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0BFF-1F00-48E3-B4DC-F5C9AF561A4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DE441-84F6-4E44-A3C7-EE0C2B0B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53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Python Lambda Functions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0109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reduce() function in Python takes in a function and a list as argument</a:t>
            </a:r>
            <a:r>
              <a:rPr lang="en-US" dirty="0" smtClean="0"/>
              <a:t>.</a:t>
            </a:r>
          </a:p>
          <a:p>
            <a:r>
              <a:rPr lang="en-US" dirty="0"/>
              <a:t>The function is called with a lambda function and a list and a new reduced result is returned</a:t>
            </a:r>
            <a:r>
              <a:rPr lang="en-US" dirty="0" smtClean="0"/>
              <a:t>.</a:t>
            </a:r>
          </a:p>
          <a:p>
            <a:r>
              <a:rPr lang="en-US" dirty="0"/>
              <a:t>This performs a repetitive operation over the pairs of the </a:t>
            </a:r>
            <a:r>
              <a:rPr lang="en-US" dirty="0" smtClean="0"/>
              <a:t>list.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educe(&lt;operation Function&gt;,list)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4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functools</a:t>
            </a:r>
            <a:r>
              <a:rPr lang="en-US" dirty="0" smtClean="0"/>
              <a:t> import reduce</a:t>
            </a:r>
          </a:p>
          <a:p>
            <a:pPr marL="0" indent="0">
              <a:buNone/>
            </a:pPr>
            <a:r>
              <a:rPr lang="en-US" dirty="0" smtClean="0"/>
              <a:t>lists = [5,5,6,9,3,4,8,8,3] </a:t>
            </a:r>
          </a:p>
          <a:p>
            <a:pPr marL="0" indent="0">
              <a:buNone/>
            </a:pPr>
            <a:r>
              <a:rPr lang="en-US" dirty="0" smtClean="0"/>
              <a:t>sum = reduce((lambda x, y: x + y), lists) </a:t>
            </a:r>
          </a:p>
          <a:p>
            <a:pPr marL="0" indent="0">
              <a:buNone/>
            </a:pPr>
            <a:r>
              <a:rPr lang="en-US" dirty="0" smtClean="0"/>
              <a:t>print (sum)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</a:t>
            </a:r>
          </a:p>
          <a:p>
            <a:pPr marL="0" indent="0">
              <a:buNone/>
            </a:pPr>
            <a:r>
              <a:rPr lang="es-ES" dirty="0" err="1" smtClean="0"/>
              <a:t>fun</a:t>
            </a:r>
            <a:r>
              <a:rPr lang="es-ES" dirty="0" smtClean="0"/>
              <a:t> = lambda </a:t>
            </a:r>
            <a:r>
              <a:rPr lang="es-ES" dirty="0" err="1" smtClean="0"/>
              <a:t>x,y</a:t>
            </a:r>
            <a:r>
              <a:rPr lang="es-ES" dirty="0" smtClean="0"/>
              <a:t>: x </a:t>
            </a:r>
            <a:r>
              <a:rPr lang="es-ES" dirty="0" err="1" smtClean="0"/>
              <a:t>if</a:t>
            </a:r>
            <a:r>
              <a:rPr lang="es-ES" dirty="0" smtClean="0"/>
              <a:t> (x &gt; y) </a:t>
            </a:r>
            <a:r>
              <a:rPr lang="es-ES" dirty="0" err="1" smtClean="0"/>
              <a:t>else</a:t>
            </a:r>
            <a:r>
              <a:rPr lang="es-ES" dirty="0" smtClean="0"/>
              <a:t> y</a:t>
            </a:r>
          </a:p>
          <a:p>
            <a:pPr marL="0" indent="0">
              <a:buNone/>
            </a:pPr>
            <a:r>
              <a:rPr lang="es-ES" dirty="0" smtClean="0"/>
              <a:t>reduce(</a:t>
            </a:r>
            <a:r>
              <a:rPr lang="es-ES" dirty="0" err="1" smtClean="0"/>
              <a:t>fun</a:t>
            </a:r>
            <a:r>
              <a:rPr lang="es-ES" dirty="0" smtClean="0"/>
              <a:t>, [12,43,32,67,98,23,34])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7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4819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lgerian" panose="04020705040A02060702" pitchFamily="82" charset="0"/>
              </a:rPr>
              <a:t>Recursive Function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Recursive </a:t>
            </a:r>
            <a:r>
              <a:rPr lang="en-US" b="1" dirty="0"/>
              <a:t>Functions in Python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57167" y="2268725"/>
            <a:ext cx="2545120" cy="25101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Recursion is the process of defining something </a:t>
            </a:r>
            <a:r>
              <a:rPr lang="en-US" dirty="0" smtClean="0"/>
              <a:t>in </a:t>
            </a:r>
            <a:r>
              <a:rPr lang="en-US" dirty="0"/>
              <a:t>terms of itself</a:t>
            </a:r>
            <a:r>
              <a:rPr lang="en-US" dirty="0" smtClean="0"/>
              <a:t>.</a:t>
            </a:r>
          </a:p>
          <a:p>
            <a:r>
              <a:rPr lang="en-US" dirty="0"/>
              <a:t>a function calls </a:t>
            </a:r>
            <a:r>
              <a:rPr lang="en-US" dirty="0" smtClean="0"/>
              <a:t>itself </a:t>
            </a:r>
            <a:r>
              <a:rPr lang="en-US" dirty="0"/>
              <a:t>one or more times in its </a:t>
            </a:r>
            <a:r>
              <a:rPr lang="en-US" dirty="0" smtClean="0"/>
              <a:t>body</a:t>
            </a:r>
          </a:p>
          <a:p>
            <a:endParaRPr lang="en-US" dirty="0"/>
          </a:p>
        </p:txBody>
      </p:sp>
      <p:pic>
        <p:nvPicPr>
          <p:cNvPr id="3076" name="Picture 4" descr="Maintaining St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1" y="1773106"/>
            <a:ext cx="7178040" cy="35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Recursive Functions in Python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factorial(n):</a:t>
            </a:r>
          </a:p>
          <a:p>
            <a:pPr marL="0" indent="0">
              <a:buNone/>
            </a:pPr>
            <a:r>
              <a:rPr lang="en-US" dirty="0" smtClean="0"/>
              <a:t>    if n == 1:</a:t>
            </a:r>
          </a:p>
          <a:p>
            <a:pPr marL="0" indent="0">
              <a:buNone/>
            </a:pPr>
            <a:r>
              <a:rPr lang="en-US" dirty="0" smtClean="0"/>
              <a:t>        return 1</a:t>
            </a:r>
          </a:p>
          <a:p>
            <a:pPr marL="0" indent="0">
              <a:buNone/>
            </a:pPr>
            <a:r>
              <a:rPr lang="en-US" dirty="0" smtClean="0"/>
              <a:t>    else:</a:t>
            </a:r>
          </a:p>
          <a:p>
            <a:pPr marL="0" indent="0">
              <a:buNone/>
            </a:pPr>
            <a:r>
              <a:rPr lang="en-US" dirty="0" smtClean="0"/>
              <a:t>        return n * factorial(n-1)</a:t>
            </a:r>
          </a:p>
          <a:p>
            <a:pPr marL="0" indent="0">
              <a:buNone/>
            </a:pPr>
            <a:r>
              <a:rPr lang="en-US" dirty="0" smtClean="0"/>
              <a:t>print(factorial(5))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6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Recursive Functions in Python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fib(n):</a:t>
            </a:r>
          </a:p>
          <a:p>
            <a:pPr marL="0" indent="0">
              <a:buNone/>
            </a:pPr>
            <a:r>
              <a:rPr lang="en-US" dirty="0" smtClean="0"/>
              <a:t>    if n == 0:</a:t>
            </a:r>
          </a:p>
          <a:p>
            <a:pPr marL="0" indent="0">
              <a:buNone/>
            </a:pPr>
            <a:r>
              <a:rPr lang="en-US" dirty="0" smtClean="0"/>
              <a:t>        return 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n == 1:</a:t>
            </a:r>
          </a:p>
          <a:p>
            <a:pPr marL="0" indent="0">
              <a:buNone/>
            </a:pPr>
            <a:r>
              <a:rPr lang="en-US" dirty="0" smtClean="0"/>
              <a:t>        return 1</a:t>
            </a:r>
          </a:p>
          <a:p>
            <a:pPr marL="0" indent="0">
              <a:buNone/>
            </a:pPr>
            <a:r>
              <a:rPr lang="en-US" dirty="0" smtClean="0"/>
              <a:t>    else:</a:t>
            </a:r>
          </a:p>
          <a:p>
            <a:pPr marL="0" indent="0">
              <a:buNone/>
            </a:pPr>
            <a:r>
              <a:rPr lang="en-US" dirty="0" smtClean="0"/>
              <a:t>        return fib(n-1) + fib(n-2)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fib(10)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8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Recursive Functions in Python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def sum_n(n):</a:t>
            </a:r>
          </a:p>
          <a:p>
            <a:pPr marL="0" indent="0">
              <a:buNone/>
            </a:pPr>
            <a:r>
              <a:rPr lang="pt-BR" dirty="0" smtClean="0"/>
              <a:t>    if n== 0:</a:t>
            </a:r>
          </a:p>
          <a:p>
            <a:pPr marL="0" indent="0">
              <a:buNone/>
            </a:pPr>
            <a:r>
              <a:rPr lang="pt-BR" dirty="0" smtClean="0"/>
              <a:t>        return 0</a:t>
            </a:r>
          </a:p>
          <a:p>
            <a:pPr marL="0" indent="0">
              <a:buNone/>
            </a:pPr>
            <a:r>
              <a:rPr lang="pt-BR" dirty="0" smtClean="0"/>
              <a:t>    else:</a:t>
            </a:r>
          </a:p>
          <a:p>
            <a:pPr marL="0" indent="0">
              <a:buNone/>
            </a:pPr>
            <a:r>
              <a:rPr lang="pt-BR" dirty="0" smtClean="0"/>
              <a:t>        return n + sum_n(n-1)</a:t>
            </a:r>
          </a:p>
          <a:p>
            <a:pPr marL="0" indent="0">
              <a:buNone/>
            </a:pPr>
            <a:r>
              <a:rPr lang="pt-BR" dirty="0" smtClean="0"/>
              <a:t>sum_n(5)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Python lambda (Anonymous Functions)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r>
              <a:rPr lang="en-US" dirty="0" smtClean="0"/>
              <a:t>In Python, anonymous function means that a function is without a name.</a:t>
            </a:r>
          </a:p>
          <a:p>
            <a:r>
              <a:rPr lang="en-US" dirty="0" smtClean="0"/>
              <a:t>This function can have any number of arguments but only one expression, which is evaluated and returned.</a:t>
            </a:r>
          </a:p>
          <a:p>
            <a:r>
              <a:rPr lang="en-US" dirty="0" smtClean="0"/>
              <a:t>Lambda </a:t>
            </a:r>
            <a:r>
              <a:rPr lang="en-US" dirty="0"/>
              <a:t>functions are syntactically restricted to a single expression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Algerian" panose="04020705040A02060702" pitchFamily="82" charset="0"/>
              </a:rPr>
              <a:t>Syntax:</a:t>
            </a:r>
            <a:endParaRPr lang="en-US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 smtClean="0"/>
              <a:t>lambda &lt;arguments&gt; : &lt;expression&gt;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7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Functions Syntax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lambda arguments : expression</a:t>
            </a:r>
          </a:p>
          <a:p>
            <a:pPr marL="0" indent="0">
              <a:buNone/>
            </a:pPr>
            <a:r>
              <a:rPr lang="en-US" dirty="0"/>
              <a:t>x = </a:t>
            </a:r>
            <a:r>
              <a:rPr lang="en-US" b="1" dirty="0"/>
              <a:t>lambda</a:t>
            </a:r>
            <a:r>
              <a:rPr lang="en-US" dirty="0"/>
              <a:t> </a:t>
            </a:r>
            <a:r>
              <a:rPr lang="en-US" dirty="0" smtClean="0"/>
              <a:t>a:a**2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 smtClean="0"/>
              <a:t>(“square</a:t>
            </a:r>
            <a:r>
              <a:rPr lang="en-US" dirty="0"/>
              <a:t> = </a:t>
            </a:r>
            <a:r>
              <a:rPr lang="en-US" dirty="0" smtClean="0"/>
              <a:t>”,x(4))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-----------------------------------------------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lambda </a:t>
            </a:r>
            <a:r>
              <a:rPr lang="en-US" dirty="0" err="1" smtClean="0"/>
              <a:t>a,b:a</a:t>
            </a:r>
            <a:r>
              <a:rPr lang="en-US" dirty="0" smtClean="0"/>
              <a:t>*b</a:t>
            </a:r>
          </a:p>
          <a:p>
            <a:pPr marL="0" indent="0">
              <a:buNone/>
            </a:pPr>
            <a:r>
              <a:rPr lang="en-US" dirty="0" smtClean="0"/>
              <a:t>print("The total </a:t>
            </a:r>
            <a:r>
              <a:rPr lang="en-US" dirty="0" err="1" smtClean="0"/>
              <a:t>mul</a:t>
            </a:r>
            <a:r>
              <a:rPr lang="en-US" dirty="0" smtClean="0"/>
              <a:t> = ",x(4,5))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Difference…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volume(l): </a:t>
            </a:r>
          </a:p>
          <a:p>
            <a:pPr marL="0" indent="0">
              <a:buNone/>
            </a:pPr>
            <a:r>
              <a:rPr lang="en-US" dirty="0" smtClean="0"/>
              <a:t>    return l**3</a:t>
            </a:r>
          </a:p>
          <a:p>
            <a:pPr marL="0" lv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prstClr val="black"/>
                </a:solidFill>
              </a:rPr>
              <a:t>print(volume(5))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r>
              <a:rPr lang="en-US" dirty="0" smtClean="0"/>
              <a:t>**3</a:t>
            </a:r>
          </a:p>
          <a:p>
            <a:pPr marL="0" indent="0">
              <a:buNone/>
            </a:pPr>
            <a:r>
              <a:rPr lang="en-US" dirty="0" smtClean="0"/>
              <a:t>print(g(5,6)) </a:t>
            </a:r>
          </a:p>
        </p:txBody>
      </p:sp>
    </p:spTree>
    <p:extLst>
      <p:ext uri="{BB962C8B-B14F-4D97-AF65-F5344CB8AC3E}">
        <p14:creationId xmlns:p14="http://schemas.microsoft.com/office/powerpoint/2010/main" val="46955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table(n):  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lambd</a:t>
            </a:r>
            <a:r>
              <a:rPr lang="en-US" dirty="0" smtClean="0"/>
              <a:t> a:a*n;</a:t>
            </a:r>
          </a:p>
          <a:p>
            <a:pPr marL="0" indent="0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int</a:t>
            </a:r>
            <a:r>
              <a:rPr lang="en-US" dirty="0" smtClean="0"/>
              <a:t>(input("Enter the number?"))  </a:t>
            </a:r>
          </a:p>
          <a:p>
            <a:pPr marL="0" indent="0">
              <a:buNone/>
            </a:pPr>
            <a:r>
              <a:rPr lang="en-US" dirty="0" smtClean="0"/>
              <a:t>table = table(n)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range(1,11):  </a:t>
            </a:r>
          </a:p>
          <a:p>
            <a:pPr marL="0" indent="0">
              <a:buNone/>
            </a:pPr>
            <a:r>
              <a:rPr lang="en-US" dirty="0" smtClean="0"/>
              <a:t>    print(n,"X",</a:t>
            </a:r>
            <a:r>
              <a:rPr lang="en-US" dirty="0" err="1" smtClean="0"/>
              <a:t>i</a:t>
            </a:r>
            <a:r>
              <a:rPr lang="en-US" dirty="0" smtClean="0"/>
              <a:t>,"=",table(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3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r>
              <a:rPr lang="en-US" dirty="0"/>
              <a:t>The function filter(function, list) offers an elegant way to filter out all the elements of a list, for which the function </a:t>
            </a:r>
            <a:r>
              <a:rPr lang="en-US" i="1" dirty="0" err="1"/>
              <a:t>function</a:t>
            </a:r>
            <a:r>
              <a:rPr lang="en-US" dirty="0"/>
              <a:t> returns True.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smtClean="0"/>
              <a:t>filter(</a:t>
            </a:r>
            <a:r>
              <a:rPr lang="en-US" dirty="0" err="1" smtClean="0"/>
              <a:t>f,l</a:t>
            </a:r>
            <a:r>
              <a:rPr lang="en-US" dirty="0" smtClean="0"/>
              <a:t>) </a:t>
            </a:r>
            <a:r>
              <a:rPr lang="en-US" dirty="0"/>
              <a:t>needs a function f as its first argument. f returns a Boolean value, i.e. either True or False.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function will be applied to every element of the list </a:t>
            </a:r>
            <a:r>
              <a:rPr lang="en-US" i="1" dirty="0"/>
              <a:t>l</a:t>
            </a:r>
            <a:r>
              <a:rPr lang="en-US" dirty="0"/>
              <a:t>. Only if f returns True will the element of the list be included in the result </a:t>
            </a:r>
            <a:r>
              <a:rPr lang="en-US" dirty="0" smtClean="0"/>
              <a:t>list.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ilter(&lt;</a:t>
            </a:r>
            <a:r>
              <a:rPr lang="en-US" dirty="0" err="1" smtClean="0"/>
              <a:t>boolean_condition</a:t>
            </a:r>
            <a:r>
              <a:rPr lang="en-US" dirty="0" smtClean="0"/>
              <a:t>&gt;,list)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r>
              <a:rPr lang="en-US" dirty="0" smtClean="0"/>
              <a:t>Filtering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 to filter out the list which </a:t>
            </a:r>
            <a:r>
              <a:rPr lang="en-US" dirty="0" smtClean="0"/>
              <a:t>is divisible by 3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Lists</a:t>
            </a:r>
            <a:r>
              <a:rPr lang="en-US" dirty="0"/>
              <a:t> = [</a:t>
            </a:r>
            <a:r>
              <a:rPr lang="en-US" dirty="0" smtClean="0"/>
              <a:t>1,2,3,4,10,123,22]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div</a:t>
            </a:r>
            <a:r>
              <a:rPr lang="en-US" dirty="0"/>
              <a:t> = list(filter(</a:t>
            </a:r>
            <a:r>
              <a:rPr lang="en-US" b="1" dirty="0"/>
              <a:t>lambda</a:t>
            </a:r>
            <a:r>
              <a:rPr lang="en-US" dirty="0"/>
              <a:t> x:(x%3 == 0),</a:t>
            </a:r>
            <a:r>
              <a:rPr lang="en-US" dirty="0" smtClean="0"/>
              <a:t>Lists))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ven = list(filter(</a:t>
            </a:r>
            <a:r>
              <a:rPr lang="en-US" b="1" dirty="0" smtClean="0"/>
              <a:t>lambda</a:t>
            </a:r>
            <a:r>
              <a:rPr lang="en-US" dirty="0" smtClean="0"/>
              <a:t> x:(x%2 == 0),Lists))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print</a:t>
            </a:r>
            <a:r>
              <a:rPr lang="en-US" dirty="0" smtClean="0"/>
              <a:t>(div)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rint(even)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map() function in Python takes in a function and a list as </a:t>
            </a:r>
            <a:r>
              <a:rPr lang="en-US" dirty="0" smtClean="0"/>
              <a:t>argument.</a:t>
            </a:r>
          </a:p>
          <a:p>
            <a:pPr marL="0" indent="0">
              <a:buNone/>
            </a:pPr>
            <a:r>
              <a:rPr lang="en-US" dirty="0" smtClean="0"/>
              <a:t>The function map(</a:t>
            </a:r>
            <a:r>
              <a:rPr lang="en-US" dirty="0" err="1"/>
              <a:t>s</a:t>
            </a:r>
            <a:r>
              <a:rPr lang="en-US" dirty="0" err="1" smtClean="0"/>
              <a:t>,l</a:t>
            </a:r>
            <a:r>
              <a:rPr lang="en-US" dirty="0" smtClean="0"/>
              <a:t>) needs a function f as its first argument. s returns sequence value. </a:t>
            </a:r>
          </a:p>
          <a:p>
            <a:pPr marL="0" indent="0">
              <a:buNone/>
            </a:pPr>
            <a:r>
              <a:rPr lang="en-US" dirty="0" smtClean="0">
                <a:latin typeface="Algerian" panose="04020705040A02060702" pitchFamily="82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ap(&lt;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lambda_function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&gt;,list)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9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7059"/>
          </a:xfrm>
        </p:spPr>
        <p:txBody>
          <a:bodyPr/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= [1,2,3,4,10,123,22</a:t>
            </a:r>
            <a:r>
              <a:rPr lang="en-US" dirty="0"/>
              <a:t>]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err="1" smtClean="0"/>
              <a:t>new_list</a:t>
            </a:r>
            <a:r>
              <a:rPr lang="en-US" dirty="0" smtClean="0"/>
              <a:t> = list(map(lambda x:x**3,List))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new_list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Lists = [1,2,3,4,5,6,7,8,9,10</a:t>
            </a:r>
            <a:r>
              <a:rPr lang="en-US" dirty="0"/>
              <a:t>]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err="1" smtClean="0"/>
              <a:t>mul</a:t>
            </a:r>
            <a:r>
              <a:rPr lang="en-US" dirty="0" smtClean="0"/>
              <a:t> = list(map(lambda x:x*5,Lists))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436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Times New Roman</vt:lpstr>
      <vt:lpstr>Office Theme</vt:lpstr>
      <vt:lpstr>Python Lambda Functions</vt:lpstr>
      <vt:lpstr> Python lambda (Anonymous Functions) </vt:lpstr>
      <vt:lpstr>Lambda Functions Syntax </vt:lpstr>
      <vt:lpstr>Difference…</vt:lpstr>
      <vt:lpstr>Example…</vt:lpstr>
      <vt:lpstr>Filtering</vt:lpstr>
      <vt:lpstr>Filtering Example</vt:lpstr>
      <vt:lpstr>Map function</vt:lpstr>
      <vt:lpstr>Map function</vt:lpstr>
      <vt:lpstr>Reduce() function</vt:lpstr>
      <vt:lpstr>Example…</vt:lpstr>
      <vt:lpstr>Recursive Function</vt:lpstr>
      <vt:lpstr> Recursive Functions in Python  </vt:lpstr>
      <vt:lpstr>  Recursive Functions in Python  </vt:lpstr>
      <vt:lpstr>  Recursive Functions in Python  </vt:lpstr>
      <vt:lpstr>  Recursive Functions in Python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Lambda Functions</dc:title>
  <dc:creator>Ayush Adhikari</dc:creator>
  <cp:lastModifiedBy>Ayush Adhikari</cp:lastModifiedBy>
  <cp:revision>43</cp:revision>
  <dcterms:created xsi:type="dcterms:W3CDTF">2019-06-12T15:26:16Z</dcterms:created>
  <dcterms:modified xsi:type="dcterms:W3CDTF">2021-01-28T10:06:02Z</dcterms:modified>
</cp:coreProperties>
</file>