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559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File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524000" y="592011"/>
            <a:ext cx="9144000" cy="679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Handeling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24000" y="1417320"/>
            <a:ext cx="9144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Different modes in File Handeling: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‘r’ - Read - Default value. Opens a file for reading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‘a’ - Append - Opens a file for appending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‘w’ - Write - Opens a file for writing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‘x’ - Create - Creates the specified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 open(‘book.txt’,’modes’)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 open(‘&lt;file_name&gt;’,’&lt;modes&gt;’)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Opening and reading file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 open(‘book.txt’,’x’)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open(‘book.txt’,’rt’)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Reading file: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open(‘book.txt’, ’r’)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print(b.read())   			#to read all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b= open(‘book.txt’, ’r’)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print(b.read(10))  			#no of alphabet to be read.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open(‘book.txt’, ’r’)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print(b.readline()) 			#to read defined or first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b.close()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6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Write to a file</a:t>
            </a:r>
            <a:endParaRPr sz="5400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216152"/>
            <a:ext cx="10515600" cy="5102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#adding the content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open(‘book.txt’, ’a’)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b.write(‘New line is added’)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b.close()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#open and read the file after the appending: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= open(‘book.txt’, ’r’)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print(b.read())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1088136" y="685801"/>
            <a:ext cx="957986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Overwrite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1088136" y="1527048"/>
            <a:ext cx="9579864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#first remove the all content and add the given content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 = open(‘book.txt’, ’w’)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b.write(‘The content is deleted’)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b.close()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#first open and read the file after the appending: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 = open(‘book.txt", "r")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print(b.read())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097280" y="365125"/>
            <a:ext cx="10256520" cy="613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Delete the File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097280" y="1152144"/>
            <a:ext cx="10256520" cy="502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#there is new function: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 os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os.remove(‘book.txt’)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#now we are checking if the file exists: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 os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 os.path.exists(‘book.txt’):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os.remove(‘book.txt’)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print(‘There is no file’)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96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Copying Files in Python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553233"/>
            <a:ext cx="10515600" cy="484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shutil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src = 'path/to/book.txt'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dst = 'path/too'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shutil.copy(src, dst)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878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Copying Directories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shutil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shutil.copytree(‘data_1', 'data1_backup/')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Moving Files and Directories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shutil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shutil.move('dir_1', 'backup/')</a:t>
            </a:r>
            <a:br>
              <a:rPr lang="en-US"/>
            </a:br>
            <a:r>
              <a:rPr lang="en-US" sz="4400"/>
              <a:t>Renaming Files and Directories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os.rename('first.zip', 'first_01.zip')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