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6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7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8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9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0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  <p:sldMasterId id="2147483770" r:id="rId5"/>
    <p:sldMasterId id="2147483853" r:id="rId6"/>
    <p:sldMasterId id="2147483888" r:id="rId7"/>
    <p:sldMasterId id="2147483906" r:id="rId8"/>
    <p:sldMasterId id="2147483918" r:id="rId9"/>
    <p:sldMasterId id="2147483935" r:id="rId10"/>
    <p:sldMasterId id="2147483971" r:id="rId11"/>
    <p:sldMasterId id="2147483983" r:id="rId12"/>
    <p:sldMasterId id="2147484013" r:id="rId13"/>
    <p:sldMasterId id="2147484031" r:id="rId14"/>
  </p:sldMasterIdLst>
  <p:sldIdLst>
    <p:sldId id="256" r:id="rId15"/>
    <p:sldId id="257" r:id="rId16"/>
    <p:sldId id="258" r:id="rId17"/>
    <p:sldId id="259" r:id="rId18"/>
    <p:sldId id="262" r:id="rId19"/>
    <p:sldId id="261" r:id="rId20"/>
    <p:sldId id="263" r:id="rId21"/>
    <p:sldId id="264" r:id="rId22"/>
    <p:sldId id="260" r:id="rId23"/>
    <p:sldId id="265" r:id="rId24"/>
    <p:sldId id="266" r:id="rId25"/>
    <p:sldId id="26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0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185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05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2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1764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4650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6423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9720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7650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3225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321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3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627104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937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87070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5995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16722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4363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9457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6473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221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5676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74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0846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3186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9962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8053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32827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7458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693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3932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46199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3217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19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467008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562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2084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6345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8107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5357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5533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0187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7499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3093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07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8451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7878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6023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9901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5815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116092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9410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7444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5298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1087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69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5685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4312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5287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7821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272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0112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632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240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8514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88323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70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1567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178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4522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1763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404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11078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0954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8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74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96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84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96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12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59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258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705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2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63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84791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94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3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774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72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153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9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35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62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556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636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0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971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85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235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32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214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459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775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8582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936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693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515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805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0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428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70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274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107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684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676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39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23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28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804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7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8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252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7966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118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1723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926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1624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176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5469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458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82792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634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92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920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286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44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78187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5745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667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3850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16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4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0539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8409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667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3846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8751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21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09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305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0019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24092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7148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371505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7970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357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1698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47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337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7496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166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8399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slideLayout" Target="../slideLayouts/slideLayout145.xml"/><Relationship Id="rId18" Type="http://schemas.openxmlformats.org/officeDocument/2006/relationships/theme" Target="../theme/theme10.xml"/><Relationship Id="rId3" Type="http://schemas.openxmlformats.org/officeDocument/2006/relationships/slideLayout" Target="../slideLayouts/slideLayout135.xml"/><Relationship Id="rId21" Type="http://schemas.openxmlformats.org/officeDocument/2006/relationships/image" Target="../media/image11.png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17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34.xml"/><Relationship Id="rId16" Type="http://schemas.openxmlformats.org/officeDocument/2006/relationships/slideLayout" Target="../slideLayouts/slideLayout148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42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slideLayout" Target="../slideLayouts/slideLayout146.xml"/><Relationship Id="rId22" Type="http://schemas.openxmlformats.org/officeDocument/2006/relationships/image" Target="../media/image12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13" Type="http://schemas.openxmlformats.org/officeDocument/2006/relationships/slideLayout" Target="../slideLayouts/slideLayout162.xml"/><Relationship Id="rId18" Type="http://schemas.openxmlformats.org/officeDocument/2006/relationships/theme" Target="../theme/theme11.xml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61.xml"/><Relationship Id="rId17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51.xml"/><Relationship Id="rId16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4.xml"/><Relationship Id="rId15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Relationship Id="rId14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slideLayout" Target="../slideLayouts/slideLayout106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17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3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slideLayout" Target="../slideLayouts/slideLayout10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4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16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  <p:sldLayoutId id="21474840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2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8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18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19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796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2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5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FAB1BD6-C2CA-49D2-A426-5926C9B2E62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31825-5607-423B-BA03-AF0428DBCEAD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9094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49" y="1092970"/>
            <a:ext cx="7766936" cy="1646302"/>
          </a:xfrm>
        </p:spPr>
        <p:txBody>
          <a:bodyPr/>
          <a:lstStyle/>
          <a:p>
            <a:pPr algn="ctr"/>
            <a:r>
              <a:rPr lang="en-US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Engine</a:t>
            </a:r>
            <a:endParaRPr lang="en-US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515127"/>
            <a:ext cx="7766936" cy="1666476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Mahesh.M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 No: 17L65A0321,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Branch: Mechanical Engineering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1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Green Engine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obvious from the technical features which include effective innovations, the advantages of the Green engine over the contemporary piston engines are many.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and Light Weight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Parts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Efficiency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Multi-fuels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Near-zero Emissions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Operation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Accelerating Response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Quietness and Low Exhaust Temperature</a:t>
            </a: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371435"/>
            <a:ext cx="10018713" cy="312420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normal engine green engine can be employed in automobiles and in aircrafts too.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applications.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Military use.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Generators.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Ships and Submarines.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37" y="3038764"/>
            <a:ext cx="5800436" cy="331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8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Green engine’s prototypes have been recently developed, and also because of the unique design, limitations have not been determined to any extent.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in the face of limitations if any, the Green engine is sure to serve the purpose to a large extent</a:t>
            </a:r>
          </a:p>
        </p:txBody>
      </p:sp>
    </p:spTree>
    <p:extLst>
      <p:ext uri="{BB962C8B-B14F-4D97-AF65-F5344CB8AC3E}">
        <p14:creationId xmlns:p14="http://schemas.microsoft.com/office/powerpoint/2010/main" val="154298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000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Invention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Green Engine Can 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features of Green Engine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Working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Green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Green engine is any “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source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“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from which the fuel or energy source is a green resource or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emission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energy source such as wind, solar or wave energy.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 Engine is the internal combustion engine with some or major modifications in its parts and design.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green engine is one of the most interesting discoveries of the new millennium.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efficiency of this engine is high when compared to the contemporary engines and also exhaust emissions are near zero.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06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Invention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 world is facing the major problems regarding energy crisis 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this we’re facing major environmental trouble due to increase in harmful gases which are evolved from nowhere else but the combustion of these conventional energy sources.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 is minimized by the Green Engine.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shows that the daily consumption of petroleum all over the world today is 40 million barrels, of each about 50% is for automobile use.</a:t>
            </a:r>
          </a:p>
        </p:txBody>
      </p:sp>
    </p:spTree>
    <p:extLst>
      <p:ext uri="{BB962C8B-B14F-4D97-AF65-F5344CB8AC3E}">
        <p14:creationId xmlns:p14="http://schemas.microsoft.com/office/powerpoint/2010/main" val="34958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Green Engine Can Do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environmental hazards, only way is to use energy in the way it will not harm the environment.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is an actual six phase internal combustion engine with much higher expansion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ratio, low exhaust emission, high efficiency and low vibrations.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significance of the engine lies in the efficiency when the present world conditions of limited resources of energy are considered.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uniqueness to adopt any fuel which is also well burnt.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features of Green Engine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six independent or separate working processes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&gt;&gt; Intake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Combustion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Exhaust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high air charge rate. Satisfactory air-fuel mixing, complete burning, high combustion efficiency and full expansion.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 characteristic is the expansion ratio being much bigger than the compression ratio.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other main features are the revolutionary innovations of the sequential variable compression ratio, constant volume combustion and self-adapting sealing system.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engine having extremely high thermal efficiency, near-zero emissions, quietness, light and small, lower cost with capability of burning of various fuels has come into being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“Construction” &amp; Working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a set of vanes, a pair of rotor’s which houses a number of small pot like containers.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of two air intake ports, a pair of fuel injectors and spark plugs.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spark plug can deactivated when a fuel doesn’t need sparks 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rotor is made high heat resistance and low expansion rate materials such as ceramic.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vanes are consists in two way parts.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&amp; “Working”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earlier mentioned, the Green engine is a six phase, internal combustion engine with much higher expansion ratio.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"phase" is used instead of "stroke" because stroke is actually associated to the movement of the piston.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traveling of the piston from bottom dead center to the top dead center or vice versa is termed a stroke.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But, in this engine pistons are absent and hence, the term "phase" is used. The six phases are: intake, compression, mixing, combustion, power and exhaust.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4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model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15" y="2095500"/>
            <a:ext cx="6003918" cy="3695700"/>
          </a:xfrm>
        </p:spPr>
      </p:pic>
    </p:spTree>
    <p:extLst>
      <p:ext uri="{BB962C8B-B14F-4D97-AF65-F5344CB8AC3E}">
        <p14:creationId xmlns:p14="http://schemas.microsoft.com/office/powerpoint/2010/main" val="23446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0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1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4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5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6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7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8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9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B2BA0E8FDA39409C6BB9A456D8CA3E" ma:contentTypeVersion="11" ma:contentTypeDescription="Create a new document." ma:contentTypeScope="" ma:versionID="579af8721e49bb9412465a130a776f52">
  <xsd:schema xmlns:xsd="http://www.w3.org/2001/XMLSchema" xmlns:xs="http://www.w3.org/2001/XMLSchema" xmlns:p="http://schemas.microsoft.com/office/2006/metadata/properties" xmlns:ns3="fad8bb20-ff92-42a7-8e65-fe7951268e7c" xmlns:ns4="63465884-534e-4da8-8935-1e46ac2ba059" targetNamespace="http://schemas.microsoft.com/office/2006/metadata/properties" ma:root="true" ma:fieldsID="ec3a6b34c53bf1c647c47de0d97a8136" ns3:_="" ns4:_="">
    <xsd:import namespace="fad8bb20-ff92-42a7-8e65-fe7951268e7c"/>
    <xsd:import namespace="63465884-534e-4da8-8935-1e46ac2ba05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8bb20-ff92-42a7-8e65-fe7951268e7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465884-534e-4da8-8935-1e46ac2ba0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F12767-1E0A-4E1A-9F24-BC30F85BB4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5014FD-F9AF-47BC-BE30-AB1AAD44C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d8bb20-ff92-42a7-8e65-fe7951268e7c"/>
    <ds:schemaRef ds:uri="63465884-534e-4da8-8935-1e46ac2ba0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048C38-568D-4908-989A-CA80506BC706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fad8bb20-ff92-42a7-8e65-fe7951268e7c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3465884-534e-4da8-8935-1e46ac2ba059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746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12</vt:i4>
      </vt:variant>
    </vt:vector>
  </HeadingPairs>
  <TitlesOfParts>
    <vt:vector size="38" baseType="lpstr">
      <vt:lpstr>Arial</vt:lpstr>
      <vt:lpstr>Bookman Old Style</vt:lpstr>
      <vt:lpstr>Calibri</vt:lpstr>
      <vt:lpstr>Calibri Light</vt:lpstr>
      <vt:lpstr>Century Gothic</vt:lpstr>
      <vt:lpstr>Corbel</vt:lpstr>
      <vt:lpstr>Gill Sans MT</vt:lpstr>
      <vt:lpstr>Impact</vt:lpstr>
      <vt:lpstr>MS Shell Dlg 2</vt:lpstr>
      <vt:lpstr>Rockwell</vt:lpstr>
      <vt:lpstr>Times New Roman</vt:lpstr>
      <vt:lpstr>Trebuchet MS</vt:lpstr>
      <vt:lpstr>Tw Cen MT</vt:lpstr>
      <vt:lpstr>Wingdings</vt:lpstr>
      <vt:lpstr>Wingdings 3</vt:lpstr>
      <vt:lpstr>1_Facet</vt:lpstr>
      <vt:lpstr>Facet</vt:lpstr>
      <vt:lpstr>Damask</vt:lpstr>
      <vt:lpstr>Circuit</vt:lpstr>
      <vt:lpstr>Badge</vt:lpstr>
      <vt:lpstr>Wisp</vt:lpstr>
      <vt:lpstr>Ion Boardroom</vt:lpstr>
      <vt:lpstr>Retrospect</vt:lpstr>
      <vt:lpstr>Madison</vt:lpstr>
      <vt:lpstr>Ion</vt:lpstr>
      <vt:lpstr>Parallax</vt:lpstr>
      <vt:lpstr>Green Engine</vt:lpstr>
      <vt:lpstr>Contents</vt:lpstr>
      <vt:lpstr>Introduction</vt:lpstr>
      <vt:lpstr>Need for Invention</vt:lpstr>
      <vt:lpstr>What Green Engine Can Do</vt:lpstr>
      <vt:lpstr>Technical features of Green Engine </vt:lpstr>
      <vt:lpstr>“Construction” &amp; Working</vt:lpstr>
      <vt:lpstr>Construction &amp; “Working”</vt:lpstr>
      <vt:lpstr>Working model</vt:lpstr>
      <vt:lpstr>Advantages of Green Engine</vt:lpstr>
      <vt:lpstr>Applications</vt:lpstr>
      <vt:lpstr>Conclusion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Engine</dc:title>
  <dc:creator>Bonda, Rupak Raj (Cognizant)</dc:creator>
  <cp:lastModifiedBy>Bonda, Rupak Raj (Cognizant)</cp:lastModifiedBy>
  <cp:revision>13</cp:revision>
  <dcterms:created xsi:type="dcterms:W3CDTF">2020-07-11T10:13:46Z</dcterms:created>
  <dcterms:modified xsi:type="dcterms:W3CDTF">2020-07-11T12:12:53Z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0x0101004EB2BA0E8FDA39409C6BB9A456D8CA3E</vt:lpwstr>
  </property>
</Properties>
</file>