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7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9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8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2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8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5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9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2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8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</a:t>
            </a:r>
            <a:r>
              <a:rPr lang="en-US" altLang="zh-CN" sz="2400" dirty="0">
                <a:latin typeface="Calibri" charset="0"/>
                <a:cs typeface="Calibri" charset="0"/>
              </a:rPr>
              <a:t>- RUPA KUAMRI.U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NO:- 22ca52 (asunm136322ca52)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DEPARTMENT:- B.C</a:t>
            </a:r>
            <a:r>
              <a:rPr lang="en-US" altLang="zh-CN" sz="2400" dirty="0">
                <a:latin typeface="Calibri" charset="0"/>
                <a:cs typeface="Calibri" charset="0"/>
              </a:rPr>
              <a:t>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(</a:t>
            </a:r>
            <a:r>
              <a:rPr lang="en-US" altLang="zh-CN" sz="2400" dirty="0">
                <a:latin typeface="Calibri" charset="0"/>
                <a:cs typeface="Calibri" charset="0"/>
              </a:rPr>
              <a:t>COMMERCE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COMPUTER </a:t>
            </a:r>
            <a:r>
              <a:rPr lang="en-US" altLang="zh-CN" sz="2400" dirty="0">
                <a:latin typeface="Calibri" charset="0"/>
                <a:cs typeface="Calibri" charset="0"/>
              </a:rPr>
              <a:t>APPLICATIONS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COLLEGE:- VALLIAMMAL COLLEGE FOR WOMENS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pic>
        <p:nvPicPr>
          <p:cNvPr id="1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14781" y="190497"/>
            <a:ext cx="5953790" cy="62864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86" name="文本框"/>
          <p:cNvSpPr txBox="1">
            <a:spLocks/>
          </p:cNvSpPr>
          <p:nvPr/>
        </p:nvSpPr>
        <p:spPr>
          <a:xfrm>
            <a:off x="4293177" y="1841631"/>
            <a:ext cx="741588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8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4542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>
            <a:off x="609590" y="273595"/>
            <a:ext cx="10977433" cy="114478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4800"/>
              <a:t>salary and compensation analysis through excel data analysis </a:t>
            </a:r>
            <a:endParaRPr lang="zh-CN" altLang="en-US" sz="7200"/>
          </a:p>
        </p:txBody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>
            <a:off x="609590" y="1601975"/>
            <a:ext cx="10977433" cy="45287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273" y="1628750"/>
            <a:ext cx="5362809" cy="4396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224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243713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88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95709" y="333369"/>
            <a:ext cx="4506692" cy="62864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5986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89" name="文本框"/>
          <p:cNvSpPr txBox="1">
            <a:spLocks/>
          </p:cNvSpPr>
          <p:nvPr/>
        </p:nvSpPr>
        <p:spPr>
          <a:xfrm>
            <a:off x="843868" y="1337323"/>
            <a:ext cx="9212071" cy="2987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a salary benchmark helps you organize and summarize your data so you can review situation that need to be employee 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312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217522" y="2123271"/>
            <a:ext cx="8593228" cy="4472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salary and compensation analysis through excel data analysis 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4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3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5092025" y="2994576"/>
            <a:ext cx="1028684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>
            <a:off x="4296027" y="2919618"/>
            <a:ext cx="2309208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>
            <a:off x="194939" y="1992616"/>
            <a:ext cx="6623899" cy="20440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salary analysis of employee data can help businesses in a number of ways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it helps  identify pay disparities to achieve fairness internally and in comparison to the industry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>
            <a:off x="3320339" y="2924501"/>
            <a:ext cx="1028684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9493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>
            <a:off x="990600" y="2133600"/>
            <a:ext cx="7924800" cy="1901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this dataset  contains information about the salaries of employees at a company.each row represents a different employee,and the columns include information such as name,hra ,da,gross salary,pf and net salary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1792208" y="2914605"/>
            <a:ext cx="1028684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22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40" y="1990694"/>
            <a:ext cx="3943290" cy="31622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3" name="文本框"/>
          <p:cNvSpPr txBox="1">
            <a:spLocks/>
          </p:cNvSpPr>
          <p:nvPr/>
        </p:nvSpPr>
        <p:spPr>
          <a:xfrm>
            <a:off x="5581565" y="2914605"/>
            <a:ext cx="3106395" cy="2234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1.employee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2.employer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3.worker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all the sectors can be users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>
            <a:off x="7819906" y="3857566"/>
            <a:ext cx="1028684" cy="520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4863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>
            <a:off x="5579879" y="2916291"/>
            <a:ext cx="1028684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2798284" y="2916291"/>
            <a:ext cx="1028684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>
            <a:off x="2326256" y="2916291"/>
            <a:ext cx="1028684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8" name="文本框"/>
          <p:cNvSpPr txBox="1">
            <a:spLocks/>
          </p:cNvSpPr>
          <p:nvPr/>
        </p:nvSpPr>
        <p:spPr>
          <a:xfrm>
            <a:off x="4046497" y="2916291"/>
            <a:ext cx="4065472" cy="4533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9" name="文本框"/>
          <p:cNvSpPr txBox="1">
            <a:spLocks/>
          </p:cNvSpPr>
          <p:nvPr/>
        </p:nvSpPr>
        <p:spPr>
          <a:xfrm>
            <a:off x="3360041" y="2916291"/>
            <a:ext cx="5543915" cy="2806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1.filter-remove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2.formula-hra,da,pf,gross salary,net salary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3.pirot-summary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4.graph-data visulalisation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278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>
            <a:off x="5572635" y="2923535"/>
            <a:ext cx="1028684" cy="14535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1560069" y="2923535"/>
            <a:ext cx="1079983" cy="1910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>
            <a:off x="1276273" y="2561590"/>
            <a:ext cx="9359857" cy="48253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1.employee-edunet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2.ememployee id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3.name-type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4.salary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5.hra,da,pf,gr gross salary,net salary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328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>
            <a:off x="5572635" y="2923535"/>
            <a:ext cx="1028684" cy="23679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5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4" name="文本框"/>
          <p:cNvSpPr txBox="1">
            <a:spLocks/>
          </p:cNvSpPr>
          <p:nvPr/>
        </p:nvSpPr>
        <p:spPr>
          <a:xfrm>
            <a:off x="2207459" y="2209171"/>
            <a:ext cx="10295842" cy="3710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1.hra=salary*%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2.da=salary*%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3.pf=salary*12%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4.i am prepare garph and Excel by using only an mobile 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3905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276</TotalTime>
  <Words>320</Words>
  <Application>Microsoft Office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Droid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salary and compensation analysis through excel data analysis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Pintu Sharma</cp:lastModifiedBy>
  <cp:revision>13</cp:revision>
  <dcterms:created xsi:type="dcterms:W3CDTF">2024-03-29T15:07:22Z</dcterms:created>
  <dcterms:modified xsi:type="dcterms:W3CDTF">2024-09-01T17:23:03Z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