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 id="2147483726" r:id="rId5"/>
  </p:sldMasterIdLst>
  <p:notesMasterIdLst>
    <p:notesMasterId r:id="rId47"/>
  </p:notesMasterIdLst>
  <p:handoutMasterIdLst>
    <p:handoutMasterId r:id="rId48"/>
  </p:handoutMasterIdLst>
  <p:sldIdLst>
    <p:sldId id="337" r:id="rId6"/>
    <p:sldId id="330" r:id="rId7"/>
    <p:sldId id="331" r:id="rId8"/>
    <p:sldId id="332" r:id="rId9"/>
    <p:sldId id="262" r:id="rId10"/>
    <p:sldId id="263" r:id="rId11"/>
    <p:sldId id="299" r:id="rId12"/>
    <p:sldId id="302" r:id="rId13"/>
    <p:sldId id="264" r:id="rId14"/>
    <p:sldId id="266" r:id="rId15"/>
    <p:sldId id="265" r:id="rId16"/>
    <p:sldId id="276" r:id="rId17"/>
    <p:sldId id="303" r:id="rId18"/>
    <p:sldId id="293" r:id="rId19"/>
    <p:sldId id="277" r:id="rId20"/>
    <p:sldId id="269" r:id="rId21"/>
    <p:sldId id="304" r:id="rId22"/>
    <p:sldId id="305" r:id="rId23"/>
    <p:sldId id="307" r:id="rId24"/>
    <p:sldId id="306" r:id="rId25"/>
    <p:sldId id="333" r:id="rId26"/>
    <p:sldId id="334" r:id="rId27"/>
    <p:sldId id="309" r:id="rId28"/>
    <p:sldId id="310" r:id="rId29"/>
    <p:sldId id="311" r:id="rId30"/>
    <p:sldId id="312" r:id="rId31"/>
    <p:sldId id="314" r:id="rId32"/>
    <p:sldId id="335" r:id="rId33"/>
    <p:sldId id="315" r:id="rId34"/>
    <p:sldId id="316" r:id="rId35"/>
    <p:sldId id="336" r:id="rId36"/>
    <p:sldId id="296" r:id="rId37"/>
    <p:sldId id="318" r:id="rId38"/>
    <p:sldId id="319" r:id="rId39"/>
    <p:sldId id="322" r:id="rId40"/>
    <p:sldId id="323" r:id="rId41"/>
    <p:sldId id="324" r:id="rId42"/>
    <p:sldId id="289" r:id="rId43"/>
    <p:sldId id="320" r:id="rId44"/>
    <p:sldId id="274" r:id="rId45"/>
    <p:sldId id="338" r:id="rId4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9CB"/>
    <a:srgbClr val="1C7DDB"/>
    <a:srgbClr val="F2F4F8"/>
    <a:srgbClr val="121619"/>
    <a:srgbClr val="F2F2F2"/>
    <a:srgbClr val="145579"/>
    <a:srgbClr val="3A6483"/>
    <a:srgbClr val="204E79"/>
    <a:srgbClr val="005493"/>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CC67B-5CA6-4361-A865-926414F17CCF}" v="3" dt="2025-03-04T08:35:04.99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p:restoredTop sz="85169"/>
  </p:normalViewPr>
  <p:slideViewPr>
    <p:cSldViewPr snapToGrid="0" snapToObjects="1">
      <p:cViewPr varScale="1">
        <p:scale>
          <a:sx n="70" d="100"/>
          <a:sy n="70" d="100"/>
        </p:scale>
        <p:origin x="135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 Celik" clId="Web-{998F4E3E-1A76-4A6B-98B6-08752F3768B3}"/>
    <pc:docChg chg="modSld">
      <pc:chgData name="Ada Celik" userId="" providerId="" clId="Web-{998F4E3E-1A76-4A6B-98B6-08752F3768B3}" dt="2021-08-10T21:41:11.021" v="1" actId="20577"/>
      <pc:docMkLst>
        <pc:docMk/>
      </pc:docMkLst>
      <pc:sldChg chg="modSp">
        <pc:chgData name="Ada Celik" userId="" providerId="" clId="Web-{998F4E3E-1A76-4A6B-98B6-08752F3768B3}" dt="2021-08-10T21:41:11.021" v="1" actId="20577"/>
        <pc:sldMkLst>
          <pc:docMk/>
          <pc:sldMk cId="1277611629" sldId="327"/>
        </pc:sldMkLst>
      </pc:sldChg>
    </pc:docChg>
  </pc:docChgLst>
  <pc:docChgLst>
    <pc:chgData name="Ada Celik" clId="Web-{9F30A1D2-6717-426C-A658-3A50309723ED}"/>
    <pc:docChg chg="modSld">
      <pc:chgData name="Ada Celik" userId="" providerId="" clId="Web-{9F30A1D2-6717-426C-A658-3A50309723ED}" dt="2021-08-10T21:42:35.526" v="3"/>
      <pc:docMkLst>
        <pc:docMk/>
      </pc:docMkLst>
      <pc:sldChg chg="delSp">
        <pc:chgData name="Ada Celik" userId="" providerId="" clId="Web-{9F30A1D2-6717-426C-A658-3A50309723ED}" dt="2021-08-10T21:42:35.526" v="3"/>
        <pc:sldMkLst>
          <pc:docMk/>
          <pc:sldMk cId="661040741" sldId="329"/>
        </pc:sldMkLst>
      </pc:sldChg>
    </pc:docChg>
  </pc:docChgLst>
  <pc:docChgLst>
    <pc:chgData name="TARUN PRABHAT JHA" userId="7c6ee07b25859799" providerId="LiveId" clId="{F95CC67B-5CA6-4361-A865-926414F17CCF}"/>
    <pc:docChg chg="custSel addSld delSld modSld">
      <pc:chgData name="TARUN PRABHAT JHA" userId="7c6ee07b25859799" providerId="LiveId" clId="{F95CC67B-5CA6-4361-A865-926414F17CCF}" dt="2025-03-04T08:37:21.457" v="89" actId="1076"/>
      <pc:docMkLst>
        <pc:docMk/>
      </pc:docMkLst>
      <pc:sldChg chg="modSp">
        <pc:chgData name="TARUN PRABHAT JHA" userId="7c6ee07b25859799" providerId="LiveId" clId="{F95CC67B-5CA6-4361-A865-926414F17CCF}" dt="2025-03-04T08:35:04.991" v="61"/>
        <pc:sldMkLst>
          <pc:docMk/>
          <pc:sldMk cId="1553432724" sldId="262"/>
        </pc:sldMkLst>
        <pc:spChg chg="mod">
          <ac:chgData name="TARUN PRABHAT JHA" userId="7c6ee07b25859799" providerId="LiveId" clId="{F95CC67B-5CA6-4361-A865-926414F17CCF}" dt="2025-03-04T08:35:04.991" v="61"/>
          <ac:spMkLst>
            <pc:docMk/>
            <pc:sldMk cId="1553432724" sldId="262"/>
            <ac:spMk id="4" creationId="{B892CF01-5F8F-9D43-96B9-A581954BA94A}"/>
          </ac:spMkLst>
        </pc:spChg>
      </pc:sldChg>
      <pc:sldChg chg="modSp">
        <pc:chgData name="TARUN PRABHAT JHA" userId="7c6ee07b25859799" providerId="LiveId" clId="{F95CC67B-5CA6-4361-A865-926414F17CCF}" dt="2025-03-04T08:35:04.991" v="61"/>
        <pc:sldMkLst>
          <pc:docMk/>
          <pc:sldMk cId="3288665831" sldId="263"/>
        </pc:sldMkLst>
        <pc:spChg chg="mod">
          <ac:chgData name="TARUN PRABHAT JHA" userId="7c6ee07b25859799" providerId="LiveId" clId="{F95CC67B-5CA6-4361-A865-926414F17CCF}" dt="2025-03-04T08:34:34.024" v="47"/>
          <ac:spMkLst>
            <pc:docMk/>
            <pc:sldMk cId="3288665831" sldId="263"/>
            <ac:spMk id="5" creationId="{1B07C49E-AFFC-EC46-8930-E4D428F5F943}"/>
          </ac:spMkLst>
        </pc:spChg>
        <pc:spChg chg="mod">
          <ac:chgData name="TARUN PRABHAT JHA" userId="7c6ee07b25859799" providerId="LiveId" clId="{F95CC67B-5CA6-4361-A865-926414F17CCF}" dt="2025-03-04T08:35:04.991" v="61"/>
          <ac:spMkLst>
            <pc:docMk/>
            <pc:sldMk cId="3288665831" sldId="263"/>
            <ac:spMk id="6" creationId="{772D0411-8FF8-C540-84AE-DBA0703D368C}"/>
          </ac:spMkLst>
        </pc:spChg>
      </pc:sldChg>
      <pc:sldChg chg="modSp mod">
        <pc:chgData name="TARUN PRABHAT JHA" userId="7c6ee07b25859799" providerId="LiveId" clId="{F95CC67B-5CA6-4361-A865-926414F17CCF}" dt="2025-03-04T08:35:04.991" v="61"/>
        <pc:sldMkLst>
          <pc:docMk/>
          <pc:sldMk cId="2987552906" sldId="264"/>
        </pc:sldMkLst>
        <pc:spChg chg="mod">
          <ac:chgData name="TARUN PRABHAT JHA" userId="7c6ee07b25859799" providerId="LiveId" clId="{F95CC67B-5CA6-4361-A865-926414F17CCF}" dt="2025-03-04T08:35:04.991" v="61"/>
          <ac:spMkLst>
            <pc:docMk/>
            <pc:sldMk cId="2987552906" sldId="264"/>
            <ac:spMk id="4" creationId="{EE021CA9-7CB7-1046-8FA0-21F127C19A59}"/>
          </ac:spMkLst>
        </pc:spChg>
        <pc:spChg chg="mod">
          <ac:chgData name="TARUN PRABHAT JHA" userId="7c6ee07b25859799" providerId="LiveId" clId="{F95CC67B-5CA6-4361-A865-926414F17CCF}" dt="2025-03-04T08:34:52.741" v="56" actId="27636"/>
          <ac:spMkLst>
            <pc:docMk/>
            <pc:sldMk cId="2987552906" sldId="264"/>
            <ac:spMk id="5" creationId="{1B07C49E-AFFC-EC46-8930-E4D428F5F943}"/>
          </ac:spMkLst>
        </pc:spChg>
      </pc:sldChg>
      <pc:sldChg chg="modSp mod">
        <pc:chgData name="TARUN PRABHAT JHA" userId="7c6ee07b25859799" providerId="LiveId" clId="{F95CC67B-5CA6-4361-A865-926414F17CCF}" dt="2025-03-04T08:35:05.085" v="62" actId="27636"/>
        <pc:sldMkLst>
          <pc:docMk/>
          <pc:sldMk cId="1578726356" sldId="265"/>
        </pc:sldMkLst>
        <pc:spChg chg="mod">
          <ac:chgData name="TARUN PRABHAT JHA" userId="7c6ee07b25859799" providerId="LiveId" clId="{F95CC67B-5CA6-4361-A865-926414F17CCF}" dt="2025-03-04T08:35:04.991" v="61"/>
          <ac:spMkLst>
            <pc:docMk/>
            <pc:sldMk cId="1578726356" sldId="265"/>
            <ac:spMk id="4" creationId="{617B1B70-690D-5945-90C2-196E1304B45D}"/>
          </ac:spMkLst>
        </pc:spChg>
        <pc:spChg chg="mod">
          <ac:chgData name="TARUN PRABHAT JHA" userId="7c6ee07b25859799" providerId="LiveId" clId="{F95CC67B-5CA6-4361-A865-926414F17CCF}" dt="2025-03-04T08:35:05.085" v="62" actId="27636"/>
          <ac:spMkLst>
            <pc:docMk/>
            <pc:sldMk cId="1578726356" sldId="265"/>
            <ac:spMk id="5" creationId="{1B07C49E-AFFC-EC46-8930-E4D428F5F943}"/>
          </ac:spMkLst>
        </pc:spChg>
      </pc:sldChg>
      <pc:sldChg chg="modSp">
        <pc:chgData name="TARUN PRABHAT JHA" userId="7c6ee07b25859799" providerId="LiveId" clId="{F95CC67B-5CA6-4361-A865-926414F17CCF}" dt="2025-03-04T08:34:34.024" v="47"/>
        <pc:sldMkLst>
          <pc:docMk/>
          <pc:sldMk cId="779971636" sldId="266"/>
        </pc:sldMkLst>
        <pc:spChg chg="mod">
          <ac:chgData name="TARUN PRABHAT JHA" userId="7c6ee07b25859799" providerId="LiveId" clId="{F95CC67B-5CA6-4361-A865-926414F17CCF}" dt="2025-03-04T08:34:34.024" v="47"/>
          <ac:spMkLst>
            <pc:docMk/>
            <pc:sldMk cId="779971636" sldId="266"/>
            <ac:spMk id="5" creationId="{1B07C49E-AFFC-EC46-8930-E4D428F5F943}"/>
          </ac:spMkLst>
        </pc:spChg>
      </pc:sldChg>
      <pc:sldChg chg="modSp">
        <pc:chgData name="TARUN PRABHAT JHA" userId="7c6ee07b25859799" providerId="LiveId" clId="{F95CC67B-5CA6-4361-A865-926414F17CCF}" dt="2025-03-04T08:35:04.991" v="61"/>
        <pc:sldMkLst>
          <pc:docMk/>
          <pc:sldMk cId="3865605948" sldId="269"/>
        </pc:sldMkLst>
        <pc:spChg chg="mod">
          <ac:chgData name="TARUN PRABHAT JHA" userId="7c6ee07b25859799" providerId="LiveId" clId="{F95CC67B-5CA6-4361-A865-926414F17CCF}" dt="2025-03-04T08:34:34.024" v="47"/>
          <ac:spMkLst>
            <pc:docMk/>
            <pc:sldMk cId="3865605948" sldId="269"/>
            <ac:spMk id="3" creationId="{373827F3-F386-AA4E-80ED-D86DEF8C158D}"/>
          </ac:spMkLst>
        </pc:spChg>
        <pc:spChg chg="mod">
          <ac:chgData name="TARUN PRABHAT JHA" userId="7c6ee07b25859799" providerId="LiveId" clId="{F95CC67B-5CA6-4361-A865-926414F17CCF}" dt="2025-03-04T08:35:04.991" v="61"/>
          <ac:spMkLst>
            <pc:docMk/>
            <pc:sldMk cId="3865605948" sldId="269"/>
            <ac:spMk id="5" creationId="{31BF7889-073A-E045-A3F2-45D63BD0FDC0}"/>
          </ac:spMkLst>
        </pc:spChg>
      </pc:sldChg>
      <pc:sldChg chg="modSp">
        <pc:chgData name="TARUN PRABHAT JHA" userId="7c6ee07b25859799" providerId="LiveId" clId="{F95CC67B-5CA6-4361-A865-926414F17CCF}" dt="2025-03-04T08:35:04.991" v="61"/>
        <pc:sldMkLst>
          <pc:docMk/>
          <pc:sldMk cId="1630123617" sldId="274"/>
        </pc:sldMkLst>
        <pc:spChg chg="mod">
          <ac:chgData name="TARUN PRABHAT JHA" userId="7c6ee07b25859799" providerId="LiveId" clId="{F95CC67B-5CA6-4361-A865-926414F17CCF}" dt="2025-03-04T08:35:04.991" v="61"/>
          <ac:spMkLst>
            <pc:docMk/>
            <pc:sldMk cId="1630123617" sldId="274"/>
            <ac:spMk id="4" creationId="{8DA56319-AADE-D741-AA33-1311B7CA8C0C}"/>
          </ac:spMkLst>
        </pc:spChg>
        <pc:spChg chg="mod">
          <ac:chgData name="TARUN PRABHAT JHA" userId="7c6ee07b25859799" providerId="LiveId" clId="{F95CC67B-5CA6-4361-A865-926414F17CCF}" dt="2025-03-04T08:34:34.024" v="47"/>
          <ac:spMkLst>
            <pc:docMk/>
            <pc:sldMk cId="1630123617" sldId="274"/>
            <ac:spMk id="5" creationId="{28684E62-A9F8-4E7A-AB01-78893062A1B4}"/>
          </ac:spMkLst>
        </pc:spChg>
      </pc:sldChg>
      <pc:sldChg chg="modSp">
        <pc:chgData name="TARUN PRABHAT JHA" userId="7c6ee07b25859799" providerId="LiveId" clId="{F95CC67B-5CA6-4361-A865-926414F17CCF}" dt="2025-03-04T08:35:04.991" v="61"/>
        <pc:sldMkLst>
          <pc:docMk/>
          <pc:sldMk cId="148114319" sldId="276"/>
        </pc:sldMkLst>
        <pc:spChg chg="mod">
          <ac:chgData name="TARUN PRABHAT JHA" userId="7c6ee07b25859799" providerId="LiveId" clId="{F95CC67B-5CA6-4361-A865-926414F17CCF}" dt="2025-03-04T08:35:04.991" v="61"/>
          <ac:spMkLst>
            <pc:docMk/>
            <pc:sldMk cId="148114319" sldId="276"/>
            <ac:spMk id="4" creationId="{9ADB26FF-76AA-124F-92D8-C93C45D216A8}"/>
          </ac:spMkLst>
        </pc:spChg>
        <pc:spChg chg="mod">
          <ac:chgData name="TARUN PRABHAT JHA" userId="7c6ee07b25859799" providerId="LiveId" clId="{F95CC67B-5CA6-4361-A865-926414F17CCF}" dt="2025-03-04T08:34:34.024" v="47"/>
          <ac:spMkLst>
            <pc:docMk/>
            <pc:sldMk cId="148114319" sldId="276"/>
            <ac:spMk id="5" creationId="{1B07C49E-AFFC-EC46-8930-E4D428F5F943}"/>
          </ac:spMkLst>
        </pc:spChg>
      </pc:sldChg>
      <pc:sldChg chg="modSp">
        <pc:chgData name="TARUN PRABHAT JHA" userId="7c6ee07b25859799" providerId="LiveId" clId="{F95CC67B-5CA6-4361-A865-926414F17CCF}" dt="2025-03-04T08:35:04.991" v="61"/>
        <pc:sldMkLst>
          <pc:docMk/>
          <pc:sldMk cId="321008965" sldId="277"/>
        </pc:sldMkLst>
        <pc:spChg chg="mod">
          <ac:chgData name="TARUN PRABHAT JHA" userId="7c6ee07b25859799" providerId="LiveId" clId="{F95CC67B-5CA6-4361-A865-926414F17CCF}" dt="2025-03-04T08:35:04.991" v="61"/>
          <ac:spMkLst>
            <pc:docMk/>
            <pc:sldMk cId="321008965" sldId="277"/>
            <ac:spMk id="4" creationId="{3D45C363-925C-9E48-86B0-27D7D36E50D6}"/>
          </ac:spMkLst>
        </pc:spChg>
      </pc:sldChg>
      <pc:sldChg chg="del">
        <pc:chgData name="TARUN PRABHAT JHA" userId="7c6ee07b25859799" providerId="LiveId" clId="{F95CC67B-5CA6-4361-A865-926414F17CCF}" dt="2025-03-04T08:36:35.870" v="72" actId="47"/>
        <pc:sldMkLst>
          <pc:docMk/>
          <pc:sldMk cId="178270660" sldId="284"/>
        </pc:sldMkLst>
      </pc:sldChg>
      <pc:sldChg chg="del">
        <pc:chgData name="TARUN PRABHAT JHA" userId="7c6ee07b25859799" providerId="LiveId" clId="{F95CC67B-5CA6-4361-A865-926414F17CCF}" dt="2025-03-04T08:36:55.701" v="75" actId="47"/>
        <pc:sldMkLst>
          <pc:docMk/>
          <pc:sldMk cId="1290394134" sldId="288"/>
        </pc:sldMkLst>
      </pc:sldChg>
      <pc:sldChg chg="delSp modSp delDesignElem">
        <pc:chgData name="TARUN PRABHAT JHA" userId="7c6ee07b25859799" providerId="LiveId" clId="{F95CC67B-5CA6-4361-A865-926414F17CCF}" dt="2025-03-04T08:34:34.024" v="47"/>
        <pc:sldMkLst>
          <pc:docMk/>
          <pc:sldMk cId="2459446073" sldId="289"/>
        </pc:sldMkLst>
        <pc:spChg chg="mod">
          <ac:chgData name="TARUN PRABHAT JHA" userId="7c6ee07b25859799" providerId="LiveId" clId="{F95CC67B-5CA6-4361-A865-926414F17CCF}" dt="2025-03-04T08:34:34.024" v="47"/>
          <ac:spMkLst>
            <pc:docMk/>
            <pc:sldMk cId="2459446073" sldId="289"/>
            <ac:spMk id="5" creationId="{1B07C49E-AFFC-EC46-8930-E4D428F5F943}"/>
          </ac:spMkLst>
        </pc:spChg>
        <pc:spChg chg="del">
          <ac:chgData name="TARUN PRABHAT JHA" userId="7c6ee07b25859799" providerId="LiveId" clId="{F95CC67B-5CA6-4361-A865-926414F17CCF}" dt="2025-03-04T08:34:34.024" v="47"/>
          <ac:spMkLst>
            <pc:docMk/>
            <pc:sldMk cId="2459446073" sldId="289"/>
            <ac:spMk id="14" creationId="{2550BE34-C2B8-49B8-8519-67A8CAD51AE9}"/>
          </ac:spMkLst>
        </pc:spChg>
        <pc:spChg chg="del">
          <ac:chgData name="TARUN PRABHAT JHA" userId="7c6ee07b25859799" providerId="LiveId" clId="{F95CC67B-5CA6-4361-A865-926414F17CCF}" dt="2025-03-04T08:34:34.024" v="47"/>
          <ac:spMkLst>
            <pc:docMk/>
            <pc:sldMk cId="2459446073" sldId="289"/>
            <ac:spMk id="16" creationId="{A7457DD9-5A45-400A-AB4B-4B4EDECA25F1}"/>
          </ac:spMkLst>
        </pc:spChg>
        <pc:spChg chg="del">
          <ac:chgData name="TARUN PRABHAT JHA" userId="7c6ee07b25859799" providerId="LiveId" clId="{F95CC67B-5CA6-4361-A865-926414F17CCF}" dt="2025-03-04T08:34:34.024" v="47"/>
          <ac:spMkLst>
            <pc:docMk/>
            <pc:sldMk cId="2459446073" sldId="289"/>
            <ac:spMk id="18" creationId="{441CF7D6-A660-431A-B0BB-140A0D5556B6}"/>
          </ac:spMkLst>
        </pc:spChg>
        <pc:spChg chg="del">
          <ac:chgData name="TARUN PRABHAT JHA" userId="7c6ee07b25859799" providerId="LiveId" clId="{F95CC67B-5CA6-4361-A865-926414F17CCF}" dt="2025-03-04T08:34:34.024" v="47"/>
          <ac:spMkLst>
            <pc:docMk/>
            <pc:sldMk cId="2459446073" sldId="289"/>
            <ac:spMk id="20" creationId="{0570A85B-3810-4F95-97B0-CBF4CCDB381C}"/>
          </ac:spMkLst>
        </pc:spChg>
      </pc:sldChg>
      <pc:sldChg chg="modSp">
        <pc:chgData name="TARUN PRABHAT JHA" userId="7c6ee07b25859799" providerId="LiveId" clId="{F95CC67B-5CA6-4361-A865-926414F17CCF}" dt="2025-03-04T08:35:04.991" v="61"/>
        <pc:sldMkLst>
          <pc:docMk/>
          <pc:sldMk cId="1813711241" sldId="293"/>
        </pc:sldMkLst>
        <pc:spChg chg="mod">
          <ac:chgData name="TARUN PRABHAT JHA" userId="7c6ee07b25859799" providerId="LiveId" clId="{F95CC67B-5CA6-4361-A865-926414F17CCF}" dt="2025-03-04T08:35:04.991" v="61"/>
          <ac:spMkLst>
            <pc:docMk/>
            <pc:sldMk cId="1813711241" sldId="293"/>
            <ac:spMk id="4" creationId="{8F1B08F2-C4AD-A440-BB78-A0625E28887A}"/>
          </ac:spMkLst>
        </pc:spChg>
        <pc:spChg chg="mod">
          <ac:chgData name="TARUN PRABHAT JHA" userId="7c6ee07b25859799" providerId="LiveId" clId="{F95CC67B-5CA6-4361-A865-926414F17CCF}" dt="2025-03-04T08:34:34.024" v="47"/>
          <ac:spMkLst>
            <pc:docMk/>
            <pc:sldMk cId="1813711241" sldId="293"/>
            <ac:spMk id="5" creationId="{1B07C49E-AFFC-EC46-8930-E4D428F5F943}"/>
          </ac:spMkLst>
        </pc:spChg>
      </pc:sldChg>
      <pc:sldChg chg="del">
        <pc:chgData name="TARUN PRABHAT JHA" userId="7c6ee07b25859799" providerId="LiveId" clId="{F95CC67B-5CA6-4361-A865-926414F17CCF}" dt="2025-03-04T08:36:48.921" v="73" actId="47"/>
        <pc:sldMkLst>
          <pc:docMk/>
          <pc:sldMk cId="1023352497" sldId="294"/>
        </pc:sldMkLst>
      </pc:sldChg>
      <pc:sldChg chg="modSp">
        <pc:chgData name="TARUN PRABHAT JHA" userId="7c6ee07b25859799" providerId="LiveId" clId="{F95CC67B-5CA6-4361-A865-926414F17CCF}" dt="2025-03-04T08:35:04.991" v="61"/>
        <pc:sldMkLst>
          <pc:docMk/>
          <pc:sldMk cId="981671777" sldId="296"/>
        </pc:sldMkLst>
        <pc:spChg chg="mod">
          <ac:chgData name="TARUN PRABHAT JHA" userId="7c6ee07b25859799" providerId="LiveId" clId="{F95CC67B-5CA6-4361-A865-926414F17CCF}" dt="2025-03-04T08:35:04.991" v="61"/>
          <ac:spMkLst>
            <pc:docMk/>
            <pc:sldMk cId="981671777" sldId="296"/>
            <ac:spMk id="3" creationId="{8C82F32A-22A5-0046-9FAC-5295E4FA5A12}"/>
          </ac:spMkLst>
        </pc:spChg>
        <pc:picChg chg="mod">
          <ac:chgData name="TARUN PRABHAT JHA" userId="7c6ee07b25859799" providerId="LiveId" clId="{F95CC67B-5CA6-4361-A865-926414F17CCF}" dt="2025-03-04T08:34:34.024" v="47"/>
          <ac:picMkLst>
            <pc:docMk/>
            <pc:sldMk cId="981671777" sldId="296"/>
            <ac:picMk id="6" creationId="{470AB9A3-B553-4971-BB03-177421E4971B}"/>
          </ac:picMkLst>
        </pc:picChg>
      </pc:sldChg>
      <pc:sldChg chg="del">
        <pc:chgData name="TARUN PRABHAT JHA" userId="7c6ee07b25859799" providerId="LiveId" clId="{F95CC67B-5CA6-4361-A865-926414F17CCF}" dt="2025-03-04T08:36:30.072" v="71" actId="47"/>
        <pc:sldMkLst>
          <pc:docMk/>
          <pc:sldMk cId="3093198887" sldId="298"/>
        </pc:sldMkLst>
      </pc:sldChg>
      <pc:sldChg chg="modSp">
        <pc:chgData name="TARUN PRABHAT JHA" userId="7c6ee07b25859799" providerId="LiveId" clId="{F95CC67B-5CA6-4361-A865-926414F17CCF}" dt="2025-03-04T08:35:04.991" v="61"/>
        <pc:sldMkLst>
          <pc:docMk/>
          <pc:sldMk cId="280316088" sldId="299"/>
        </pc:sldMkLst>
        <pc:spChg chg="mod">
          <ac:chgData name="TARUN PRABHAT JHA" userId="7c6ee07b25859799" providerId="LiveId" clId="{F95CC67B-5CA6-4361-A865-926414F17CCF}" dt="2025-03-04T08:34:34.024" v="47"/>
          <ac:spMkLst>
            <pc:docMk/>
            <pc:sldMk cId="280316088" sldId="299"/>
            <ac:spMk id="3" creationId="{AB0AB2AC-B7E6-6849-9AE9-697369407F8F}"/>
          </ac:spMkLst>
        </pc:spChg>
        <pc:spChg chg="mod">
          <ac:chgData name="TARUN PRABHAT JHA" userId="7c6ee07b25859799" providerId="LiveId" clId="{F95CC67B-5CA6-4361-A865-926414F17CCF}" dt="2025-03-04T08:35:04.991" v="61"/>
          <ac:spMkLst>
            <pc:docMk/>
            <pc:sldMk cId="280316088" sldId="299"/>
            <ac:spMk id="6" creationId="{772D0411-8FF8-C540-84AE-DBA0703D368C}"/>
          </ac:spMkLst>
        </pc:spChg>
      </pc:sldChg>
      <pc:sldChg chg="modSp">
        <pc:chgData name="TARUN PRABHAT JHA" userId="7c6ee07b25859799" providerId="LiveId" clId="{F95CC67B-5CA6-4361-A865-926414F17CCF}" dt="2025-03-04T08:35:04.991" v="61"/>
        <pc:sldMkLst>
          <pc:docMk/>
          <pc:sldMk cId="1385553969" sldId="302"/>
        </pc:sldMkLst>
        <pc:spChg chg="mod">
          <ac:chgData name="TARUN PRABHAT JHA" userId="7c6ee07b25859799" providerId="LiveId" clId="{F95CC67B-5CA6-4361-A865-926414F17CCF}" dt="2025-03-04T08:34:34.024" v="47"/>
          <ac:spMkLst>
            <pc:docMk/>
            <pc:sldMk cId="1385553969" sldId="302"/>
            <ac:spMk id="3" creationId="{AB0AB2AC-B7E6-6849-9AE9-697369407F8F}"/>
          </ac:spMkLst>
        </pc:spChg>
        <pc:spChg chg="mod">
          <ac:chgData name="TARUN PRABHAT JHA" userId="7c6ee07b25859799" providerId="LiveId" clId="{F95CC67B-5CA6-4361-A865-926414F17CCF}" dt="2025-03-04T08:35:04.991" v="61"/>
          <ac:spMkLst>
            <pc:docMk/>
            <pc:sldMk cId="1385553969" sldId="302"/>
            <ac:spMk id="6" creationId="{772D0411-8FF8-C540-84AE-DBA0703D368C}"/>
          </ac:spMkLst>
        </pc:spChg>
      </pc:sldChg>
      <pc:sldChg chg="modSp">
        <pc:chgData name="TARUN PRABHAT JHA" userId="7c6ee07b25859799" providerId="LiveId" clId="{F95CC67B-5CA6-4361-A865-926414F17CCF}" dt="2025-03-04T08:35:04.991" v="61"/>
        <pc:sldMkLst>
          <pc:docMk/>
          <pc:sldMk cId="334532777" sldId="303"/>
        </pc:sldMkLst>
        <pc:spChg chg="mod">
          <ac:chgData name="TARUN PRABHAT JHA" userId="7c6ee07b25859799" providerId="LiveId" clId="{F95CC67B-5CA6-4361-A865-926414F17CCF}" dt="2025-03-04T08:35:04.991" v="61"/>
          <ac:spMkLst>
            <pc:docMk/>
            <pc:sldMk cId="334532777" sldId="303"/>
            <ac:spMk id="4" creationId="{9ADB26FF-76AA-124F-92D8-C93C45D216A8}"/>
          </ac:spMkLst>
        </pc:spChg>
        <pc:spChg chg="mod">
          <ac:chgData name="TARUN PRABHAT JHA" userId="7c6ee07b25859799" providerId="LiveId" clId="{F95CC67B-5CA6-4361-A865-926414F17CCF}" dt="2025-03-04T08:34:34.024" v="47"/>
          <ac:spMkLst>
            <pc:docMk/>
            <pc:sldMk cId="334532777" sldId="303"/>
            <ac:spMk id="5" creationId="{1B07C49E-AFFC-EC46-8930-E4D428F5F943}"/>
          </ac:spMkLst>
        </pc:spChg>
      </pc:sldChg>
      <pc:sldChg chg="delSp delDesignElem">
        <pc:chgData name="TARUN PRABHAT JHA" userId="7c6ee07b25859799" providerId="LiveId" clId="{F95CC67B-5CA6-4361-A865-926414F17CCF}" dt="2025-03-04T08:34:34.024" v="47"/>
        <pc:sldMkLst>
          <pc:docMk/>
          <pc:sldMk cId="3869789237" sldId="304"/>
        </pc:sldMkLst>
        <pc:spChg chg="del">
          <ac:chgData name="TARUN PRABHAT JHA" userId="7c6ee07b25859799" providerId="LiveId" clId="{F95CC67B-5CA6-4361-A865-926414F17CCF}" dt="2025-03-04T08:34:34.024" v="47"/>
          <ac:spMkLst>
            <pc:docMk/>
            <pc:sldMk cId="3869789237" sldId="304"/>
            <ac:spMk id="11" creationId="{2E442304-DDBD-4F7B-8017-36BCC863FB40}"/>
          </ac:spMkLst>
        </pc:spChg>
        <pc:spChg chg="del">
          <ac:chgData name="TARUN PRABHAT JHA" userId="7c6ee07b25859799" providerId="LiveId" clId="{F95CC67B-5CA6-4361-A865-926414F17CCF}" dt="2025-03-04T08:34:34.024" v="47"/>
          <ac:spMkLst>
            <pc:docMk/>
            <pc:sldMk cId="3869789237" sldId="304"/>
            <ac:spMk id="13" creationId="{5E107275-3853-46FD-A241-DE4355A42675}"/>
          </ac:spMkLst>
        </pc:spChg>
      </pc:sldChg>
      <pc:sldChg chg="delSp modSp delDesignElem">
        <pc:chgData name="TARUN PRABHAT JHA" userId="7c6ee07b25859799" providerId="LiveId" clId="{F95CC67B-5CA6-4361-A865-926414F17CCF}" dt="2025-03-04T08:34:34.024" v="47"/>
        <pc:sldMkLst>
          <pc:docMk/>
          <pc:sldMk cId="80090182" sldId="305"/>
        </pc:sldMkLst>
        <pc:spChg chg="mod">
          <ac:chgData name="TARUN PRABHAT JHA" userId="7c6ee07b25859799" providerId="LiveId" clId="{F95CC67B-5CA6-4361-A865-926414F17CCF}" dt="2025-03-04T08:34:34.024" v="47"/>
          <ac:spMkLst>
            <pc:docMk/>
            <pc:sldMk cId="80090182" sldId="305"/>
            <ac:spMk id="3" creationId="{373827F3-F386-AA4E-80ED-D86DEF8C158D}"/>
          </ac:spMkLst>
        </pc:spChg>
        <pc:spChg chg="del">
          <ac:chgData name="TARUN PRABHAT JHA" userId="7c6ee07b25859799" providerId="LiveId" clId="{F95CC67B-5CA6-4361-A865-926414F17CCF}" dt="2025-03-04T08:34:34.024" v="47"/>
          <ac:spMkLst>
            <pc:docMk/>
            <pc:sldMk cId="80090182" sldId="305"/>
            <ac:spMk id="10" creationId="{2B566528-1B12-4246-9431-5C2D7D081168}"/>
          </ac:spMkLst>
        </pc:spChg>
        <pc:grpChg chg="del">
          <ac:chgData name="TARUN PRABHAT JHA" userId="7c6ee07b25859799" providerId="LiveId" clId="{F95CC67B-5CA6-4361-A865-926414F17CCF}" dt="2025-03-04T08:34:34.024" v="47"/>
          <ac:grpSpMkLst>
            <pc:docMk/>
            <pc:sldMk cId="80090182" sldId="305"/>
            <ac:grpSpMk id="12" creationId="{828A5161-06F1-46CF-8AD7-844680A59E13}"/>
          </ac:grpSpMkLst>
        </pc:grpChg>
        <pc:grpChg chg="del">
          <ac:chgData name="TARUN PRABHAT JHA" userId="7c6ee07b25859799" providerId="LiveId" clId="{F95CC67B-5CA6-4361-A865-926414F17CCF}" dt="2025-03-04T08:34:34.024" v="47"/>
          <ac:grpSpMkLst>
            <pc:docMk/>
            <pc:sldMk cId="80090182" sldId="305"/>
            <ac:grpSpMk id="16" creationId="{5995D10D-E9C9-47DB-AE7E-801FEF38F5C9}"/>
          </ac:grpSpMkLst>
        </pc:grpChg>
      </pc:sldChg>
      <pc:sldChg chg="modSp">
        <pc:chgData name="TARUN PRABHAT JHA" userId="7c6ee07b25859799" providerId="LiveId" clId="{F95CC67B-5CA6-4361-A865-926414F17CCF}" dt="2025-03-04T08:35:04.991" v="61"/>
        <pc:sldMkLst>
          <pc:docMk/>
          <pc:sldMk cId="3145340593" sldId="306"/>
        </pc:sldMkLst>
        <pc:spChg chg="mod">
          <ac:chgData name="TARUN PRABHAT JHA" userId="7c6ee07b25859799" providerId="LiveId" clId="{F95CC67B-5CA6-4361-A865-926414F17CCF}" dt="2025-03-04T08:34:34.024" v="47"/>
          <ac:spMkLst>
            <pc:docMk/>
            <pc:sldMk cId="3145340593" sldId="306"/>
            <ac:spMk id="3" creationId="{373827F3-F386-AA4E-80ED-D86DEF8C158D}"/>
          </ac:spMkLst>
        </pc:spChg>
        <pc:spChg chg="mod">
          <ac:chgData name="TARUN PRABHAT JHA" userId="7c6ee07b25859799" providerId="LiveId" clId="{F95CC67B-5CA6-4361-A865-926414F17CCF}" dt="2025-03-04T08:35:04.991" v="61"/>
          <ac:spMkLst>
            <pc:docMk/>
            <pc:sldMk cId="3145340593" sldId="306"/>
            <ac:spMk id="5" creationId="{31BF7889-073A-E045-A3F2-45D63BD0FDC0}"/>
          </ac:spMkLst>
        </pc:spChg>
      </pc:sldChg>
      <pc:sldChg chg="modSp">
        <pc:chgData name="TARUN PRABHAT JHA" userId="7c6ee07b25859799" providerId="LiveId" clId="{F95CC67B-5CA6-4361-A865-926414F17CCF}" dt="2025-03-04T08:35:04.991" v="61"/>
        <pc:sldMkLst>
          <pc:docMk/>
          <pc:sldMk cId="1106727586" sldId="307"/>
        </pc:sldMkLst>
        <pc:spChg chg="mod">
          <ac:chgData name="TARUN PRABHAT JHA" userId="7c6ee07b25859799" providerId="LiveId" clId="{F95CC67B-5CA6-4361-A865-926414F17CCF}" dt="2025-03-04T08:34:34.024" v="47"/>
          <ac:spMkLst>
            <pc:docMk/>
            <pc:sldMk cId="1106727586" sldId="307"/>
            <ac:spMk id="3" creationId="{373827F3-F386-AA4E-80ED-D86DEF8C158D}"/>
          </ac:spMkLst>
        </pc:spChg>
        <pc:spChg chg="mod">
          <ac:chgData name="TARUN PRABHAT JHA" userId="7c6ee07b25859799" providerId="LiveId" clId="{F95CC67B-5CA6-4361-A865-926414F17CCF}" dt="2025-03-04T08:35:04.991" v="61"/>
          <ac:spMkLst>
            <pc:docMk/>
            <pc:sldMk cId="1106727586" sldId="307"/>
            <ac:spMk id="5" creationId="{31BF7889-073A-E045-A3F2-45D63BD0FDC0}"/>
          </ac:spMkLst>
        </pc:spChg>
      </pc:sldChg>
      <pc:sldChg chg="modSp mod">
        <pc:chgData name="TARUN PRABHAT JHA" userId="7c6ee07b25859799" providerId="LiveId" clId="{F95CC67B-5CA6-4361-A865-926414F17CCF}" dt="2025-03-04T08:35:04.991" v="61"/>
        <pc:sldMkLst>
          <pc:docMk/>
          <pc:sldMk cId="1794738657" sldId="309"/>
        </pc:sldMkLst>
        <pc:spChg chg="mod">
          <ac:chgData name="TARUN PRABHAT JHA" userId="7c6ee07b25859799" providerId="LiveId" clId="{F95CC67B-5CA6-4361-A865-926414F17CCF}" dt="2025-03-04T08:35:04.991" v="61"/>
          <ac:spMkLst>
            <pc:docMk/>
            <pc:sldMk cId="1794738657" sldId="309"/>
            <ac:spMk id="4" creationId="{D528596A-0847-664A-9D47-5096383E5E09}"/>
          </ac:spMkLst>
        </pc:spChg>
        <pc:spChg chg="mod">
          <ac:chgData name="TARUN PRABHAT JHA" userId="7c6ee07b25859799" providerId="LiveId" clId="{F95CC67B-5CA6-4361-A865-926414F17CCF}" dt="2025-03-04T08:34:52.772" v="58" actId="27636"/>
          <ac:spMkLst>
            <pc:docMk/>
            <pc:sldMk cId="1794738657" sldId="309"/>
            <ac:spMk id="5" creationId="{1B07C49E-AFFC-EC46-8930-E4D428F5F943}"/>
          </ac:spMkLst>
        </pc:spChg>
      </pc:sldChg>
      <pc:sldChg chg="modSp">
        <pc:chgData name="TARUN PRABHAT JHA" userId="7c6ee07b25859799" providerId="LiveId" clId="{F95CC67B-5CA6-4361-A865-926414F17CCF}" dt="2025-03-04T08:35:04.991" v="61"/>
        <pc:sldMkLst>
          <pc:docMk/>
          <pc:sldMk cId="4010014743" sldId="310"/>
        </pc:sldMkLst>
        <pc:spChg chg="mod">
          <ac:chgData name="TARUN PRABHAT JHA" userId="7c6ee07b25859799" providerId="LiveId" clId="{F95CC67B-5CA6-4361-A865-926414F17CCF}" dt="2025-03-04T08:35:04.991" v="61"/>
          <ac:spMkLst>
            <pc:docMk/>
            <pc:sldMk cId="4010014743" sldId="310"/>
            <ac:spMk id="4" creationId="{D528596A-0847-664A-9D47-5096383E5E09}"/>
          </ac:spMkLst>
        </pc:spChg>
        <pc:spChg chg="mod">
          <ac:chgData name="TARUN PRABHAT JHA" userId="7c6ee07b25859799" providerId="LiveId" clId="{F95CC67B-5CA6-4361-A865-926414F17CCF}" dt="2025-03-04T08:34:34.024" v="47"/>
          <ac:spMkLst>
            <pc:docMk/>
            <pc:sldMk cId="4010014743" sldId="310"/>
            <ac:spMk id="5" creationId="{1B07C49E-AFFC-EC46-8930-E4D428F5F943}"/>
          </ac:spMkLst>
        </pc:spChg>
      </pc:sldChg>
      <pc:sldChg chg="delSp modSp delDesignElem">
        <pc:chgData name="TARUN PRABHAT JHA" userId="7c6ee07b25859799" providerId="LiveId" clId="{F95CC67B-5CA6-4361-A865-926414F17CCF}" dt="2025-03-04T08:34:34.024" v="47"/>
        <pc:sldMkLst>
          <pc:docMk/>
          <pc:sldMk cId="2735560525" sldId="311"/>
        </pc:sldMkLst>
        <pc:spChg chg="mod">
          <ac:chgData name="TARUN PRABHAT JHA" userId="7c6ee07b25859799" providerId="LiveId" clId="{F95CC67B-5CA6-4361-A865-926414F17CCF}" dt="2025-03-04T08:34:34.024" v="47"/>
          <ac:spMkLst>
            <pc:docMk/>
            <pc:sldMk cId="2735560525" sldId="311"/>
            <ac:spMk id="5" creationId="{1B07C49E-AFFC-EC46-8930-E4D428F5F943}"/>
          </ac:spMkLst>
        </pc:spChg>
        <pc:spChg chg="del">
          <ac:chgData name="TARUN PRABHAT JHA" userId="7c6ee07b25859799" providerId="LiveId" clId="{F95CC67B-5CA6-4361-A865-926414F17CCF}" dt="2025-03-04T08:34:34.024" v="47"/>
          <ac:spMkLst>
            <pc:docMk/>
            <pc:sldMk cId="2735560525" sldId="311"/>
            <ac:spMk id="11" creationId="{5E39A796-BE83-48B1-B33F-35C4A32AAB57}"/>
          </ac:spMkLst>
        </pc:spChg>
        <pc:spChg chg="del">
          <ac:chgData name="TARUN PRABHAT JHA" userId="7c6ee07b25859799" providerId="LiveId" clId="{F95CC67B-5CA6-4361-A865-926414F17CCF}" dt="2025-03-04T08:34:34.024" v="47"/>
          <ac:spMkLst>
            <pc:docMk/>
            <pc:sldMk cId="2735560525" sldId="311"/>
            <ac:spMk id="13" creationId="{72F84B47-E267-4194-8194-831DB7B5547F}"/>
          </ac:spMkLst>
        </pc:spChg>
      </pc:sldChg>
      <pc:sldChg chg="delSp modSp delDesignElem">
        <pc:chgData name="TARUN PRABHAT JHA" userId="7c6ee07b25859799" providerId="LiveId" clId="{F95CC67B-5CA6-4361-A865-926414F17CCF}" dt="2025-03-04T08:34:34.024" v="47"/>
        <pc:sldMkLst>
          <pc:docMk/>
          <pc:sldMk cId="1434679925" sldId="312"/>
        </pc:sldMkLst>
        <pc:spChg chg="mod">
          <ac:chgData name="TARUN PRABHAT JHA" userId="7c6ee07b25859799" providerId="LiveId" clId="{F95CC67B-5CA6-4361-A865-926414F17CCF}" dt="2025-03-04T08:34:34.024" v="47"/>
          <ac:spMkLst>
            <pc:docMk/>
            <pc:sldMk cId="1434679925" sldId="312"/>
            <ac:spMk id="5" creationId="{1B07C49E-AFFC-EC46-8930-E4D428F5F943}"/>
          </ac:spMkLst>
        </pc:spChg>
        <pc:spChg chg="del">
          <ac:chgData name="TARUN PRABHAT JHA" userId="7c6ee07b25859799" providerId="LiveId" clId="{F95CC67B-5CA6-4361-A865-926414F17CCF}" dt="2025-03-04T08:34:34.024" v="47"/>
          <ac:spMkLst>
            <pc:docMk/>
            <pc:sldMk cId="1434679925" sldId="312"/>
            <ac:spMk id="11" creationId="{2B566528-1B12-4246-9431-5C2D7D081168}"/>
          </ac:spMkLst>
        </pc:spChg>
        <pc:grpChg chg="del">
          <ac:chgData name="TARUN PRABHAT JHA" userId="7c6ee07b25859799" providerId="LiveId" clId="{F95CC67B-5CA6-4361-A865-926414F17CCF}" dt="2025-03-04T08:34:34.024" v="47"/>
          <ac:grpSpMkLst>
            <pc:docMk/>
            <pc:sldMk cId="1434679925" sldId="312"/>
            <ac:grpSpMk id="13" creationId="{828A5161-06F1-46CF-8AD7-844680A59E13}"/>
          </ac:grpSpMkLst>
        </pc:grpChg>
        <pc:grpChg chg="del">
          <ac:chgData name="TARUN PRABHAT JHA" userId="7c6ee07b25859799" providerId="LiveId" clId="{F95CC67B-5CA6-4361-A865-926414F17CCF}" dt="2025-03-04T08:34:34.024" v="47"/>
          <ac:grpSpMkLst>
            <pc:docMk/>
            <pc:sldMk cId="1434679925" sldId="312"/>
            <ac:grpSpMk id="17" creationId="{5995D10D-E9C9-47DB-AE7E-801FEF38F5C9}"/>
          </ac:grpSpMkLst>
        </pc:grpChg>
      </pc:sldChg>
      <pc:sldChg chg="delSp modSp delDesignElem">
        <pc:chgData name="TARUN PRABHAT JHA" userId="7c6ee07b25859799" providerId="LiveId" clId="{F95CC67B-5CA6-4361-A865-926414F17CCF}" dt="2025-03-04T08:34:34.024" v="47"/>
        <pc:sldMkLst>
          <pc:docMk/>
          <pc:sldMk cId="639399535" sldId="314"/>
        </pc:sldMkLst>
        <pc:spChg chg="mod">
          <ac:chgData name="TARUN PRABHAT JHA" userId="7c6ee07b25859799" providerId="LiveId" clId="{F95CC67B-5CA6-4361-A865-926414F17CCF}" dt="2025-03-04T08:34:34.024" v="47"/>
          <ac:spMkLst>
            <pc:docMk/>
            <pc:sldMk cId="639399535" sldId="314"/>
            <ac:spMk id="5" creationId="{1B07C49E-AFFC-EC46-8930-E4D428F5F943}"/>
          </ac:spMkLst>
        </pc:spChg>
        <pc:spChg chg="del">
          <ac:chgData name="TARUN PRABHAT JHA" userId="7c6ee07b25859799" providerId="LiveId" clId="{F95CC67B-5CA6-4361-A865-926414F17CCF}" dt="2025-03-04T08:34:34.024" v="47"/>
          <ac:spMkLst>
            <pc:docMk/>
            <pc:sldMk cId="639399535" sldId="314"/>
            <ac:spMk id="13" creationId="{2B566528-1B12-4246-9431-5C2D7D081168}"/>
          </ac:spMkLst>
        </pc:spChg>
        <pc:grpChg chg="del">
          <ac:chgData name="TARUN PRABHAT JHA" userId="7c6ee07b25859799" providerId="LiveId" clId="{F95CC67B-5CA6-4361-A865-926414F17CCF}" dt="2025-03-04T08:34:34.024" v="47"/>
          <ac:grpSpMkLst>
            <pc:docMk/>
            <pc:sldMk cId="639399535" sldId="314"/>
            <ac:grpSpMk id="15" creationId="{287F69AB-2350-44E3-9076-00265B93F313}"/>
          </ac:grpSpMkLst>
        </pc:grpChg>
        <pc:grpChg chg="del">
          <ac:chgData name="TARUN PRABHAT JHA" userId="7c6ee07b25859799" providerId="LiveId" clId="{F95CC67B-5CA6-4361-A865-926414F17CCF}" dt="2025-03-04T08:34:34.024" v="47"/>
          <ac:grpSpMkLst>
            <pc:docMk/>
            <pc:sldMk cId="639399535" sldId="314"/>
            <ac:grpSpMk id="19" creationId="{3EA7D759-6BEF-4CBD-A325-BCFA77832B3F}"/>
          </ac:grpSpMkLst>
        </pc:grpChg>
      </pc:sldChg>
      <pc:sldChg chg="delSp modSp delDesignElem">
        <pc:chgData name="TARUN PRABHAT JHA" userId="7c6ee07b25859799" providerId="LiveId" clId="{F95CC67B-5CA6-4361-A865-926414F17CCF}" dt="2025-03-04T08:34:34.024" v="47"/>
        <pc:sldMkLst>
          <pc:docMk/>
          <pc:sldMk cId="3566646398" sldId="315"/>
        </pc:sldMkLst>
        <pc:spChg chg="mod">
          <ac:chgData name="TARUN PRABHAT JHA" userId="7c6ee07b25859799" providerId="LiveId" clId="{F95CC67B-5CA6-4361-A865-926414F17CCF}" dt="2025-03-04T08:34:34.024" v="47"/>
          <ac:spMkLst>
            <pc:docMk/>
            <pc:sldMk cId="3566646398" sldId="315"/>
            <ac:spMk id="5" creationId="{1B07C49E-AFFC-EC46-8930-E4D428F5F943}"/>
          </ac:spMkLst>
        </pc:spChg>
        <pc:spChg chg="del">
          <ac:chgData name="TARUN PRABHAT JHA" userId="7c6ee07b25859799" providerId="LiveId" clId="{F95CC67B-5CA6-4361-A865-926414F17CCF}" dt="2025-03-04T08:34:34.024" v="47"/>
          <ac:spMkLst>
            <pc:docMk/>
            <pc:sldMk cId="3566646398" sldId="315"/>
            <ac:spMk id="11" creationId="{131BAD53-4E89-4F62-BBB7-26359763ED39}"/>
          </ac:spMkLst>
        </pc:spChg>
        <pc:spChg chg="del">
          <ac:chgData name="TARUN PRABHAT JHA" userId="7c6ee07b25859799" providerId="LiveId" clId="{F95CC67B-5CA6-4361-A865-926414F17CCF}" dt="2025-03-04T08:34:34.024" v="47"/>
          <ac:spMkLst>
            <pc:docMk/>
            <pc:sldMk cId="3566646398" sldId="315"/>
            <ac:spMk id="13" creationId="{62756DA2-40EB-4C6F-B962-5822FFB54FB6}"/>
          </ac:spMkLst>
        </pc:spChg>
      </pc:sldChg>
      <pc:sldChg chg="modSp">
        <pc:chgData name="TARUN PRABHAT JHA" userId="7c6ee07b25859799" providerId="LiveId" clId="{F95CC67B-5CA6-4361-A865-926414F17CCF}" dt="2025-03-04T08:35:04.991" v="61"/>
        <pc:sldMkLst>
          <pc:docMk/>
          <pc:sldMk cId="1398439132" sldId="316"/>
        </pc:sldMkLst>
        <pc:spChg chg="mod">
          <ac:chgData name="TARUN PRABHAT JHA" userId="7c6ee07b25859799" providerId="LiveId" clId="{F95CC67B-5CA6-4361-A865-926414F17CCF}" dt="2025-03-04T08:35:04.991" v="61"/>
          <ac:spMkLst>
            <pc:docMk/>
            <pc:sldMk cId="1398439132" sldId="316"/>
            <ac:spMk id="4" creationId="{D528596A-0847-664A-9D47-5096383E5E09}"/>
          </ac:spMkLst>
        </pc:spChg>
        <pc:spChg chg="mod">
          <ac:chgData name="TARUN PRABHAT JHA" userId="7c6ee07b25859799" providerId="LiveId" clId="{F95CC67B-5CA6-4361-A865-926414F17CCF}" dt="2025-03-04T08:34:34.024" v="47"/>
          <ac:spMkLst>
            <pc:docMk/>
            <pc:sldMk cId="1398439132" sldId="316"/>
            <ac:spMk id="5" creationId="{1B07C49E-AFFC-EC46-8930-E4D428F5F943}"/>
          </ac:spMkLst>
        </pc:spChg>
      </pc:sldChg>
      <pc:sldChg chg="modSp">
        <pc:chgData name="TARUN PRABHAT JHA" userId="7c6ee07b25859799" providerId="LiveId" clId="{F95CC67B-5CA6-4361-A865-926414F17CCF}" dt="2025-03-04T08:35:04.991" v="61"/>
        <pc:sldMkLst>
          <pc:docMk/>
          <pc:sldMk cId="239597884" sldId="318"/>
        </pc:sldMkLst>
        <pc:spChg chg="mod">
          <ac:chgData name="TARUN PRABHAT JHA" userId="7c6ee07b25859799" providerId="LiveId" clId="{F95CC67B-5CA6-4361-A865-926414F17CCF}" dt="2025-03-04T08:35:04.991" v="61"/>
          <ac:spMkLst>
            <pc:docMk/>
            <pc:sldMk cId="239597884" sldId="318"/>
            <ac:spMk id="3" creationId="{8C82F32A-22A5-0046-9FAC-5295E4FA5A12}"/>
          </ac:spMkLst>
        </pc:spChg>
        <pc:picChg chg="mod">
          <ac:chgData name="TARUN PRABHAT JHA" userId="7c6ee07b25859799" providerId="LiveId" clId="{F95CC67B-5CA6-4361-A865-926414F17CCF}" dt="2025-03-04T08:34:34.024" v="47"/>
          <ac:picMkLst>
            <pc:docMk/>
            <pc:sldMk cId="239597884" sldId="318"/>
            <ac:picMk id="4" creationId="{545859BE-C488-4415-B455-A8E223C13405}"/>
          </ac:picMkLst>
        </pc:picChg>
      </pc:sldChg>
      <pc:sldChg chg="modSp">
        <pc:chgData name="TARUN PRABHAT JHA" userId="7c6ee07b25859799" providerId="LiveId" clId="{F95CC67B-5CA6-4361-A865-926414F17CCF}" dt="2025-03-04T08:35:04.991" v="61"/>
        <pc:sldMkLst>
          <pc:docMk/>
          <pc:sldMk cId="232499080" sldId="319"/>
        </pc:sldMkLst>
        <pc:spChg chg="mod">
          <ac:chgData name="TARUN PRABHAT JHA" userId="7c6ee07b25859799" providerId="LiveId" clId="{F95CC67B-5CA6-4361-A865-926414F17CCF}" dt="2025-03-04T08:35:04.991" v="61"/>
          <ac:spMkLst>
            <pc:docMk/>
            <pc:sldMk cId="232499080" sldId="319"/>
            <ac:spMk id="3" creationId="{8C82F32A-22A5-0046-9FAC-5295E4FA5A12}"/>
          </ac:spMkLst>
        </pc:spChg>
        <pc:picChg chg="mod">
          <ac:chgData name="TARUN PRABHAT JHA" userId="7c6ee07b25859799" providerId="LiveId" clId="{F95CC67B-5CA6-4361-A865-926414F17CCF}" dt="2025-03-04T08:34:34.024" v="47"/>
          <ac:picMkLst>
            <pc:docMk/>
            <pc:sldMk cId="232499080" sldId="319"/>
            <ac:picMk id="4" creationId="{6E1784D2-4EB3-4F23-A05A-978BAA2AC218}"/>
          </ac:picMkLst>
        </pc:picChg>
      </pc:sldChg>
      <pc:sldChg chg="modSp">
        <pc:chgData name="TARUN PRABHAT JHA" userId="7c6ee07b25859799" providerId="LiveId" clId="{F95CC67B-5CA6-4361-A865-926414F17CCF}" dt="2025-03-04T08:35:04.991" v="61"/>
        <pc:sldMkLst>
          <pc:docMk/>
          <pc:sldMk cId="3645034231" sldId="320"/>
        </pc:sldMkLst>
        <pc:spChg chg="mod">
          <ac:chgData name="TARUN PRABHAT JHA" userId="7c6ee07b25859799" providerId="LiveId" clId="{F95CC67B-5CA6-4361-A865-926414F17CCF}" dt="2025-03-04T08:35:04.991" v="61"/>
          <ac:spMkLst>
            <pc:docMk/>
            <pc:sldMk cId="3645034231" sldId="320"/>
            <ac:spMk id="4" creationId="{336C985E-BCEF-DD49-BB47-C4649A79F0D8}"/>
          </ac:spMkLst>
        </pc:spChg>
        <pc:spChg chg="mod">
          <ac:chgData name="TARUN PRABHAT JHA" userId="7c6ee07b25859799" providerId="LiveId" clId="{F95CC67B-5CA6-4361-A865-926414F17CCF}" dt="2025-03-04T08:34:34.024" v="47"/>
          <ac:spMkLst>
            <pc:docMk/>
            <pc:sldMk cId="3645034231" sldId="320"/>
            <ac:spMk id="5" creationId="{1B07C49E-AFFC-EC46-8930-E4D428F5F943}"/>
          </ac:spMkLst>
        </pc:spChg>
      </pc:sldChg>
      <pc:sldChg chg="del">
        <pc:chgData name="TARUN PRABHAT JHA" userId="7c6ee07b25859799" providerId="LiveId" clId="{F95CC67B-5CA6-4361-A865-926414F17CCF}" dt="2025-03-04T08:36:50.946" v="74" actId="47"/>
        <pc:sldMkLst>
          <pc:docMk/>
          <pc:sldMk cId="733461713" sldId="321"/>
        </pc:sldMkLst>
      </pc:sldChg>
      <pc:sldChg chg="modSp">
        <pc:chgData name="TARUN PRABHAT JHA" userId="7c6ee07b25859799" providerId="LiveId" clId="{F95CC67B-5CA6-4361-A865-926414F17CCF}" dt="2025-03-04T08:34:34.024" v="47"/>
        <pc:sldMkLst>
          <pc:docMk/>
          <pc:sldMk cId="700132931" sldId="322"/>
        </pc:sldMkLst>
        <pc:picChg chg="mod">
          <ac:chgData name="TARUN PRABHAT JHA" userId="7c6ee07b25859799" providerId="LiveId" clId="{F95CC67B-5CA6-4361-A865-926414F17CCF}" dt="2025-03-04T08:34:34.024" v="47"/>
          <ac:picMkLst>
            <pc:docMk/>
            <pc:sldMk cId="700132931" sldId="322"/>
            <ac:picMk id="4" creationId="{6073DE17-0FF5-4595-A4F2-B52421CEC018}"/>
          </ac:picMkLst>
        </pc:picChg>
      </pc:sldChg>
      <pc:sldChg chg="modSp">
        <pc:chgData name="TARUN PRABHAT JHA" userId="7c6ee07b25859799" providerId="LiveId" clId="{F95CC67B-5CA6-4361-A865-926414F17CCF}" dt="2025-03-04T08:34:34.024" v="47"/>
        <pc:sldMkLst>
          <pc:docMk/>
          <pc:sldMk cId="1866160706" sldId="323"/>
        </pc:sldMkLst>
        <pc:picChg chg="mod">
          <ac:chgData name="TARUN PRABHAT JHA" userId="7c6ee07b25859799" providerId="LiveId" clId="{F95CC67B-5CA6-4361-A865-926414F17CCF}" dt="2025-03-04T08:34:34.024" v="47"/>
          <ac:picMkLst>
            <pc:docMk/>
            <pc:sldMk cId="1866160706" sldId="323"/>
            <ac:picMk id="4" creationId="{6C2AB105-08B3-4384-941B-B102B9F85DF4}"/>
          </ac:picMkLst>
        </pc:picChg>
      </pc:sldChg>
      <pc:sldChg chg="delSp modSp delDesignElem">
        <pc:chgData name="TARUN PRABHAT JHA" userId="7c6ee07b25859799" providerId="LiveId" clId="{F95CC67B-5CA6-4361-A865-926414F17CCF}" dt="2025-03-04T08:34:34.024" v="47"/>
        <pc:sldMkLst>
          <pc:docMk/>
          <pc:sldMk cId="252359608" sldId="324"/>
        </pc:sldMkLst>
        <pc:spChg chg="del">
          <ac:chgData name="TARUN PRABHAT JHA" userId="7c6ee07b25859799" providerId="LiveId" clId="{F95CC67B-5CA6-4361-A865-926414F17CCF}" dt="2025-03-04T08:34:34.024" v="47"/>
          <ac:spMkLst>
            <pc:docMk/>
            <pc:sldMk cId="252359608" sldId="324"/>
            <ac:spMk id="17" creationId="{F170E346-B98B-43A6-A4DA-D36FF63284B3}"/>
          </ac:spMkLst>
        </pc:spChg>
        <pc:picChg chg="mod">
          <ac:chgData name="TARUN PRABHAT JHA" userId="7c6ee07b25859799" providerId="LiveId" clId="{F95CC67B-5CA6-4361-A865-926414F17CCF}" dt="2025-03-04T08:34:34.024" v="47"/>
          <ac:picMkLst>
            <pc:docMk/>
            <pc:sldMk cId="252359608" sldId="324"/>
            <ac:picMk id="4" creationId="{E7D9358F-78D4-4E85-84A7-02D5123A0571}"/>
          </ac:picMkLst>
        </pc:picChg>
      </pc:sldChg>
      <pc:sldChg chg="del">
        <pc:chgData name="TARUN PRABHAT JHA" userId="7c6ee07b25859799" providerId="LiveId" clId="{F95CC67B-5CA6-4361-A865-926414F17CCF}" dt="2025-03-04T08:33:54.602" v="1" actId="47"/>
        <pc:sldMkLst>
          <pc:docMk/>
          <pc:sldMk cId="1277611629" sldId="327"/>
        </pc:sldMkLst>
      </pc:sldChg>
      <pc:sldChg chg="del">
        <pc:chgData name="TARUN PRABHAT JHA" userId="7c6ee07b25859799" providerId="LiveId" clId="{F95CC67B-5CA6-4361-A865-926414F17CCF}" dt="2025-03-04T08:36:58.816" v="76" actId="47"/>
        <pc:sldMkLst>
          <pc:docMk/>
          <pc:sldMk cId="661040741" sldId="329"/>
        </pc:sldMkLst>
      </pc:sldChg>
      <pc:sldChg chg="modSp mod">
        <pc:chgData name="TARUN PRABHAT JHA" userId="7c6ee07b25859799" providerId="LiveId" clId="{F95CC67B-5CA6-4361-A865-926414F17CCF}" dt="2025-03-04T08:35:04.991" v="61"/>
        <pc:sldMkLst>
          <pc:docMk/>
          <pc:sldMk cId="724038033" sldId="330"/>
        </pc:sldMkLst>
        <pc:spChg chg="mod">
          <ac:chgData name="TARUN PRABHAT JHA" userId="7c6ee07b25859799" providerId="LiveId" clId="{F95CC67B-5CA6-4361-A865-926414F17CCF}" dt="2025-03-04T08:35:04.991" v="61"/>
          <ac:spMkLst>
            <pc:docMk/>
            <pc:sldMk cId="724038033" sldId="330"/>
            <ac:spMk id="4" creationId="{E2403FD9-22AB-4833-9FE0-E1E67C96862D}"/>
          </ac:spMkLst>
        </pc:spChg>
      </pc:sldChg>
      <pc:sldChg chg="modSp mod">
        <pc:chgData name="TARUN PRABHAT JHA" userId="7c6ee07b25859799" providerId="LiveId" clId="{F95CC67B-5CA6-4361-A865-926414F17CCF}" dt="2025-03-04T08:35:04.991" v="61"/>
        <pc:sldMkLst>
          <pc:docMk/>
          <pc:sldMk cId="2560061391" sldId="332"/>
        </pc:sldMkLst>
        <pc:spChg chg="mod">
          <ac:chgData name="TARUN PRABHAT JHA" userId="7c6ee07b25859799" providerId="LiveId" clId="{F95CC67B-5CA6-4361-A865-926414F17CCF}" dt="2025-03-04T08:35:04.991" v="61"/>
          <ac:spMkLst>
            <pc:docMk/>
            <pc:sldMk cId="2560061391" sldId="332"/>
            <ac:spMk id="4" creationId="{E2403FD9-22AB-4833-9FE0-E1E67C96862D}"/>
          </ac:spMkLst>
        </pc:spChg>
      </pc:sldChg>
      <pc:sldChg chg="delSp modSp delDesignElem">
        <pc:chgData name="TARUN PRABHAT JHA" userId="7c6ee07b25859799" providerId="LiveId" clId="{F95CC67B-5CA6-4361-A865-926414F17CCF}" dt="2025-03-04T08:34:34.024" v="47"/>
        <pc:sldMkLst>
          <pc:docMk/>
          <pc:sldMk cId="2068102360" sldId="333"/>
        </pc:sldMkLst>
        <pc:spChg chg="mod">
          <ac:chgData name="TARUN PRABHAT JHA" userId="7c6ee07b25859799" providerId="LiveId" clId="{F95CC67B-5CA6-4361-A865-926414F17CCF}" dt="2025-03-04T08:34:34.024" v="47"/>
          <ac:spMkLst>
            <pc:docMk/>
            <pc:sldMk cId="2068102360" sldId="333"/>
            <ac:spMk id="3" creationId="{373827F3-F386-AA4E-80ED-D86DEF8C158D}"/>
          </ac:spMkLst>
        </pc:spChg>
        <pc:spChg chg="del">
          <ac:chgData name="TARUN PRABHAT JHA" userId="7c6ee07b25859799" providerId="LiveId" clId="{F95CC67B-5CA6-4361-A865-926414F17CCF}" dt="2025-03-04T08:34:34.024" v="47"/>
          <ac:spMkLst>
            <pc:docMk/>
            <pc:sldMk cId="2068102360" sldId="333"/>
            <ac:spMk id="10" creationId="{2B566528-1B12-4246-9431-5C2D7D081168}"/>
          </ac:spMkLst>
        </pc:spChg>
        <pc:grpChg chg="del">
          <ac:chgData name="TARUN PRABHAT JHA" userId="7c6ee07b25859799" providerId="LiveId" clId="{F95CC67B-5CA6-4361-A865-926414F17CCF}" dt="2025-03-04T08:34:34.024" v="47"/>
          <ac:grpSpMkLst>
            <pc:docMk/>
            <pc:sldMk cId="2068102360" sldId="333"/>
            <ac:grpSpMk id="12" creationId="{828A5161-06F1-46CF-8AD7-844680A59E13}"/>
          </ac:grpSpMkLst>
        </pc:grpChg>
        <pc:grpChg chg="del">
          <ac:chgData name="TARUN PRABHAT JHA" userId="7c6ee07b25859799" providerId="LiveId" clId="{F95CC67B-5CA6-4361-A865-926414F17CCF}" dt="2025-03-04T08:34:34.024" v="47"/>
          <ac:grpSpMkLst>
            <pc:docMk/>
            <pc:sldMk cId="2068102360" sldId="333"/>
            <ac:grpSpMk id="16" creationId="{5995D10D-E9C9-47DB-AE7E-801FEF38F5C9}"/>
          </ac:grpSpMkLst>
        </pc:grpChg>
      </pc:sldChg>
      <pc:sldChg chg="delSp modSp delDesignElem">
        <pc:chgData name="TARUN PRABHAT JHA" userId="7c6ee07b25859799" providerId="LiveId" clId="{F95CC67B-5CA6-4361-A865-926414F17CCF}" dt="2025-03-04T08:34:34.024" v="47"/>
        <pc:sldMkLst>
          <pc:docMk/>
          <pc:sldMk cId="2914233980" sldId="334"/>
        </pc:sldMkLst>
        <pc:spChg chg="mod">
          <ac:chgData name="TARUN PRABHAT JHA" userId="7c6ee07b25859799" providerId="LiveId" clId="{F95CC67B-5CA6-4361-A865-926414F17CCF}" dt="2025-03-04T08:34:34.024" v="47"/>
          <ac:spMkLst>
            <pc:docMk/>
            <pc:sldMk cId="2914233980" sldId="334"/>
            <ac:spMk id="3" creationId="{373827F3-F386-AA4E-80ED-D86DEF8C158D}"/>
          </ac:spMkLst>
        </pc:spChg>
        <pc:spChg chg="del">
          <ac:chgData name="TARUN PRABHAT JHA" userId="7c6ee07b25859799" providerId="LiveId" clId="{F95CC67B-5CA6-4361-A865-926414F17CCF}" dt="2025-03-04T08:34:34.024" v="47"/>
          <ac:spMkLst>
            <pc:docMk/>
            <pc:sldMk cId="2914233980" sldId="334"/>
            <ac:spMk id="23" creationId="{2B566528-1B12-4246-9431-5C2D7D081168}"/>
          </ac:spMkLst>
        </pc:spChg>
        <pc:grpChg chg="del">
          <ac:chgData name="TARUN PRABHAT JHA" userId="7c6ee07b25859799" providerId="LiveId" clId="{F95CC67B-5CA6-4361-A865-926414F17CCF}" dt="2025-03-04T08:34:34.024" v="47"/>
          <ac:grpSpMkLst>
            <pc:docMk/>
            <pc:sldMk cId="2914233980" sldId="334"/>
            <ac:grpSpMk id="25" creationId="{828A5161-06F1-46CF-8AD7-844680A59E13}"/>
          </ac:grpSpMkLst>
        </pc:grpChg>
        <pc:grpChg chg="del">
          <ac:chgData name="TARUN PRABHAT JHA" userId="7c6ee07b25859799" providerId="LiveId" clId="{F95CC67B-5CA6-4361-A865-926414F17CCF}" dt="2025-03-04T08:34:34.024" v="47"/>
          <ac:grpSpMkLst>
            <pc:docMk/>
            <pc:sldMk cId="2914233980" sldId="334"/>
            <ac:grpSpMk id="29" creationId="{5995D10D-E9C9-47DB-AE7E-801FEF38F5C9}"/>
          </ac:grpSpMkLst>
        </pc:grpChg>
      </pc:sldChg>
      <pc:sldChg chg="delSp modSp delDesignElem">
        <pc:chgData name="TARUN PRABHAT JHA" userId="7c6ee07b25859799" providerId="LiveId" clId="{F95CC67B-5CA6-4361-A865-926414F17CCF}" dt="2025-03-04T08:34:34.024" v="47"/>
        <pc:sldMkLst>
          <pc:docMk/>
          <pc:sldMk cId="389881200" sldId="335"/>
        </pc:sldMkLst>
        <pc:spChg chg="mod">
          <ac:chgData name="TARUN PRABHAT JHA" userId="7c6ee07b25859799" providerId="LiveId" clId="{F95CC67B-5CA6-4361-A865-926414F17CCF}" dt="2025-03-04T08:34:34.024" v="47"/>
          <ac:spMkLst>
            <pc:docMk/>
            <pc:sldMk cId="389881200" sldId="335"/>
            <ac:spMk id="5" creationId="{1B07C49E-AFFC-EC46-8930-E4D428F5F943}"/>
          </ac:spMkLst>
        </pc:spChg>
        <pc:spChg chg="del">
          <ac:chgData name="TARUN PRABHAT JHA" userId="7c6ee07b25859799" providerId="LiveId" clId="{F95CC67B-5CA6-4361-A865-926414F17CCF}" dt="2025-03-04T08:34:34.024" v="47"/>
          <ac:spMkLst>
            <pc:docMk/>
            <pc:sldMk cId="389881200" sldId="335"/>
            <ac:spMk id="13" creationId="{2B566528-1B12-4246-9431-5C2D7D081168}"/>
          </ac:spMkLst>
        </pc:spChg>
        <pc:grpChg chg="del">
          <ac:chgData name="TARUN PRABHAT JHA" userId="7c6ee07b25859799" providerId="LiveId" clId="{F95CC67B-5CA6-4361-A865-926414F17CCF}" dt="2025-03-04T08:34:34.024" v="47"/>
          <ac:grpSpMkLst>
            <pc:docMk/>
            <pc:sldMk cId="389881200" sldId="335"/>
            <ac:grpSpMk id="15" creationId="{287F69AB-2350-44E3-9076-00265B93F313}"/>
          </ac:grpSpMkLst>
        </pc:grpChg>
        <pc:grpChg chg="del">
          <ac:chgData name="TARUN PRABHAT JHA" userId="7c6ee07b25859799" providerId="LiveId" clId="{F95CC67B-5CA6-4361-A865-926414F17CCF}" dt="2025-03-04T08:34:34.024" v="47"/>
          <ac:grpSpMkLst>
            <pc:docMk/>
            <pc:sldMk cId="389881200" sldId="335"/>
            <ac:grpSpMk id="19" creationId="{3EA7D759-6BEF-4CBD-A325-BCFA77832B3F}"/>
          </ac:grpSpMkLst>
        </pc:grpChg>
      </pc:sldChg>
      <pc:sldChg chg="delSp modSp mod delDesignElem">
        <pc:chgData name="TARUN PRABHAT JHA" userId="7c6ee07b25859799" providerId="LiveId" clId="{F95CC67B-5CA6-4361-A865-926414F17CCF}" dt="2025-03-04T08:34:52.772" v="59" actId="27636"/>
        <pc:sldMkLst>
          <pc:docMk/>
          <pc:sldMk cId="3236239143" sldId="336"/>
        </pc:sldMkLst>
        <pc:spChg chg="mod">
          <ac:chgData name="TARUN PRABHAT JHA" userId="7c6ee07b25859799" providerId="LiveId" clId="{F95CC67B-5CA6-4361-A865-926414F17CCF}" dt="2025-03-04T08:34:52.772" v="59" actId="27636"/>
          <ac:spMkLst>
            <pc:docMk/>
            <pc:sldMk cId="3236239143" sldId="336"/>
            <ac:spMk id="5" creationId="{1B07C49E-AFFC-EC46-8930-E4D428F5F943}"/>
          </ac:spMkLst>
        </pc:spChg>
        <pc:spChg chg="del">
          <ac:chgData name="TARUN PRABHAT JHA" userId="7c6ee07b25859799" providerId="LiveId" clId="{F95CC67B-5CA6-4361-A865-926414F17CCF}" dt="2025-03-04T08:34:34.024" v="47"/>
          <ac:spMkLst>
            <pc:docMk/>
            <pc:sldMk cId="3236239143" sldId="336"/>
            <ac:spMk id="13" creationId="{2B566528-1B12-4246-9431-5C2D7D081168}"/>
          </ac:spMkLst>
        </pc:spChg>
        <pc:grpChg chg="del">
          <ac:chgData name="TARUN PRABHAT JHA" userId="7c6ee07b25859799" providerId="LiveId" clId="{F95CC67B-5CA6-4361-A865-926414F17CCF}" dt="2025-03-04T08:34:34.024" v="47"/>
          <ac:grpSpMkLst>
            <pc:docMk/>
            <pc:sldMk cId="3236239143" sldId="336"/>
            <ac:grpSpMk id="15" creationId="{287F69AB-2350-44E3-9076-00265B93F313}"/>
          </ac:grpSpMkLst>
        </pc:grpChg>
        <pc:grpChg chg="del">
          <ac:chgData name="TARUN PRABHAT JHA" userId="7c6ee07b25859799" providerId="LiveId" clId="{F95CC67B-5CA6-4361-A865-926414F17CCF}" dt="2025-03-04T08:34:34.024" v="47"/>
          <ac:grpSpMkLst>
            <pc:docMk/>
            <pc:sldMk cId="3236239143" sldId="336"/>
            <ac:grpSpMk id="19" creationId="{3EA7D759-6BEF-4CBD-A325-BCFA77832B3F}"/>
          </ac:grpSpMkLst>
        </pc:grpChg>
      </pc:sldChg>
      <pc:sldChg chg="modSp new mod">
        <pc:chgData name="TARUN PRABHAT JHA" userId="7c6ee07b25859799" providerId="LiveId" clId="{F95CC67B-5CA6-4361-A865-926414F17CCF}" dt="2025-03-04T08:36:20.300" v="70" actId="207"/>
        <pc:sldMkLst>
          <pc:docMk/>
          <pc:sldMk cId="704251454" sldId="337"/>
        </pc:sldMkLst>
        <pc:spChg chg="mod">
          <ac:chgData name="TARUN PRABHAT JHA" userId="7c6ee07b25859799" providerId="LiveId" clId="{F95CC67B-5CA6-4361-A865-926414F17CCF}" dt="2025-03-04T08:36:20.300" v="70" actId="207"/>
          <ac:spMkLst>
            <pc:docMk/>
            <pc:sldMk cId="704251454" sldId="337"/>
            <ac:spMk id="2" creationId="{E367307F-A1D4-D0EB-A59B-C3A95FBCE9D7}"/>
          </ac:spMkLst>
        </pc:spChg>
      </pc:sldChg>
      <pc:sldChg chg="addSp modSp new mod modClrScheme chgLayout">
        <pc:chgData name="TARUN PRABHAT JHA" userId="7c6ee07b25859799" providerId="LiveId" clId="{F95CC67B-5CA6-4361-A865-926414F17CCF}" dt="2025-03-04T08:37:21.457" v="89" actId="1076"/>
        <pc:sldMkLst>
          <pc:docMk/>
          <pc:sldMk cId="256755895" sldId="338"/>
        </pc:sldMkLst>
        <pc:spChg chg="add mod">
          <ac:chgData name="TARUN PRABHAT JHA" userId="7c6ee07b25859799" providerId="LiveId" clId="{F95CC67B-5CA6-4361-A865-926414F17CCF}" dt="2025-03-04T08:37:21.457" v="89" actId="1076"/>
          <ac:spMkLst>
            <pc:docMk/>
            <pc:sldMk cId="256755895" sldId="338"/>
            <ac:spMk id="2" creationId="{F51A2F37-7A63-4AA8-1C41-860BB904B159}"/>
          </ac:spMkLst>
        </pc:spChg>
      </pc:sldChg>
      <pc:sldMasterChg chg="delSldLayout">
        <pc:chgData name="TARUN PRABHAT JHA" userId="7c6ee07b25859799" providerId="LiveId" clId="{F95CC67B-5CA6-4361-A865-926414F17CCF}" dt="2025-03-04T08:36:58.816" v="76" actId="47"/>
        <pc:sldMasterMkLst>
          <pc:docMk/>
          <pc:sldMasterMk cId="1114291256" sldId="2147483726"/>
        </pc:sldMasterMkLst>
        <pc:sldLayoutChg chg="del">
          <pc:chgData name="TARUN PRABHAT JHA" userId="7c6ee07b25859799" providerId="LiveId" clId="{F95CC67B-5CA6-4361-A865-926414F17CCF}" dt="2025-03-04T08:36:58.816" v="76" actId="47"/>
          <pc:sldLayoutMkLst>
            <pc:docMk/>
            <pc:sldMasterMk cId="1114291256" sldId="2147483726"/>
            <pc:sldLayoutMk cId="940493320" sldId="2147483746"/>
          </pc:sldLayoutMkLst>
        </pc:sldLayoutChg>
      </pc:sldMasterChg>
    </pc:docChg>
  </pc:docChgLst>
  <pc:docChgLst>
    <pc:chgData name="YAN LUO" clId="Web-{86B35720-4193-446F-B2D5-9AD9984A55EF}"/>
    <pc:docChg chg="modSld">
      <pc:chgData name="YAN LUO" userId="" providerId="" clId="Web-{86B35720-4193-446F-B2D5-9AD9984A55EF}" dt="2021-08-19T14:59:05.021" v="263" actId="20577"/>
      <pc:docMkLst>
        <pc:docMk/>
      </pc:docMkLst>
      <pc:sldChg chg="modSp">
        <pc:chgData name="YAN LUO" userId="" providerId="" clId="Web-{86B35720-4193-446F-B2D5-9AD9984A55EF}" dt="2021-08-19T14:59:05.021" v="263" actId="20577"/>
        <pc:sldMkLst>
          <pc:docMk/>
          <pc:sldMk cId="2459446073" sldId="289"/>
        </pc:sldMkLst>
      </pc:sldChg>
      <pc:sldChg chg="modSp">
        <pc:chgData name="YAN LUO" userId="" providerId="" clId="Web-{86B35720-4193-446F-B2D5-9AD9984A55EF}" dt="2021-08-19T14:15:37.479" v="115" actId="20577"/>
        <pc:sldMkLst>
          <pc:docMk/>
          <pc:sldMk cId="981671777" sldId="296"/>
        </pc:sldMkLst>
      </pc:sldChg>
      <pc:sldChg chg="modSp">
        <pc:chgData name="YAN LUO" userId="" providerId="" clId="Web-{86B35720-4193-446F-B2D5-9AD9984A55EF}" dt="2021-08-19T14:07:37.968" v="1" actId="20577"/>
        <pc:sldMkLst>
          <pc:docMk/>
          <pc:sldMk cId="1398439132" sldId="316"/>
        </pc:sldMkLst>
      </pc:sldChg>
      <pc:sldChg chg="modSp">
        <pc:chgData name="YAN LUO" userId="" providerId="" clId="Web-{86B35720-4193-446F-B2D5-9AD9984A55EF}" dt="2021-08-19T14:12:24.459" v="39" actId="20577"/>
        <pc:sldMkLst>
          <pc:docMk/>
          <pc:sldMk cId="3975168428" sldId="317"/>
        </pc:sldMkLst>
      </pc:sldChg>
      <pc:sldChg chg="modSp">
        <pc:chgData name="YAN LUO" userId="" providerId="" clId="Web-{86B35720-4193-446F-B2D5-9AD9984A55EF}" dt="2021-08-19T14:15:56.635" v="140" actId="20577"/>
        <pc:sldMkLst>
          <pc:docMk/>
          <pc:sldMk cId="239597884" sldId="318"/>
        </pc:sldMkLst>
      </pc:sldChg>
      <pc:sldChg chg="modSp">
        <pc:chgData name="YAN LUO" userId="" providerId="" clId="Web-{86B35720-4193-446F-B2D5-9AD9984A55EF}" dt="2021-08-19T14:16:10.167" v="168" actId="20577"/>
        <pc:sldMkLst>
          <pc:docMk/>
          <pc:sldMk cId="232499080" sldId="319"/>
        </pc:sldMkLst>
      </pc:sldChg>
      <pc:sldChg chg="modSp addCm">
        <pc:chgData name="YAN LUO" userId="" providerId="" clId="Web-{86B35720-4193-446F-B2D5-9AD9984A55EF}" dt="2021-08-19T14:58:05.144" v="175"/>
        <pc:sldMkLst>
          <pc:docMk/>
          <pc:sldMk cId="700132931" sldId="322"/>
        </pc:sldMkLst>
      </pc:sldChg>
      <pc:sldChg chg="modSp">
        <pc:chgData name="YAN LUO" userId="" providerId="" clId="Web-{86B35720-4193-446F-B2D5-9AD9984A55EF}" dt="2021-08-19T14:17:12.528" v="174" actId="20577"/>
        <pc:sldMkLst>
          <pc:docMk/>
          <pc:sldMk cId="1866160706" sldId="323"/>
        </pc:sldMkLst>
      </pc:sldChg>
      <pc:sldChg chg="modSp">
        <pc:chgData name="YAN LUO" userId="" providerId="" clId="Web-{86B35720-4193-446F-B2D5-9AD9984A55EF}" dt="2021-08-19T14:58:49.817" v="250" actId="20577"/>
        <pc:sldMkLst>
          <pc:docMk/>
          <pc:sldMk cId="252359608" sldId="324"/>
        </pc:sldMkLst>
      </pc:sldChg>
    </pc:docChg>
  </pc:docChgLst>
  <pc:docChgLst>
    <pc:chgData name="annaasgaraly@ibm.com" clId="Web-{CC69BAD0-B878-4D5F-9EDC-F1CFB63E14B5}"/>
    <pc:docChg chg="modSld">
      <pc:chgData name="annaasgaraly@ibm.com" userId="" providerId="" clId="Web-{CC69BAD0-B878-4D5F-9EDC-F1CFB63E14B5}" dt="2021-08-18T18:06:57.811" v="102"/>
      <pc:docMkLst>
        <pc:docMk/>
      </pc:docMkLst>
      <pc:sldChg chg="modSp mod setBg">
        <pc:chgData name="annaasgaraly@ibm.com" userId="" providerId="" clId="Web-{CC69BAD0-B878-4D5F-9EDC-F1CFB63E14B5}" dt="2021-08-18T18:06:06.057" v="76"/>
        <pc:sldMkLst>
          <pc:docMk/>
          <pc:sldMk cId="1553432724" sldId="262"/>
        </pc:sldMkLst>
      </pc:sldChg>
      <pc:sldChg chg="modSp mod setBg">
        <pc:chgData name="annaasgaraly@ibm.com" userId="" providerId="" clId="Web-{CC69BAD0-B878-4D5F-9EDC-F1CFB63E14B5}" dt="2021-08-18T18:06:03.604" v="66"/>
        <pc:sldMkLst>
          <pc:docMk/>
          <pc:sldMk cId="3288665831" sldId="263"/>
        </pc:sldMkLst>
      </pc:sldChg>
      <pc:sldChg chg="modSp mod setBg">
        <pc:chgData name="annaasgaraly@ibm.com" userId="" providerId="" clId="Web-{CC69BAD0-B878-4D5F-9EDC-F1CFB63E14B5}" dt="2021-08-18T18:06:04.338" v="69"/>
        <pc:sldMkLst>
          <pc:docMk/>
          <pc:sldMk cId="2987552906" sldId="264"/>
        </pc:sldMkLst>
      </pc:sldChg>
      <pc:sldChg chg="modSp mod setBg">
        <pc:chgData name="annaasgaraly@ibm.com" userId="" providerId="" clId="Web-{CC69BAD0-B878-4D5F-9EDC-F1CFB63E14B5}" dt="2021-08-18T18:06:04.807" v="71"/>
        <pc:sldMkLst>
          <pc:docMk/>
          <pc:sldMk cId="1578726356" sldId="265"/>
        </pc:sldMkLst>
      </pc:sldChg>
      <pc:sldChg chg="modSp mod setBg">
        <pc:chgData name="annaasgaraly@ibm.com" userId="" providerId="" clId="Web-{CC69BAD0-B878-4D5F-9EDC-F1CFB63E14B5}" dt="2021-08-18T18:06:04.573" v="70"/>
        <pc:sldMkLst>
          <pc:docMk/>
          <pc:sldMk cId="779971636" sldId="266"/>
        </pc:sldMkLst>
      </pc:sldChg>
      <pc:sldChg chg="modSp mod setBg">
        <pc:chgData name="annaasgaraly@ibm.com" userId="" providerId="" clId="Web-{CC69BAD0-B878-4D5F-9EDC-F1CFB63E14B5}" dt="2021-08-18T18:06:17.246" v="82"/>
        <pc:sldMkLst>
          <pc:docMk/>
          <pc:sldMk cId="3865605948" sldId="269"/>
        </pc:sldMkLst>
      </pc:sldChg>
      <pc:sldChg chg="modSp mod setBg">
        <pc:chgData name="annaasgaraly@ibm.com" userId="" providerId="" clId="Web-{CC69BAD0-B878-4D5F-9EDC-F1CFB63E14B5}" dt="2021-08-18T18:06:32.169" v="92"/>
        <pc:sldMkLst>
          <pc:docMk/>
          <pc:sldMk cId="2727850971" sldId="270"/>
        </pc:sldMkLst>
      </pc:sldChg>
      <pc:sldChg chg="modSp mod setBg">
        <pc:chgData name="annaasgaraly@ibm.com" userId="" providerId="" clId="Web-{CC69BAD0-B878-4D5F-9EDC-F1CFB63E14B5}" dt="2021-08-18T18:06:57.358" v="100"/>
        <pc:sldMkLst>
          <pc:docMk/>
          <pc:sldMk cId="1630123617" sldId="274"/>
        </pc:sldMkLst>
      </pc:sldChg>
      <pc:sldChg chg="modSp mod setBg">
        <pc:chgData name="annaasgaraly@ibm.com" userId="" providerId="" clId="Web-{CC69BAD0-B878-4D5F-9EDC-F1CFB63E14B5}" dt="2021-08-18T18:06:57.592" v="101"/>
        <pc:sldMkLst>
          <pc:docMk/>
          <pc:sldMk cId="3410008520" sldId="275"/>
        </pc:sldMkLst>
      </pc:sldChg>
      <pc:sldChg chg="modSp mod setBg">
        <pc:chgData name="annaasgaraly@ibm.com" userId="" providerId="" clId="Web-{CC69BAD0-B878-4D5F-9EDC-F1CFB63E14B5}" dt="2021-08-18T18:06:05.057" v="72"/>
        <pc:sldMkLst>
          <pc:docMk/>
          <pc:sldMk cId="148114319" sldId="276"/>
        </pc:sldMkLst>
      </pc:sldChg>
      <pc:sldChg chg="modSp mod setBg">
        <pc:chgData name="annaasgaraly@ibm.com" userId="" providerId="" clId="Web-{CC69BAD0-B878-4D5F-9EDC-F1CFB63E14B5}" dt="2021-08-18T18:06:05.792" v="75"/>
        <pc:sldMkLst>
          <pc:docMk/>
          <pc:sldMk cId="321008965" sldId="277"/>
        </pc:sldMkLst>
      </pc:sldChg>
      <pc:sldChg chg="mod setBg">
        <pc:chgData name="annaasgaraly@ibm.com" userId="" providerId="" clId="Web-{CC69BAD0-B878-4D5F-9EDC-F1CFB63E14B5}" dt="2021-08-18T17:50:32.723" v="3"/>
        <pc:sldMkLst>
          <pc:docMk/>
          <pc:sldMk cId="3181088097" sldId="278"/>
        </pc:sldMkLst>
      </pc:sldChg>
      <pc:sldChg chg="mod setBg">
        <pc:chgData name="annaasgaraly@ibm.com" userId="" providerId="" clId="Web-{CC69BAD0-B878-4D5F-9EDC-F1CFB63E14B5}" dt="2021-08-18T17:50:22.097" v="2"/>
        <pc:sldMkLst>
          <pc:docMk/>
          <pc:sldMk cId="178270660" sldId="284"/>
        </pc:sldMkLst>
      </pc:sldChg>
      <pc:sldChg chg="mod setBg">
        <pc:chgData name="annaasgaraly@ibm.com" userId="" providerId="" clId="Web-{CC69BAD0-B878-4D5F-9EDC-F1CFB63E14B5}" dt="2021-08-18T17:51:05.491" v="6"/>
        <pc:sldMkLst>
          <pc:docMk/>
          <pc:sldMk cId="1290394134" sldId="288"/>
        </pc:sldMkLst>
      </pc:sldChg>
      <pc:sldChg chg="modSp mod setBg">
        <pc:chgData name="annaasgaraly@ibm.com" userId="" providerId="" clId="Web-{CC69BAD0-B878-4D5F-9EDC-F1CFB63E14B5}" dt="2021-08-18T18:06:57.811" v="102"/>
        <pc:sldMkLst>
          <pc:docMk/>
          <pc:sldMk cId="2459446073" sldId="289"/>
        </pc:sldMkLst>
      </pc:sldChg>
      <pc:sldChg chg="modSp mod setBg">
        <pc:chgData name="annaasgaraly@ibm.com" userId="" providerId="" clId="Web-{CC69BAD0-B878-4D5F-9EDC-F1CFB63E14B5}" dt="2021-08-18T18:06:05.542" v="74"/>
        <pc:sldMkLst>
          <pc:docMk/>
          <pc:sldMk cId="1813711241" sldId="293"/>
        </pc:sldMkLst>
      </pc:sldChg>
      <pc:sldChg chg="mod setBg">
        <pc:chgData name="annaasgaraly@ibm.com" userId="" providerId="" clId="Web-{CC69BAD0-B878-4D5F-9EDC-F1CFB63E14B5}" dt="2021-08-18T17:50:45.396" v="4"/>
        <pc:sldMkLst>
          <pc:docMk/>
          <pc:sldMk cId="1023352497" sldId="294"/>
        </pc:sldMkLst>
      </pc:sldChg>
      <pc:sldChg chg="modSp mod setBg">
        <pc:chgData name="annaasgaraly@ibm.com" userId="" providerId="" clId="Web-{CC69BAD0-B878-4D5F-9EDC-F1CFB63E14B5}" dt="2021-08-18T18:06:41.169" v="95"/>
        <pc:sldMkLst>
          <pc:docMk/>
          <pc:sldMk cId="981671777" sldId="296"/>
        </pc:sldMkLst>
      </pc:sldChg>
      <pc:sldChg chg="mod setBg">
        <pc:chgData name="annaasgaraly@ibm.com" userId="" providerId="" clId="Web-{CC69BAD0-B878-4D5F-9EDC-F1CFB63E14B5}" dt="2021-08-18T17:50:06.440" v="1"/>
        <pc:sldMkLst>
          <pc:docMk/>
          <pc:sldMk cId="3093198887" sldId="298"/>
        </pc:sldMkLst>
      </pc:sldChg>
      <pc:sldChg chg="modSp mod setBg">
        <pc:chgData name="annaasgaraly@ibm.com" userId="" providerId="" clId="Web-{CC69BAD0-B878-4D5F-9EDC-F1CFB63E14B5}" dt="2021-08-18T18:06:03.854" v="67"/>
        <pc:sldMkLst>
          <pc:docMk/>
          <pc:sldMk cId="280316088" sldId="299"/>
        </pc:sldMkLst>
      </pc:sldChg>
      <pc:sldChg chg="modSp mod setBg">
        <pc:chgData name="annaasgaraly@ibm.com" userId="" providerId="" clId="Web-{CC69BAD0-B878-4D5F-9EDC-F1CFB63E14B5}" dt="2021-08-18T18:06:04.104" v="68"/>
        <pc:sldMkLst>
          <pc:docMk/>
          <pc:sldMk cId="1385553969" sldId="302"/>
        </pc:sldMkLst>
      </pc:sldChg>
      <pc:sldChg chg="modSp mod setBg">
        <pc:chgData name="annaasgaraly@ibm.com" userId="" providerId="" clId="Web-{CC69BAD0-B878-4D5F-9EDC-F1CFB63E14B5}" dt="2021-08-18T18:06:05.307" v="73"/>
        <pc:sldMkLst>
          <pc:docMk/>
          <pc:sldMk cId="334532777" sldId="303"/>
        </pc:sldMkLst>
      </pc:sldChg>
      <pc:sldChg chg="modSp mod setBg">
        <pc:chgData name="annaasgaraly@ibm.com" userId="" providerId="" clId="Web-{CC69BAD0-B878-4D5F-9EDC-F1CFB63E14B5}" dt="2021-08-18T18:06:16.105" v="77"/>
        <pc:sldMkLst>
          <pc:docMk/>
          <pc:sldMk cId="3869789237" sldId="304"/>
        </pc:sldMkLst>
      </pc:sldChg>
      <pc:sldChg chg="modSp mod setBg">
        <pc:chgData name="annaasgaraly@ibm.com" userId="" providerId="" clId="Web-{CC69BAD0-B878-4D5F-9EDC-F1CFB63E14B5}" dt="2021-08-18T18:06:16.339" v="78"/>
        <pc:sldMkLst>
          <pc:docMk/>
          <pc:sldMk cId="80090182" sldId="305"/>
        </pc:sldMkLst>
      </pc:sldChg>
      <pc:sldChg chg="modSp mod setBg">
        <pc:chgData name="annaasgaraly@ibm.com" userId="" providerId="" clId="Web-{CC69BAD0-B878-4D5F-9EDC-F1CFB63E14B5}" dt="2021-08-18T18:06:16.792" v="80"/>
        <pc:sldMkLst>
          <pc:docMk/>
          <pc:sldMk cId="3145340593" sldId="306"/>
        </pc:sldMkLst>
      </pc:sldChg>
      <pc:sldChg chg="modSp mod setBg">
        <pc:chgData name="annaasgaraly@ibm.com" userId="" providerId="" clId="Web-{CC69BAD0-B878-4D5F-9EDC-F1CFB63E14B5}" dt="2021-08-18T18:06:16.574" v="79"/>
        <pc:sldMkLst>
          <pc:docMk/>
          <pc:sldMk cId="1106727586" sldId="307"/>
        </pc:sldMkLst>
      </pc:sldChg>
      <pc:sldChg chg="modSp mod setBg">
        <pc:chgData name="annaasgaraly@ibm.com" userId="" providerId="" clId="Web-{CC69BAD0-B878-4D5F-9EDC-F1CFB63E14B5}" dt="2021-08-18T18:06:17.011" v="81"/>
        <pc:sldMkLst>
          <pc:docMk/>
          <pc:sldMk cId="706594483" sldId="308"/>
        </pc:sldMkLst>
      </pc:sldChg>
      <pc:sldChg chg="modSp mod setBg">
        <pc:chgData name="annaasgaraly@ibm.com" userId="" providerId="" clId="Web-{CC69BAD0-B878-4D5F-9EDC-F1CFB63E14B5}" dt="2021-08-18T18:06:30.090" v="83"/>
        <pc:sldMkLst>
          <pc:docMk/>
          <pc:sldMk cId="1794738657" sldId="309"/>
        </pc:sldMkLst>
      </pc:sldChg>
      <pc:sldChg chg="modSp mod setBg">
        <pc:chgData name="annaasgaraly@ibm.com" userId="" providerId="" clId="Web-{CC69BAD0-B878-4D5F-9EDC-F1CFB63E14B5}" dt="2021-08-18T18:06:30.309" v="84"/>
        <pc:sldMkLst>
          <pc:docMk/>
          <pc:sldMk cId="4010014743" sldId="310"/>
        </pc:sldMkLst>
      </pc:sldChg>
      <pc:sldChg chg="modSp mod setBg">
        <pc:chgData name="annaasgaraly@ibm.com" userId="" providerId="" clId="Web-{CC69BAD0-B878-4D5F-9EDC-F1CFB63E14B5}" dt="2021-08-18T18:06:30.528" v="85"/>
        <pc:sldMkLst>
          <pc:docMk/>
          <pc:sldMk cId="2735560525" sldId="311"/>
        </pc:sldMkLst>
      </pc:sldChg>
      <pc:sldChg chg="modSp mod setBg">
        <pc:chgData name="annaasgaraly@ibm.com" userId="" providerId="" clId="Web-{CC69BAD0-B878-4D5F-9EDC-F1CFB63E14B5}" dt="2021-08-18T18:06:30.762" v="86"/>
        <pc:sldMkLst>
          <pc:docMk/>
          <pc:sldMk cId="1434679925" sldId="312"/>
        </pc:sldMkLst>
      </pc:sldChg>
      <pc:sldChg chg="modSp mod setBg">
        <pc:chgData name="annaasgaraly@ibm.com" userId="" providerId="" clId="Web-{CC69BAD0-B878-4D5F-9EDC-F1CFB63E14B5}" dt="2021-08-18T18:06:31.231" v="88"/>
        <pc:sldMkLst>
          <pc:docMk/>
          <pc:sldMk cId="1756972646" sldId="313"/>
        </pc:sldMkLst>
      </pc:sldChg>
      <pc:sldChg chg="modSp mod setBg">
        <pc:chgData name="annaasgaraly@ibm.com" userId="" providerId="" clId="Web-{CC69BAD0-B878-4D5F-9EDC-F1CFB63E14B5}" dt="2021-08-18T18:06:30.997" v="87"/>
        <pc:sldMkLst>
          <pc:docMk/>
          <pc:sldMk cId="639399535" sldId="314"/>
        </pc:sldMkLst>
      </pc:sldChg>
      <pc:sldChg chg="modSp mod setBg">
        <pc:chgData name="annaasgaraly@ibm.com" userId="" providerId="" clId="Web-{CC69BAD0-B878-4D5F-9EDC-F1CFB63E14B5}" dt="2021-08-18T18:06:31.465" v="89"/>
        <pc:sldMkLst>
          <pc:docMk/>
          <pc:sldMk cId="3566646398" sldId="315"/>
        </pc:sldMkLst>
      </pc:sldChg>
      <pc:sldChg chg="modSp mod setBg">
        <pc:chgData name="annaasgaraly@ibm.com" userId="" providerId="" clId="Web-{CC69BAD0-B878-4D5F-9EDC-F1CFB63E14B5}" dt="2021-08-18T18:06:31.684" v="90"/>
        <pc:sldMkLst>
          <pc:docMk/>
          <pc:sldMk cId="1398439132" sldId="316"/>
        </pc:sldMkLst>
      </pc:sldChg>
      <pc:sldChg chg="modSp mod setBg">
        <pc:chgData name="annaasgaraly@ibm.com" userId="" providerId="" clId="Web-{CC69BAD0-B878-4D5F-9EDC-F1CFB63E14B5}" dt="2021-08-18T18:06:31.924" v="91"/>
        <pc:sldMkLst>
          <pc:docMk/>
          <pc:sldMk cId="3975168428" sldId="317"/>
        </pc:sldMkLst>
      </pc:sldChg>
      <pc:sldChg chg="modSp mod setBg">
        <pc:chgData name="annaasgaraly@ibm.com" userId="" providerId="" clId="Web-{CC69BAD0-B878-4D5F-9EDC-F1CFB63E14B5}" dt="2021-08-18T18:06:40.716" v="93"/>
        <pc:sldMkLst>
          <pc:docMk/>
          <pc:sldMk cId="239597884" sldId="318"/>
        </pc:sldMkLst>
      </pc:sldChg>
      <pc:sldChg chg="modSp mod setBg">
        <pc:chgData name="annaasgaraly@ibm.com" userId="" providerId="" clId="Web-{CC69BAD0-B878-4D5F-9EDC-F1CFB63E14B5}" dt="2021-08-18T18:06:40.950" v="94"/>
        <pc:sldMkLst>
          <pc:docMk/>
          <pc:sldMk cId="232499080" sldId="319"/>
        </pc:sldMkLst>
      </pc:sldChg>
      <pc:sldChg chg="modSp mod setBg">
        <pc:chgData name="annaasgaraly@ibm.com" userId="" providerId="" clId="Web-{CC69BAD0-B878-4D5F-9EDC-F1CFB63E14B5}" dt="2021-08-18T18:06:57.123" v="99"/>
        <pc:sldMkLst>
          <pc:docMk/>
          <pc:sldMk cId="3645034231" sldId="320"/>
        </pc:sldMkLst>
      </pc:sldChg>
      <pc:sldChg chg="mod setBg">
        <pc:chgData name="annaasgaraly@ibm.com" userId="" providerId="" clId="Web-{CC69BAD0-B878-4D5F-9EDC-F1CFB63E14B5}" dt="2021-08-18T17:50:55.553" v="5"/>
        <pc:sldMkLst>
          <pc:docMk/>
          <pc:sldMk cId="733461713" sldId="321"/>
        </pc:sldMkLst>
      </pc:sldChg>
      <pc:sldChg chg="modSp mod setBg">
        <pc:chgData name="annaasgaraly@ibm.com" userId="" providerId="" clId="Web-{CC69BAD0-B878-4D5F-9EDC-F1CFB63E14B5}" dt="2021-08-18T18:06:49.263" v="98"/>
        <pc:sldMkLst>
          <pc:docMk/>
          <pc:sldMk cId="700132931" sldId="322"/>
        </pc:sldMkLst>
      </pc:sldChg>
      <pc:sldChg chg="modSp mod setBg">
        <pc:chgData name="annaasgaraly@ibm.com" userId="" providerId="" clId="Web-{CC69BAD0-B878-4D5F-9EDC-F1CFB63E14B5}" dt="2021-08-18T18:06:48.795" v="96"/>
        <pc:sldMkLst>
          <pc:docMk/>
          <pc:sldMk cId="1866160706" sldId="323"/>
        </pc:sldMkLst>
      </pc:sldChg>
      <pc:sldChg chg="modSp mod setBg">
        <pc:chgData name="annaasgaraly@ibm.com" userId="" providerId="" clId="Web-{CC69BAD0-B878-4D5F-9EDC-F1CFB63E14B5}" dt="2021-08-18T18:06:49.029" v="97"/>
        <pc:sldMkLst>
          <pc:docMk/>
          <pc:sldMk cId="252359608" sldId="324"/>
        </pc:sldMkLst>
      </pc:sldChg>
      <pc:sldChg chg="addSp modSp">
        <pc:chgData name="annaasgaraly@ibm.com" userId="" providerId="" clId="Web-{CC69BAD0-B878-4D5F-9EDC-F1CFB63E14B5}" dt="2021-08-18T18:00:11.344" v="12" actId="14100"/>
        <pc:sldMkLst>
          <pc:docMk/>
          <pc:sldMk cId="1277611629" sldId="327"/>
        </pc:sldMkLst>
      </pc:sldChg>
      <pc:sldChg chg="mod setBg">
        <pc:chgData name="annaasgaraly@ibm.com" userId="" providerId="" clId="Web-{CC69BAD0-B878-4D5F-9EDC-F1CFB63E14B5}" dt="2021-08-18T17:51:14.820" v="7"/>
        <pc:sldMkLst>
          <pc:docMk/>
          <pc:sldMk cId="661040741" sldId="329"/>
        </pc:sldMkLst>
      </pc:sldChg>
      <pc:sldChg chg="modSp mod setBg">
        <pc:chgData name="annaasgaraly@ibm.com" userId="" providerId="" clId="Web-{CC69BAD0-B878-4D5F-9EDC-F1CFB63E14B5}" dt="2021-08-18T18:05:53.681" v="65"/>
        <pc:sldMkLst>
          <pc:docMk/>
          <pc:sldMk cId="724038033" sldId="330"/>
        </pc:sldMkLst>
      </pc:sldChg>
      <pc:sldChg chg="modSp mod setBg">
        <pc:chgData name="annaasgaraly@ibm.com" userId="" providerId="" clId="Web-{CC69BAD0-B878-4D5F-9EDC-F1CFB63E14B5}" dt="2021-08-18T18:05:53.463" v="64"/>
        <pc:sldMkLst>
          <pc:docMk/>
          <pc:sldMk cId="1980221439" sldId="331"/>
        </pc:sldMkLst>
      </pc:sldChg>
      <pc:sldChg chg="modSp mod setBg">
        <pc:chgData name="annaasgaraly@ibm.com" userId="" providerId="" clId="Web-{CC69BAD0-B878-4D5F-9EDC-F1CFB63E14B5}" dt="2021-08-18T18:05:53.228" v="63"/>
        <pc:sldMkLst>
          <pc:docMk/>
          <pc:sldMk cId="2560061391" sldId="332"/>
        </pc:sldMkLst>
      </pc:sldChg>
    </pc:docChg>
  </pc:docChgLst>
  <pc:docChgLst>
    <pc:chgData name="annaasgaraly@ibm.com" clId="Web-{10340FDF-B15C-4CFF-B487-146F9B98A252}"/>
    <pc:docChg chg="modSld">
      <pc:chgData name="annaasgaraly@ibm.com" userId="" providerId="" clId="Web-{10340FDF-B15C-4CFF-B487-146F9B98A252}" dt="2021-08-10T21:47:37.589" v="27"/>
      <pc:docMkLst>
        <pc:docMk/>
      </pc:docMkLst>
      <pc:sldChg chg="mod setBg">
        <pc:chgData name="annaasgaraly@ibm.com" userId="" providerId="" clId="Web-{10340FDF-B15C-4CFF-B487-146F9B98A252}" dt="2021-08-10T21:45:57.511" v="22"/>
        <pc:sldMkLst>
          <pc:docMk/>
          <pc:sldMk cId="3181088097" sldId="278"/>
        </pc:sldMkLst>
      </pc:sldChg>
      <pc:sldChg chg="mod setBg">
        <pc:chgData name="annaasgaraly@ibm.com" userId="" providerId="" clId="Web-{10340FDF-B15C-4CFF-B487-146F9B98A252}" dt="2021-08-10T21:39:24.478" v="2"/>
        <pc:sldMkLst>
          <pc:docMk/>
          <pc:sldMk cId="178270660" sldId="284"/>
        </pc:sldMkLst>
      </pc:sldChg>
      <pc:sldChg chg="mod setBg">
        <pc:chgData name="annaasgaraly@ibm.com" userId="" providerId="" clId="Web-{10340FDF-B15C-4CFF-B487-146F9B98A252}" dt="2021-08-10T21:46:27.417" v="25"/>
        <pc:sldMkLst>
          <pc:docMk/>
          <pc:sldMk cId="1290394134" sldId="288"/>
        </pc:sldMkLst>
      </pc:sldChg>
      <pc:sldChg chg="mod setBg">
        <pc:chgData name="annaasgaraly@ibm.com" userId="" providerId="" clId="Web-{10340FDF-B15C-4CFF-B487-146F9B98A252}" dt="2021-08-10T21:46:06.604" v="23"/>
        <pc:sldMkLst>
          <pc:docMk/>
          <pc:sldMk cId="1023352497" sldId="294"/>
        </pc:sldMkLst>
      </pc:sldChg>
      <pc:sldChg chg="mod setBg">
        <pc:chgData name="annaasgaraly@ibm.com" userId="" providerId="" clId="Web-{10340FDF-B15C-4CFF-B487-146F9B98A252}" dt="2021-08-10T21:47:37.589" v="27"/>
        <pc:sldMkLst>
          <pc:docMk/>
          <pc:sldMk cId="3093198887" sldId="298"/>
        </pc:sldMkLst>
      </pc:sldChg>
      <pc:sldChg chg="mod setBg">
        <pc:chgData name="annaasgaraly@ibm.com" userId="" providerId="" clId="Web-{10340FDF-B15C-4CFF-B487-146F9B98A252}" dt="2021-08-10T21:46:43.870" v="26"/>
        <pc:sldMkLst>
          <pc:docMk/>
          <pc:sldMk cId="733461713" sldId="321"/>
        </pc:sldMkLst>
      </pc:sldChg>
      <pc:sldChg chg="modSp mod setBg">
        <pc:chgData name="annaasgaraly@ibm.com" userId="" providerId="" clId="Web-{10340FDF-B15C-4CFF-B487-146F9B98A252}" dt="2021-08-10T21:42:44.994" v="17" actId="1076"/>
        <pc:sldMkLst>
          <pc:docMk/>
          <pc:sldMk cId="1277611629" sldId="327"/>
        </pc:sldMkLst>
      </pc:sldChg>
      <pc:sldChg chg="modSp mod setBg">
        <pc:chgData name="annaasgaraly@ibm.com" userId="" providerId="" clId="Web-{10340FDF-B15C-4CFF-B487-146F9B98A252}" dt="2021-08-10T21:41:36.353" v="12" actId="1076"/>
        <pc:sldMkLst>
          <pc:docMk/>
          <pc:sldMk cId="661040741" sldId="329"/>
        </pc:sldMkLst>
      </pc:sldChg>
      <pc:sldChg chg="delSp">
        <pc:chgData name="annaasgaraly@ibm.com" userId="" providerId="" clId="Web-{10340FDF-B15C-4CFF-B487-146F9B98A252}" dt="2021-08-10T21:41:45.322" v="13"/>
        <pc:sldMkLst>
          <pc:docMk/>
          <pc:sldMk cId="724038033" sldId="330"/>
        </pc:sldMkLst>
      </pc:sldChg>
      <pc:sldChg chg="delSp">
        <pc:chgData name="annaasgaraly@ibm.com" userId="" providerId="" clId="Web-{10340FDF-B15C-4CFF-B487-146F9B98A252}" dt="2021-08-10T21:41:47.681" v="14"/>
        <pc:sldMkLst>
          <pc:docMk/>
          <pc:sldMk cId="1980221439" sldId="331"/>
        </pc:sldMkLst>
      </pc:sldChg>
      <pc:sldChg chg="delSp">
        <pc:chgData name="annaasgaraly@ibm.com" userId="" providerId="" clId="Web-{10340FDF-B15C-4CFF-B487-146F9B98A252}" dt="2021-08-10T21:41:49.431" v="15"/>
        <pc:sldMkLst>
          <pc:docMk/>
          <pc:sldMk cId="2560061391" sldId="332"/>
        </pc:sldMkLst>
      </pc:sldChg>
    </pc:docChg>
  </pc:docChgLst>
  <pc:docChgLst>
    <pc:chgData name="annaasgaraly@ibm.com" clId="Web-{3BA0D230-C853-4667-83F9-D85E65BD4B24}"/>
    <pc:docChg chg="modSld">
      <pc:chgData name="annaasgaraly@ibm.com" userId="" providerId="" clId="Web-{3BA0D230-C853-4667-83F9-D85E65BD4B24}" dt="2021-08-19T16:32:24.566" v="1"/>
      <pc:docMkLst>
        <pc:docMk/>
      </pc:docMkLst>
      <pc:sldChg chg="mod setBg">
        <pc:chgData name="annaasgaraly@ibm.com" userId="" providerId="" clId="Web-{3BA0D230-C853-4667-83F9-D85E65BD4B24}" dt="2021-08-19T16:32:24.566" v="1"/>
        <pc:sldMkLst>
          <pc:docMk/>
          <pc:sldMk cId="178270660" sldId="284"/>
        </pc:sldMkLst>
      </pc:sldChg>
      <pc:sldChg chg="mod setBg">
        <pc:chgData name="annaasgaraly@ibm.com" userId="" providerId="" clId="Web-{3BA0D230-C853-4667-83F9-D85E65BD4B24}" dt="2021-08-19T16:32:07.268" v="0"/>
        <pc:sldMkLst>
          <pc:docMk/>
          <pc:sldMk cId="1023352497" sldId="294"/>
        </pc:sldMkLst>
      </pc:sldChg>
    </pc:docChg>
  </pc:docChgLst>
  <pc:docChgLst>
    <pc:chgData name="YAN LUO" clId="Web-{B63C8988-E1D3-4A52-8229-FA8C5EBD2ECD}"/>
    <pc:docChg chg="delSld modSld">
      <pc:chgData name="YAN LUO" userId="" providerId="" clId="Web-{B63C8988-E1D3-4A52-8229-FA8C5EBD2ECD}" dt="2021-08-19T14:01:44.876" v="206" actId="20577"/>
      <pc:docMkLst>
        <pc:docMk/>
      </pc:docMkLst>
      <pc:sldChg chg="modSp">
        <pc:chgData name="YAN LUO" userId="" providerId="" clId="Web-{B63C8988-E1D3-4A52-8229-FA8C5EBD2ECD}" dt="2021-08-19T13:47:23.458" v="93" actId="20577"/>
        <pc:sldMkLst>
          <pc:docMk/>
          <pc:sldMk cId="1578726356" sldId="265"/>
        </pc:sldMkLst>
      </pc:sldChg>
      <pc:sldChg chg="modSp">
        <pc:chgData name="YAN LUO" userId="" providerId="" clId="Web-{B63C8988-E1D3-4A52-8229-FA8C5EBD2ECD}" dt="2021-08-19T13:46:56.520" v="49" actId="20577"/>
        <pc:sldMkLst>
          <pc:docMk/>
          <pc:sldMk cId="779971636" sldId="266"/>
        </pc:sldMkLst>
      </pc:sldChg>
      <pc:sldChg chg="del">
        <pc:chgData name="YAN LUO" userId="" providerId="" clId="Web-{B63C8988-E1D3-4A52-8229-FA8C5EBD2ECD}" dt="2021-08-19T13:52:20.775" v="94"/>
        <pc:sldMkLst>
          <pc:docMk/>
          <pc:sldMk cId="3181088097" sldId="278"/>
        </pc:sldMkLst>
      </pc:sldChg>
      <pc:sldChg chg="addSp delSp modSp">
        <pc:chgData name="YAN LUO" userId="" providerId="" clId="Web-{B63C8988-E1D3-4A52-8229-FA8C5EBD2ECD}" dt="2021-08-19T13:45:42.691" v="30" actId="20577"/>
        <pc:sldMkLst>
          <pc:docMk/>
          <pc:sldMk cId="280316088" sldId="299"/>
        </pc:sldMkLst>
      </pc:sldChg>
      <pc:sldChg chg="addSp delSp modSp">
        <pc:chgData name="YAN LUO" userId="" providerId="" clId="Web-{B63C8988-E1D3-4A52-8229-FA8C5EBD2ECD}" dt="2021-08-19T13:53:50.338" v="96" actId="20577"/>
        <pc:sldMkLst>
          <pc:docMk/>
          <pc:sldMk cId="1385553969" sldId="302"/>
        </pc:sldMkLst>
      </pc:sldChg>
      <pc:sldChg chg="modSp">
        <pc:chgData name="YAN LUO" userId="" providerId="" clId="Web-{B63C8988-E1D3-4A52-8229-FA8C5EBD2ECD}" dt="2021-08-19T13:55:45.293" v="141" actId="20577"/>
        <pc:sldMkLst>
          <pc:docMk/>
          <pc:sldMk cId="1434679925" sldId="312"/>
        </pc:sldMkLst>
      </pc:sldChg>
      <pc:sldChg chg="modSp">
        <pc:chgData name="YAN LUO" userId="" providerId="" clId="Web-{B63C8988-E1D3-4A52-8229-FA8C5EBD2ECD}" dt="2021-08-19T13:56:18.809" v="184" actId="20577"/>
        <pc:sldMkLst>
          <pc:docMk/>
          <pc:sldMk cId="639399535" sldId="314"/>
        </pc:sldMkLst>
      </pc:sldChg>
      <pc:sldChg chg="modSp">
        <pc:chgData name="YAN LUO" userId="" providerId="" clId="Web-{B63C8988-E1D3-4A52-8229-FA8C5EBD2ECD}" dt="2021-08-19T14:01:44.876" v="206" actId="20577"/>
        <pc:sldMkLst>
          <pc:docMk/>
          <pc:sldMk cId="1398439132" sldId="31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3/4/2025</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3/4/2025</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3/4/2025</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3/4/2025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951765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500658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2886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4E5C39-FE1E-4048-9E78-68F07A4195FB}"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942590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4E5C39-FE1E-4048-9E78-68F07A4195FB}" type="datetimeFigureOut">
              <a:rPr lang="en-US" smtClean="0"/>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95885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4E5C39-FE1E-4048-9E78-68F07A4195FB}" type="datetimeFigureOut">
              <a:rPr lang="en-US" smtClean="0"/>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127649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3/4/2025</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5C39-FE1E-4048-9E78-68F07A4195FB}" type="datetimeFigureOut">
              <a:rPr lang="en-US" smtClean="0"/>
              <a:t>3/4/2025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5122238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38376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5299234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41850370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11072027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79952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9695222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3/4/2025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5600504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3/4/2025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2658863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03301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3/4/2025</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128339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525876391"/>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894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3/4/2025</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3/4/2025</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3/4/2025</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3/4/2025</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3/4/2025</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3/4/2025</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image" Target="../media/image1.pn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3/4/2025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111429125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307F-A1D4-D0EB-A59B-C3A95FBCE9D7}"/>
              </a:ext>
            </a:extLst>
          </p:cNvPr>
          <p:cNvSpPr>
            <a:spLocks noGrp="1"/>
          </p:cNvSpPr>
          <p:nvPr>
            <p:ph type="ctrTitle"/>
          </p:nvPr>
        </p:nvSpPr>
        <p:spPr>
          <a:xfrm>
            <a:off x="1524000" y="1122363"/>
            <a:ext cx="9144000" cy="3340780"/>
          </a:xfrm>
          <a:solidFill>
            <a:schemeClr val="accent1">
              <a:lumMod val="75000"/>
            </a:schemeClr>
          </a:solidFill>
        </p:spPr>
        <p:txBody>
          <a:bodyPr>
            <a:normAutofit/>
          </a:bodyPr>
          <a:lstStyle/>
          <a:p>
            <a:r>
              <a:rPr lang="en-IN" sz="6000" u="sng" dirty="0">
                <a:solidFill>
                  <a:schemeClr val="accent5"/>
                </a:solidFill>
                <a:latin typeface="HP Simplified Hans Light" panose="020B0300000000000000" pitchFamily="34" charset="-122"/>
                <a:ea typeface="HP Simplified Hans Light" panose="020B0300000000000000" pitchFamily="34" charset="-122"/>
              </a:rPr>
              <a:t>IBM DATA SCIENCE CAPSTONE PROJECT</a:t>
            </a:r>
          </a:p>
        </p:txBody>
      </p:sp>
    </p:spTree>
    <p:extLst>
      <p:ext uri="{BB962C8B-B14F-4D97-AF65-F5344CB8AC3E}">
        <p14:creationId xmlns:p14="http://schemas.microsoft.com/office/powerpoint/2010/main" val="70425145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a:xfrm>
            <a:off x="8714772" y="6433577"/>
            <a:ext cx="2743200" cy="401638"/>
          </a:xfrm>
        </p:spPr>
        <p:txBody>
          <a:bodyPr/>
          <a:lstStyle/>
          <a:p>
            <a:fld id="{5075537C-CA84-1446-933C-8E9D027F9201}" type="slidenum">
              <a:rPr lang="en-US" smtClean="0"/>
              <a:t>10</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1495425"/>
            <a:ext cx="4987925" cy="4932363"/>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Abadi"/>
              </a:rPr>
              <a:t>We explored the data by visualizing the relationship between flight number and launch Site, payload and launch site, success rate of each orbit type, flight number and orbit type, the launch success yearly trend. </a:t>
            </a:r>
            <a:endParaRPr lang="en-US" sz="2200" dirty="0">
              <a:solidFill>
                <a:schemeClr val="accent3">
                  <a:lumMod val="25000"/>
                </a:schemeClr>
              </a:solidFill>
              <a:latin typeface="Abadi" panose="020B0604020104020204" pitchFamily="34" charset="0"/>
            </a:endParaRPr>
          </a:p>
          <a:p>
            <a:endParaRPr lang="en-US" dirty="0"/>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Data Visualization</a:t>
            </a:r>
          </a:p>
        </p:txBody>
      </p:sp>
      <p:sp>
        <p:nvSpPr>
          <p:cNvPr id="6" name="Content Placeholder 4">
            <a:extLst>
              <a:ext uri="{FF2B5EF4-FFF2-40B4-BE49-F238E27FC236}">
                <a16:creationId xmlns:a16="http://schemas.microsoft.com/office/drawing/2014/main" id="{A7F21014-C317-418E-8F64-D22C9E0DACF2}"/>
              </a:ext>
            </a:extLst>
          </p:cNvPr>
          <p:cNvSpPr txBox="1">
            <a:spLocks/>
          </p:cNvSpPr>
          <p:nvPr/>
        </p:nvSpPr>
        <p:spPr>
          <a:xfrm>
            <a:off x="6096000" y="1495703"/>
            <a:ext cx="5189611" cy="493150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a:t>
            </a:r>
            <a:r>
              <a:rPr lang="en-US" sz="2200" dirty="0">
                <a:solidFill>
                  <a:srgbClr val="1C7DDB"/>
                </a:solidFill>
                <a:latin typeface="Abadi" panose="020B0604020104020204" pitchFamily="34" charset="0"/>
              </a:rPr>
              <a:t>https://github.com/chuksoo/IBM-Data-Science-Capstone-SpaceX/blob/main/EDA%20with%20Data%20Visualization.ipynb</a:t>
            </a:r>
            <a:endParaRPr lang="en-US" dirty="0"/>
          </a:p>
        </p:txBody>
      </p:sp>
      <p:pic>
        <p:nvPicPr>
          <p:cNvPr id="7" name="Picture 6">
            <a:extLst>
              <a:ext uri="{FF2B5EF4-FFF2-40B4-BE49-F238E27FC236}">
                <a16:creationId xmlns:a16="http://schemas.microsoft.com/office/drawing/2014/main" id="{A057CF71-3EE2-44BF-9595-C18CAEFC4E4D}"/>
              </a:ext>
            </a:extLst>
          </p:cNvPr>
          <p:cNvPicPr>
            <a:picLocks noChangeAspect="1"/>
          </p:cNvPicPr>
          <p:nvPr/>
        </p:nvPicPr>
        <p:blipFill>
          <a:blip r:embed="rId3"/>
          <a:stretch>
            <a:fillRect/>
          </a:stretch>
        </p:blipFill>
        <p:spPr>
          <a:xfrm>
            <a:off x="770011" y="3669829"/>
            <a:ext cx="5000794" cy="2757382"/>
          </a:xfrm>
          <a:prstGeom prst="rect">
            <a:avLst/>
          </a:prstGeom>
        </p:spPr>
      </p:pic>
      <p:pic>
        <p:nvPicPr>
          <p:cNvPr id="9" name="Picture 8">
            <a:extLst>
              <a:ext uri="{FF2B5EF4-FFF2-40B4-BE49-F238E27FC236}">
                <a16:creationId xmlns:a16="http://schemas.microsoft.com/office/drawing/2014/main" id="{FC3F8E94-53AE-4C70-AB1E-27F399939A53}"/>
              </a:ext>
            </a:extLst>
          </p:cNvPr>
          <p:cNvPicPr>
            <a:picLocks noChangeAspect="1"/>
          </p:cNvPicPr>
          <p:nvPr/>
        </p:nvPicPr>
        <p:blipFill>
          <a:blip r:embed="rId4"/>
          <a:stretch>
            <a:fillRect/>
          </a:stretch>
        </p:blipFill>
        <p:spPr>
          <a:xfrm>
            <a:off x="6096000" y="1495703"/>
            <a:ext cx="5189612" cy="2965765"/>
          </a:xfrm>
          <a:prstGeom prst="rect">
            <a:avLst/>
          </a:prstGeom>
        </p:spPr>
      </p:pic>
    </p:spTree>
    <p:extLst>
      <p:ext uri="{BB962C8B-B14F-4D97-AF65-F5344CB8AC3E}">
        <p14:creationId xmlns:p14="http://schemas.microsoft.com/office/powerpoint/2010/main" val="77997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1397000"/>
            <a:ext cx="9745663" cy="4760913"/>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We loaded the SpaceX dataset into a PostgreSQL database without leaving the </a:t>
            </a:r>
            <a:r>
              <a:rPr lang="en-US" sz="2200" dirty="0" err="1">
                <a:solidFill>
                  <a:schemeClr val="accent3">
                    <a:lumMod val="25000"/>
                  </a:schemeClr>
                </a:solidFill>
                <a:latin typeface="Abadi"/>
              </a:rPr>
              <a:t>jupyter</a:t>
            </a:r>
            <a:r>
              <a:rPr lang="en-US" sz="2200" dirty="0">
                <a:solidFill>
                  <a:schemeClr val="accent3">
                    <a:lumMod val="25000"/>
                  </a:schemeClr>
                </a:solidFill>
                <a:latin typeface="Abadi"/>
              </a:rPr>
              <a:t> notebook.</a:t>
            </a:r>
          </a:p>
          <a:p>
            <a:pPr>
              <a:lnSpc>
                <a:spcPct val="100000"/>
              </a:lnSpc>
              <a:spcBef>
                <a:spcPts val="1400"/>
              </a:spcBef>
            </a:pPr>
            <a:r>
              <a:rPr lang="en-US" sz="2200" dirty="0">
                <a:solidFill>
                  <a:schemeClr val="accent3">
                    <a:lumMod val="25000"/>
                  </a:schemeClr>
                </a:solidFill>
                <a:latin typeface="Abadi"/>
              </a:rPr>
              <a:t>We applied EDA with SQL to get insight from the data. We wrote queries to find out for instance:</a:t>
            </a:r>
          </a:p>
          <a:p>
            <a:pPr lvl="1">
              <a:lnSpc>
                <a:spcPct val="100000"/>
              </a:lnSpc>
              <a:spcBef>
                <a:spcPts val="1400"/>
              </a:spcBef>
              <a:buFontTx/>
              <a:buChar char="-"/>
            </a:pPr>
            <a:r>
              <a:rPr lang="en-US" sz="1700" dirty="0">
                <a:solidFill>
                  <a:schemeClr val="bg2">
                    <a:lumMod val="50000"/>
                  </a:schemeClr>
                </a:solidFill>
                <a:latin typeface="Abadi"/>
              </a:rPr>
              <a:t>The names of unique launch sites in the space mission.</a:t>
            </a:r>
          </a:p>
          <a:p>
            <a:pPr lvl="1">
              <a:lnSpc>
                <a:spcPct val="100000"/>
              </a:lnSpc>
              <a:spcBef>
                <a:spcPts val="1400"/>
              </a:spcBef>
              <a:buFontTx/>
              <a:buChar char="-"/>
            </a:pPr>
            <a:r>
              <a:rPr lang="en-US" sz="1700" dirty="0">
                <a:solidFill>
                  <a:schemeClr val="bg2">
                    <a:lumMod val="50000"/>
                  </a:schemeClr>
                </a:solidFill>
                <a:latin typeface="Abadi"/>
              </a:rPr>
              <a:t>The total payload mass carried by boosters launched by NASA (CRS)</a:t>
            </a:r>
          </a:p>
          <a:p>
            <a:pPr lvl="1">
              <a:lnSpc>
                <a:spcPct val="100000"/>
              </a:lnSpc>
              <a:spcBef>
                <a:spcPts val="1400"/>
              </a:spcBef>
              <a:buFontTx/>
              <a:buChar char="-"/>
            </a:pPr>
            <a:r>
              <a:rPr lang="en-US" sz="1700" dirty="0">
                <a:solidFill>
                  <a:schemeClr val="bg2">
                    <a:lumMod val="50000"/>
                  </a:schemeClr>
                </a:solidFill>
                <a:latin typeface="Abadi"/>
              </a:rPr>
              <a:t>The average payload mass carried by booster version F9 v1.1</a:t>
            </a:r>
          </a:p>
          <a:p>
            <a:pPr lvl="1">
              <a:lnSpc>
                <a:spcPct val="100000"/>
              </a:lnSpc>
              <a:spcBef>
                <a:spcPts val="1400"/>
              </a:spcBef>
              <a:buFontTx/>
              <a:buChar char="-"/>
            </a:pPr>
            <a:r>
              <a:rPr lang="en-US" sz="1700" dirty="0">
                <a:solidFill>
                  <a:schemeClr val="bg2">
                    <a:lumMod val="50000"/>
                  </a:schemeClr>
                </a:solidFill>
                <a:latin typeface="Abadi"/>
              </a:rPr>
              <a:t>The total number of successful and failure mission outcomes</a:t>
            </a:r>
          </a:p>
          <a:p>
            <a:pPr lvl="1">
              <a:lnSpc>
                <a:spcPct val="100000"/>
              </a:lnSpc>
              <a:spcBef>
                <a:spcPts val="1400"/>
              </a:spcBef>
              <a:buFontTx/>
              <a:buChar char="-"/>
            </a:pPr>
            <a:r>
              <a:rPr lang="en-US" sz="1700" dirty="0">
                <a:solidFill>
                  <a:schemeClr val="bg2">
                    <a:lumMod val="50000"/>
                  </a:schemeClr>
                </a:solidFill>
                <a:latin typeface="Abadi"/>
              </a:rPr>
              <a:t>The failed landing outcomes in drone ship, their booster version and launch site names.</a:t>
            </a: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a:rPr>
              <a:t>The link to the notebook is </a:t>
            </a:r>
            <a:r>
              <a:rPr lang="en-US" sz="2200" dirty="0">
                <a:solidFill>
                  <a:srgbClr val="1C7DDB"/>
                </a:solidFill>
                <a:latin typeface="Abadi"/>
              </a:rPr>
              <a:t>https://github.com/chuksoo/IBM-Data-Science-Capstone-SpaceX/blob/main/EDA%20with%20SQL.ipynb</a:t>
            </a:r>
          </a:p>
          <a:p>
            <a:pPr marL="0" indent="0">
              <a:lnSpc>
                <a:spcPct val="100000"/>
              </a:lnSpc>
              <a:spcBef>
                <a:spcPts val="1400"/>
              </a:spcBef>
              <a:buNone/>
            </a:pP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endParaRPr lang="en-US" dirty="0"/>
          </a:p>
          <a:p>
            <a:endParaRPr lang="en-US" dirty="0"/>
          </a:p>
          <a:p>
            <a:endParaRPr lang="en-US" dirty="0"/>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SQL</a:t>
            </a:r>
            <a:endParaRPr lang="en-US" dirty="0">
              <a:solidFill>
                <a:srgbClr val="0B49CB"/>
              </a:solidFill>
            </a:endParaRPr>
          </a:p>
        </p:txBody>
      </p:sp>
    </p:spTree>
    <p:extLst>
      <p:ext uri="{BB962C8B-B14F-4D97-AF65-F5344CB8AC3E}">
        <p14:creationId xmlns:p14="http://schemas.microsoft.com/office/powerpoint/2010/main" val="157872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1506538"/>
            <a:ext cx="10515600" cy="4719637"/>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marked all launch sites, and added map objects such as markers, circles, lines to mark the success or failure of launches for each site on the folium map.</a:t>
            </a:r>
          </a:p>
          <a:p>
            <a:pPr>
              <a:lnSpc>
                <a:spcPct val="100000"/>
              </a:lnSpc>
              <a:spcBef>
                <a:spcPts val="1400"/>
              </a:spcBef>
            </a:pPr>
            <a:r>
              <a:rPr lang="en-US" sz="2200" dirty="0">
                <a:solidFill>
                  <a:schemeClr val="accent3">
                    <a:lumMod val="25000"/>
                  </a:schemeClr>
                </a:solidFill>
                <a:latin typeface="Abadi" panose="020B0604020104020204" pitchFamily="34" charset="0"/>
              </a:rPr>
              <a:t>We assigned the feature launch outcomes (failure or success) to class 0 and 1.i.e., 0 for failure, and 1 for success.</a:t>
            </a:r>
          </a:p>
          <a:p>
            <a:pPr>
              <a:lnSpc>
                <a:spcPct val="100000"/>
              </a:lnSpc>
              <a:spcBef>
                <a:spcPts val="1400"/>
              </a:spcBef>
            </a:pPr>
            <a:r>
              <a:rPr lang="en-US" sz="2200" dirty="0">
                <a:solidFill>
                  <a:schemeClr val="accent3">
                    <a:lumMod val="25000"/>
                  </a:schemeClr>
                </a:solidFill>
                <a:latin typeface="Abadi" panose="020B0604020104020204" pitchFamily="34" charset="0"/>
              </a:rPr>
              <a:t>Using the color-labeled marker clusters, we identified which launch sites have relatively high success rate. </a:t>
            </a:r>
          </a:p>
          <a:p>
            <a:pPr>
              <a:lnSpc>
                <a:spcPct val="100000"/>
              </a:lnSpc>
              <a:spcBef>
                <a:spcPts val="1400"/>
              </a:spcBef>
            </a:pPr>
            <a:r>
              <a:rPr lang="en-US" sz="2200" dirty="0">
                <a:solidFill>
                  <a:schemeClr val="accent3">
                    <a:lumMod val="25000"/>
                  </a:schemeClr>
                </a:solidFill>
                <a:latin typeface="Abadi" panose="020B0604020104020204" pitchFamily="34" charset="0"/>
              </a:rPr>
              <a:t>We calculated the distances between a launch site to its proximities. We answered some question for instance:</a:t>
            </a:r>
          </a:p>
          <a:p>
            <a:pPr lvl="1">
              <a:lnSpc>
                <a:spcPct val="100000"/>
              </a:lnSpc>
              <a:spcBef>
                <a:spcPts val="1400"/>
              </a:spcBef>
              <a:buFontTx/>
              <a:buChar char="-"/>
            </a:pPr>
            <a:r>
              <a:rPr lang="en-US" sz="1800" dirty="0">
                <a:solidFill>
                  <a:schemeClr val="bg2">
                    <a:lumMod val="50000"/>
                  </a:schemeClr>
                </a:solidFill>
                <a:latin typeface="Abadi" panose="020B0604020104020204" pitchFamily="34" charset="0"/>
              </a:rPr>
              <a:t>Are launch sites near railways, highways and coastlines.</a:t>
            </a:r>
          </a:p>
          <a:p>
            <a:pPr lvl="1">
              <a:lnSpc>
                <a:spcPct val="100000"/>
              </a:lnSpc>
              <a:spcBef>
                <a:spcPts val="1400"/>
              </a:spcBef>
              <a:buFontTx/>
              <a:buChar char="-"/>
            </a:pPr>
            <a:r>
              <a:rPr lang="en-US" sz="1800" dirty="0">
                <a:solidFill>
                  <a:schemeClr val="bg2">
                    <a:lumMod val="50000"/>
                  </a:schemeClr>
                </a:solidFill>
                <a:latin typeface="Abadi" panose="020B0604020104020204" pitchFamily="34" charset="0"/>
              </a:rPr>
              <a:t>Do launch sites keep certain distance away from cities.</a:t>
            </a:r>
          </a:p>
          <a:p>
            <a:endParaRPr lang="en-US" dirty="0"/>
          </a:p>
          <a:p>
            <a:endParaRPr lang="en-US" dirty="0"/>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an Interactive Map with Folium</a:t>
            </a:r>
            <a:endParaRPr lang="en-US" dirty="0">
              <a:solidFill>
                <a:srgbClr val="0B49CB"/>
              </a:solidFill>
            </a:endParaRPr>
          </a:p>
        </p:txBody>
      </p:sp>
    </p:spTree>
    <p:extLst>
      <p:ext uri="{BB962C8B-B14F-4D97-AF65-F5344CB8AC3E}">
        <p14:creationId xmlns:p14="http://schemas.microsoft.com/office/powerpoint/2010/main" val="14811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1825625"/>
            <a:ext cx="9745663" cy="3289300"/>
          </a:xfrm>
          <a:prstGeom prst="rect">
            <a:avLst/>
          </a:prstGeom>
        </p:spPr>
        <p:txBody>
          <a:bodyPr vert="horz" lIns="91440" tIns="45720" rIns="91440" bIns="45720" rtlCol="0" anchor="t">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built an interactive dashboard with Plotly dash</a:t>
            </a:r>
          </a:p>
          <a:p>
            <a:pPr>
              <a:lnSpc>
                <a:spcPct val="100000"/>
              </a:lnSpc>
              <a:spcBef>
                <a:spcPts val="1400"/>
              </a:spcBef>
            </a:pPr>
            <a:r>
              <a:rPr lang="en-US" sz="2200" dirty="0">
                <a:solidFill>
                  <a:schemeClr val="accent3">
                    <a:lumMod val="25000"/>
                  </a:schemeClr>
                </a:solidFill>
                <a:latin typeface="Abadi" panose="020B0604020104020204" pitchFamily="34" charset="0"/>
              </a:rPr>
              <a:t>We plotted pie charts showing the total launches by a certain sites</a:t>
            </a:r>
          </a:p>
          <a:p>
            <a:pPr>
              <a:lnSpc>
                <a:spcPct val="100000"/>
              </a:lnSpc>
              <a:spcBef>
                <a:spcPts val="1400"/>
              </a:spcBef>
            </a:pPr>
            <a:r>
              <a:rPr lang="en-US" sz="2200" dirty="0">
                <a:solidFill>
                  <a:schemeClr val="accent3">
                    <a:lumMod val="25000"/>
                  </a:schemeClr>
                </a:solidFill>
                <a:latin typeface="Abadi" panose="020B0604020104020204" pitchFamily="34" charset="0"/>
              </a:rPr>
              <a:t>We plotted scatter graph showing the relationship with Outcome and Payload Mass (Kg) for the different booster version.</a:t>
            </a:r>
          </a:p>
          <a:p>
            <a:pPr>
              <a:lnSpc>
                <a:spcPct val="100000"/>
              </a:lnSpc>
              <a:spcBef>
                <a:spcPts val="1400"/>
              </a:spcBef>
            </a:pPr>
            <a:r>
              <a:rPr lang="en-US" sz="2200" dirty="0">
                <a:solidFill>
                  <a:schemeClr val="accent3">
                    <a:lumMod val="25000"/>
                  </a:schemeClr>
                </a:solidFill>
                <a:latin typeface="Abadi"/>
              </a:rPr>
              <a:t>The link to the notebook is </a:t>
            </a:r>
            <a:r>
              <a:rPr lang="en-US" sz="2200" dirty="0">
                <a:solidFill>
                  <a:srgbClr val="1C7DDB"/>
                </a:solidFill>
                <a:latin typeface="Abadi" panose="020B0604020104020204" pitchFamily="34" charset="0"/>
              </a:rPr>
              <a:t>https://github.com/chuksoo/IBM-Data-Science-Capstone-SpaceX/blob/main/app.py</a:t>
            </a:r>
          </a:p>
          <a:p>
            <a:endParaRPr lang="en-US" dirty="0"/>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 Dashboard with Plotly Dash</a:t>
            </a:r>
          </a:p>
        </p:txBody>
      </p:sp>
    </p:spTree>
    <p:extLst>
      <p:ext uri="{BB962C8B-B14F-4D97-AF65-F5344CB8AC3E}">
        <p14:creationId xmlns:p14="http://schemas.microsoft.com/office/powerpoint/2010/main" val="33453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1825625"/>
            <a:ext cx="9745663"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loaded the data using </a:t>
            </a:r>
            <a:r>
              <a:rPr lang="en-US" sz="2200" dirty="0" err="1">
                <a:solidFill>
                  <a:schemeClr val="accent3">
                    <a:lumMod val="25000"/>
                  </a:schemeClr>
                </a:solidFill>
                <a:latin typeface="Abadi" panose="020B0604020104020204" pitchFamily="34" charset="0"/>
              </a:rPr>
              <a:t>numpy</a:t>
            </a:r>
            <a:r>
              <a:rPr lang="en-US" sz="2200" dirty="0">
                <a:solidFill>
                  <a:schemeClr val="accent3">
                    <a:lumMod val="25000"/>
                  </a:schemeClr>
                </a:solidFill>
                <a:latin typeface="Abadi" panose="020B0604020104020204" pitchFamily="34" charset="0"/>
              </a:rPr>
              <a:t> and pandas, transformed the data, split our data into training and testing.</a:t>
            </a:r>
          </a:p>
          <a:p>
            <a:pPr>
              <a:lnSpc>
                <a:spcPct val="100000"/>
              </a:lnSpc>
              <a:spcBef>
                <a:spcPts val="1400"/>
              </a:spcBef>
            </a:pPr>
            <a:r>
              <a:rPr lang="en-US" sz="2200" dirty="0">
                <a:solidFill>
                  <a:schemeClr val="accent3">
                    <a:lumMod val="25000"/>
                  </a:schemeClr>
                </a:solidFill>
                <a:latin typeface="Abadi" panose="020B0604020104020204" pitchFamily="34" charset="0"/>
              </a:rPr>
              <a:t>We built different machine learning models and tune different hyperparameters using </a:t>
            </a:r>
            <a:r>
              <a:rPr lang="en-US" sz="2200" dirty="0" err="1">
                <a:solidFill>
                  <a:schemeClr val="accent3">
                    <a:lumMod val="25000"/>
                  </a:schemeClr>
                </a:solidFill>
                <a:latin typeface="Abadi" panose="020B0604020104020204" pitchFamily="34" charset="0"/>
              </a:rPr>
              <a:t>GridSearchCV</a:t>
            </a:r>
            <a:r>
              <a:rPr lang="en-US" sz="2200" dirty="0">
                <a:solidFill>
                  <a:schemeClr val="accent3">
                    <a:lumMod val="25000"/>
                  </a:schemeClr>
                </a:solidFill>
                <a:latin typeface="Abadi" panose="020B0604020104020204" pitchFamily="34" charset="0"/>
              </a:rPr>
              <a:t>.</a:t>
            </a:r>
          </a:p>
          <a:p>
            <a:pPr>
              <a:lnSpc>
                <a:spcPct val="100000"/>
              </a:lnSpc>
              <a:spcBef>
                <a:spcPts val="1400"/>
              </a:spcBef>
            </a:pPr>
            <a:r>
              <a:rPr lang="en-US" sz="2200" dirty="0">
                <a:solidFill>
                  <a:schemeClr val="accent3">
                    <a:lumMod val="25000"/>
                  </a:schemeClr>
                </a:solidFill>
                <a:latin typeface="Abadi" panose="020B0604020104020204" pitchFamily="34" charset="0"/>
              </a:rPr>
              <a:t>We used accuracy as the metric for our model, improved the model using feature engineering and algorithm tuning.</a:t>
            </a:r>
          </a:p>
          <a:p>
            <a:pPr>
              <a:lnSpc>
                <a:spcPct val="100000"/>
              </a:lnSpc>
              <a:spcBef>
                <a:spcPts val="1400"/>
              </a:spcBef>
            </a:pPr>
            <a:r>
              <a:rPr lang="en-US" sz="2200" dirty="0">
                <a:solidFill>
                  <a:schemeClr val="accent3">
                    <a:lumMod val="25000"/>
                  </a:schemeClr>
                </a:solidFill>
                <a:latin typeface="Abadi" panose="020B0604020104020204" pitchFamily="34" charset="0"/>
              </a:rPr>
              <a:t>We found the best performing classification model.</a:t>
            </a:r>
          </a:p>
          <a:p>
            <a:pPr>
              <a:lnSpc>
                <a:spcPct val="100000"/>
              </a:lnSpc>
              <a:spcBef>
                <a:spcPts val="1400"/>
              </a:spcBef>
            </a:pPr>
            <a:r>
              <a:rPr lang="en-US" sz="2200" dirty="0">
                <a:solidFill>
                  <a:schemeClr val="accent3">
                    <a:lumMod val="25000"/>
                  </a:schemeClr>
                </a:solidFill>
                <a:latin typeface="Abadi"/>
              </a:rPr>
              <a:t>The link to the notebook is </a:t>
            </a:r>
            <a:r>
              <a:rPr lang="en-US" sz="2200" dirty="0">
                <a:solidFill>
                  <a:srgbClr val="1C7DDB"/>
                </a:solidFill>
                <a:latin typeface="Abadi" panose="020B0604020104020204" pitchFamily="34" charset="0"/>
              </a:rPr>
              <a:t>https://github.com/chuksoo/IBM-Data-Science-Capstone-SpaceX/blob/main/Machine%20Learning%20Prediction.ipynb</a:t>
            </a:r>
          </a:p>
          <a:p>
            <a:endParaRPr lang="en-US" dirty="0"/>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spTree>
    <p:extLst>
      <p:ext uri="{BB962C8B-B14F-4D97-AF65-F5344CB8AC3E}">
        <p14:creationId xmlns:p14="http://schemas.microsoft.com/office/powerpoint/2010/main" val="181371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7"/>
            <a:ext cx="7068725" cy="162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Exploratory data analysis results</a:t>
            </a:r>
          </a:p>
          <a:p>
            <a:pPr>
              <a:lnSpc>
                <a:spcPct val="100000"/>
              </a:lnSpc>
              <a:spcBef>
                <a:spcPts val="1400"/>
              </a:spcBef>
            </a:pPr>
            <a:r>
              <a:rPr lang="en-US" sz="2200" dirty="0">
                <a:solidFill>
                  <a:schemeClr val="accent3">
                    <a:lumMod val="25000"/>
                  </a:schemeClr>
                </a:solidFill>
                <a:latin typeface="Abadi" panose="020B0604020104020204" pitchFamily="34" charset="0"/>
              </a:rPr>
              <a:t>Interactive analytics demo in screenshots</a:t>
            </a:r>
          </a:p>
          <a:p>
            <a:pPr>
              <a:lnSpc>
                <a:spcPct val="100000"/>
              </a:lnSpc>
              <a:spcBef>
                <a:spcPts val="1400"/>
              </a:spcBef>
            </a:pPr>
            <a:r>
              <a:rPr lang="en-US" sz="2200" dirty="0">
                <a:solidFill>
                  <a:schemeClr val="accent3">
                    <a:lumMod val="25000"/>
                  </a:schemeClr>
                </a:solidFill>
                <a:latin typeface="Abadi" panose="020B0604020104020204" pitchFamily="34" charset="0"/>
              </a:rPr>
              <a:t>Predictive analysis results</a:t>
            </a:r>
          </a:p>
          <a:p>
            <a:pPr lvl="1"/>
            <a:endParaRPr lang="en-US" sz="1800" dirty="0"/>
          </a:p>
          <a:p>
            <a:pPr marL="457200" lvl="1" indent="0">
              <a:buNone/>
            </a:pPr>
            <a:endParaRPr lang="en-US" sz="1800" dirty="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32100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1598613" y="2057400"/>
            <a:ext cx="10593387" cy="9667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From the plot, we found that the larger the flight amount at a launch site, the greater the success rate at a launch site.</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Launch Site</a:t>
            </a:r>
            <a:endParaRPr lang="en-US" dirty="0">
              <a:solidFill>
                <a:srgbClr val="0B49CB"/>
              </a:solidFill>
            </a:endParaRPr>
          </a:p>
        </p:txBody>
      </p:sp>
      <p:pic>
        <p:nvPicPr>
          <p:cNvPr id="6" name="Picture 5">
            <a:extLst>
              <a:ext uri="{FF2B5EF4-FFF2-40B4-BE49-F238E27FC236}">
                <a16:creationId xmlns:a16="http://schemas.microsoft.com/office/drawing/2014/main" id="{B6DE48CB-F37D-4E03-9612-4B2FE0C9C889}"/>
              </a:ext>
            </a:extLst>
          </p:cNvPr>
          <p:cNvPicPr>
            <a:picLocks noChangeAspect="1"/>
          </p:cNvPicPr>
          <p:nvPr/>
        </p:nvPicPr>
        <p:blipFill>
          <a:blip r:embed="rId3"/>
          <a:stretch>
            <a:fillRect/>
          </a:stretch>
        </p:blipFill>
        <p:spPr>
          <a:xfrm>
            <a:off x="1205802" y="2954215"/>
            <a:ext cx="9676563" cy="2504423"/>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CCD949-E788-4375-9B07-478FA5684BC1}"/>
              </a:ext>
            </a:extLst>
          </p:cNvPr>
          <p:cNvSpPr txBox="1">
            <a:spLocks/>
          </p:cNvSpPr>
          <p:nvPr/>
        </p:nvSpPr>
        <p:spPr>
          <a:xfrm>
            <a:off x="635001" y="640823"/>
            <a:ext cx="3047984" cy="25043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200" kern="1200" dirty="0">
                <a:solidFill>
                  <a:srgbClr val="0B49CB"/>
                </a:solidFill>
                <a:latin typeface="Abadi" panose="020B0604020104020204" pitchFamily="34" charset="0"/>
                <a:ea typeface="+mj-ea"/>
                <a:cs typeface="+mj-cs"/>
              </a:rPr>
              <a:t>Payload vs. Launch Site</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17</a:t>
            </a:fld>
            <a:endParaRPr lang="en-US" sz="1200">
              <a:solidFill>
                <a:schemeClr val="tx1">
                  <a:tint val="75000"/>
                </a:schemeClr>
              </a:solidFill>
              <a:latin typeface="+mn-lt"/>
            </a:endParaRPr>
          </a:p>
        </p:txBody>
      </p:sp>
      <p:pic>
        <p:nvPicPr>
          <p:cNvPr id="6" name="Picture 5">
            <a:extLst>
              <a:ext uri="{FF2B5EF4-FFF2-40B4-BE49-F238E27FC236}">
                <a16:creationId xmlns:a16="http://schemas.microsoft.com/office/drawing/2014/main" id="{5249FA24-F878-44BC-852B-8E69CCAEC695}"/>
              </a:ext>
            </a:extLst>
          </p:cNvPr>
          <p:cNvPicPr>
            <a:picLocks noChangeAspect="1"/>
          </p:cNvPicPr>
          <p:nvPr/>
        </p:nvPicPr>
        <p:blipFill>
          <a:blip r:embed="rId2"/>
          <a:stretch>
            <a:fillRect/>
          </a:stretch>
        </p:blipFill>
        <p:spPr>
          <a:xfrm>
            <a:off x="4481565" y="3179605"/>
            <a:ext cx="6872235" cy="2406755"/>
          </a:xfrm>
          <a:prstGeom prst="rect">
            <a:avLst/>
          </a:prstGeom>
        </p:spPr>
      </p:pic>
      <p:pic>
        <p:nvPicPr>
          <p:cNvPr id="10" name="Picture 9">
            <a:extLst>
              <a:ext uri="{FF2B5EF4-FFF2-40B4-BE49-F238E27FC236}">
                <a16:creationId xmlns:a16="http://schemas.microsoft.com/office/drawing/2014/main" id="{4A1632B3-C012-413C-A33E-15F53D11AFC0}"/>
              </a:ext>
            </a:extLst>
          </p:cNvPr>
          <p:cNvPicPr>
            <a:picLocks noChangeAspect="1"/>
          </p:cNvPicPr>
          <p:nvPr/>
        </p:nvPicPr>
        <p:blipFill>
          <a:blip r:embed="rId3"/>
          <a:stretch>
            <a:fillRect/>
          </a:stretch>
        </p:blipFill>
        <p:spPr>
          <a:xfrm>
            <a:off x="4679949" y="1071405"/>
            <a:ext cx="6877050" cy="1971675"/>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Success Rate vs. Orbit Type</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18</a:t>
            </a:fld>
            <a:endParaRPr lang="en-US" sz="1200">
              <a:solidFill>
                <a:schemeClr val="tx1">
                  <a:tint val="75000"/>
                </a:schemeClr>
              </a:solidFill>
              <a:latin typeface="+mn-lt"/>
            </a:endParaRP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0" y="1782763"/>
            <a:ext cx="4008438" cy="4394200"/>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From the plot, we can see that ES-L1, GEO, HEO, SSO, VLEO had the most success rate.</a:t>
            </a:r>
          </a:p>
          <a:p>
            <a:pPr>
              <a:spcBef>
                <a:spcPts val="1400"/>
              </a:spcBef>
            </a:pPr>
            <a:endParaRPr lang="en-US" sz="2000" dirty="0"/>
          </a:p>
        </p:txBody>
      </p:sp>
      <p:pic>
        <p:nvPicPr>
          <p:cNvPr id="2" name="Picture 1">
            <a:extLst>
              <a:ext uri="{FF2B5EF4-FFF2-40B4-BE49-F238E27FC236}">
                <a16:creationId xmlns:a16="http://schemas.microsoft.com/office/drawing/2014/main" id="{5D079B70-0CE8-4E07-ADD8-E302B697715E}"/>
              </a:ext>
            </a:extLst>
          </p:cNvPr>
          <p:cNvPicPr>
            <a:picLocks noChangeAspect="1"/>
          </p:cNvPicPr>
          <p:nvPr/>
        </p:nvPicPr>
        <p:blipFill>
          <a:blip r:embed="rId2"/>
          <a:stretch>
            <a:fillRect/>
          </a:stretch>
        </p:blipFill>
        <p:spPr>
          <a:xfrm>
            <a:off x="4967973" y="2244294"/>
            <a:ext cx="6580559" cy="3439266"/>
          </a:xfrm>
          <a:prstGeom prst="rect">
            <a:avLst/>
          </a:prstGeom>
        </p:spPr>
      </p:pic>
    </p:spTree>
    <p:extLst>
      <p:ext uri="{BB962C8B-B14F-4D97-AF65-F5344CB8AC3E}">
        <p14:creationId xmlns:p14="http://schemas.microsoft.com/office/powerpoint/2010/main" val="80090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19</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0" y="2070100"/>
            <a:ext cx="10515600"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plot below shows the Flight Number vs. Orbit type. We observe that in the LEO orbit, success is related to the number of flights whereas in the GTO orbit, there is no relationship between flight number and the orbit.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Orbit Type</a:t>
            </a:r>
            <a:endParaRPr lang="en-US" dirty="0">
              <a:solidFill>
                <a:srgbClr val="0B49CB"/>
              </a:solidFill>
            </a:endParaRPr>
          </a:p>
        </p:txBody>
      </p:sp>
      <p:pic>
        <p:nvPicPr>
          <p:cNvPr id="6" name="Picture 5">
            <a:extLst>
              <a:ext uri="{FF2B5EF4-FFF2-40B4-BE49-F238E27FC236}">
                <a16:creationId xmlns:a16="http://schemas.microsoft.com/office/drawing/2014/main" id="{8951E6B5-1181-44B2-B572-5B835453A272}"/>
              </a:ext>
            </a:extLst>
          </p:cNvPr>
          <p:cNvPicPr>
            <a:picLocks noChangeAspect="1"/>
          </p:cNvPicPr>
          <p:nvPr/>
        </p:nvPicPr>
        <p:blipFill>
          <a:blip r:embed="rId3"/>
          <a:stretch>
            <a:fillRect/>
          </a:stretch>
        </p:blipFill>
        <p:spPr>
          <a:xfrm>
            <a:off x="1342767" y="3529484"/>
            <a:ext cx="8263457" cy="2105025"/>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Results</a:t>
            </a:r>
          </a:p>
          <a:p>
            <a:pPr>
              <a:lnSpc>
                <a:spcPct val="100000"/>
              </a:lnSpc>
              <a:spcBef>
                <a:spcPts val="1400"/>
              </a:spcBef>
            </a:pPr>
            <a:r>
              <a:rPr lang="en-US" sz="2200" dirty="0">
                <a:solidFill>
                  <a:schemeClr val="accent3">
                    <a:lumMod val="25000"/>
                  </a:schemeClr>
                </a:solidFill>
                <a:latin typeface="Abadi"/>
              </a:rPr>
              <a:t>Conclusion</a:t>
            </a:r>
          </a:p>
          <a:p>
            <a:pPr>
              <a:lnSpc>
                <a:spcPct val="100000"/>
              </a:lnSpc>
              <a:spcBef>
                <a:spcPts val="1400"/>
              </a:spcBef>
            </a:pPr>
            <a:r>
              <a:rPr lang="en-US" sz="22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1503363" y="2057400"/>
            <a:ext cx="10688637"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can observe that with heavy payloads, the successful landing are more for PO, LEO and ISS orbits.</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pic>
        <p:nvPicPr>
          <p:cNvPr id="6" name="Picture 5">
            <a:extLst>
              <a:ext uri="{FF2B5EF4-FFF2-40B4-BE49-F238E27FC236}">
                <a16:creationId xmlns:a16="http://schemas.microsoft.com/office/drawing/2014/main" id="{7CE4FF73-7CCD-42C6-9E43-B655DCDF241B}"/>
              </a:ext>
            </a:extLst>
          </p:cNvPr>
          <p:cNvPicPr>
            <a:picLocks noChangeAspect="1"/>
          </p:cNvPicPr>
          <p:nvPr/>
        </p:nvPicPr>
        <p:blipFill>
          <a:blip r:embed="rId3"/>
          <a:stretch>
            <a:fillRect/>
          </a:stretch>
        </p:blipFill>
        <p:spPr>
          <a:xfrm>
            <a:off x="1146614" y="3429000"/>
            <a:ext cx="9082607" cy="2095500"/>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Launch Success Yearly Trend</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21</a:t>
            </a:fld>
            <a:endParaRPr lang="en-US" sz="1200">
              <a:solidFill>
                <a:schemeClr val="tx1">
                  <a:tint val="75000"/>
                </a:schemeClr>
              </a:solidFill>
              <a:latin typeface="+mn-lt"/>
            </a:endParaRP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0" y="1782763"/>
            <a:ext cx="4008438" cy="4394200"/>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From the plot, we can observe that success rate since 2013 kept on increasing till 2020.</a:t>
            </a:r>
          </a:p>
          <a:p>
            <a:pPr>
              <a:spcBef>
                <a:spcPts val="1400"/>
              </a:spcBef>
            </a:pPr>
            <a:endParaRPr lang="en-US" sz="2000" dirty="0"/>
          </a:p>
        </p:txBody>
      </p:sp>
      <p:pic>
        <p:nvPicPr>
          <p:cNvPr id="15" name="Picture 14">
            <a:extLst>
              <a:ext uri="{FF2B5EF4-FFF2-40B4-BE49-F238E27FC236}">
                <a16:creationId xmlns:a16="http://schemas.microsoft.com/office/drawing/2014/main" id="{D504E95A-B6F2-4A67-922F-F513B07630F5}"/>
              </a:ext>
            </a:extLst>
          </p:cNvPr>
          <p:cNvPicPr>
            <a:picLocks noChangeAspect="1"/>
          </p:cNvPicPr>
          <p:nvPr/>
        </p:nvPicPr>
        <p:blipFill>
          <a:blip r:embed="rId2"/>
          <a:stretch>
            <a:fillRect/>
          </a:stretch>
        </p:blipFill>
        <p:spPr>
          <a:xfrm>
            <a:off x="4712822" y="1935308"/>
            <a:ext cx="6303910" cy="3602565"/>
          </a:xfrm>
          <a:prstGeom prst="rect">
            <a:avLst/>
          </a:prstGeom>
        </p:spPr>
      </p:pic>
    </p:spTree>
    <p:extLst>
      <p:ext uri="{BB962C8B-B14F-4D97-AF65-F5344CB8AC3E}">
        <p14:creationId xmlns:p14="http://schemas.microsoft.com/office/powerpoint/2010/main" val="2068102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700" b="0" i="0" u="none" strike="noStrike" kern="1200" cap="none" spc="0" normalizeH="0" baseline="0" noProof="0" dirty="0">
                <a:ln>
                  <a:noFill/>
                </a:ln>
                <a:solidFill>
                  <a:srgbClr val="0B49CB"/>
                </a:solidFill>
                <a:effectLst/>
                <a:uLnTx/>
                <a:uFillTx/>
                <a:latin typeface="Abadi"/>
                <a:ea typeface="+mn-ea"/>
                <a:cs typeface="+mn-cs"/>
              </a:rPr>
              <a:t>All Launch Site Names</a:t>
            </a:r>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22</a:t>
            </a:fld>
            <a:endParaRPr lang="en-US" sz="1200">
              <a:solidFill>
                <a:schemeClr val="tx1">
                  <a:tint val="75000"/>
                </a:schemeClr>
              </a:solidFill>
              <a:latin typeface="+mn-lt"/>
            </a:endParaRP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0" y="1782763"/>
            <a:ext cx="4008438" cy="4394200"/>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We used the key word </a:t>
            </a:r>
            <a:r>
              <a:rPr lang="en-US" sz="2200" b="1" dirty="0">
                <a:latin typeface="Abadi" panose="020B0604020104020204" pitchFamily="34" charset="0"/>
              </a:rPr>
              <a:t>DISTINCT</a:t>
            </a:r>
            <a:r>
              <a:rPr lang="en-US" sz="2200" dirty="0">
                <a:latin typeface="Abadi" panose="020B0604020104020204" pitchFamily="34" charset="0"/>
              </a:rPr>
              <a:t> to show only unique launch sites from the SpaceX data.</a:t>
            </a:r>
          </a:p>
          <a:p>
            <a:pPr>
              <a:spcBef>
                <a:spcPts val="1400"/>
              </a:spcBef>
            </a:pPr>
            <a:endParaRPr lang="en-US" sz="2000" dirty="0"/>
          </a:p>
        </p:txBody>
      </p:sp>
      <p:pic>
        <p:nvPicPr>
          <p:cNvPr id="6" name="Picture 5">
            <a:extLst>
              <a:ext uri="{FF2B5EF4-FFF2-40B4-BE49-F238E27FC236}">
                <a16:creationId xmlns:a16="http://schemas.microsoft.com/office/drawing/2014/main" id="{8219A12C-8F7F-48BC-B0D9-9B376D10D35E}"/>
              </a:ext>
            </a:extLst>
          </p:cNvPr>
          <p:cNvPicPr>
            <a:picLocks noChangeAspect="1"/>
          </p:cNvPicPr>
          <p:nvPr/>
        </p:nvPicPr>
        <p:blipFill>
          <a:blip r:embed="rId2"/>
          <a:stretch>
            <a:fillRect/>
          </a:stretch>
        </p:blipFill>
        <p:spPr>
          <a:xfrm>
            <a:off x="5295320" y="2196715"/>
            <a:ext cx="6253212" cy="3534424"/>
          </a:xfrm>
          <a:prstGeom prst="rect">
            <a:avLst/>
          </a:prstGeom>
        </p:spPr>
      </p:pic>
    </p:spTree>
    <p:extLst>
      <p:ext uri="{BB962C8B-B14F-4D97-AF65-F5344CB8AC3E}">
        <p14:creationId xmlns:p14="http://schemas.microsoft.com/office/powerpoint/2010/main" val="2914233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1825625"/>
            <a:ext cx="10223500" cy="4122738"/>
          </a:xfrm>
          <a:prstGeom prst="rect">
            <a:avLst/>
          </a:prstGeom>
        </p:spPr>
        <p:txBody>
          <a:bodyPr>
            <a:normAutofit/>
          </a:body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We used the query above to display 5 records where launch sites begin with `CCA`</a:t>
            </a: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Names Begin with 'CCA'</a:t>
            </a:r>
          </a:p>
        </p:txBody>
      </p:sp>
      <p:pic>
        <p:nvPicPr>
          <p:cNvPr id="6" name="Picture 5">
            <a:extLst>
              <a:ext uri="{FF2B5EF4-FFF2-40B4-BE49-F238E27FC236}">
                <a16:creationId xmlns:a16="http://schemas.microsoft.com/office/drawing/2014/main" id="{6CD72A1D-7EAF-40EC-AFC1-830938F48A8F}"/>
              </a:ext>
            </a:extLst>
          </p:cNvPr>
          <p:cNvPicPr>
            <a:picLocks noChangeAspect="1"/>
          </p:cNvPicPr>
          <p:nvPr/>
        </p:nvPicPr>
        <p:blipFill>
          <a:blip r:embed="rId3"/>
          <a:stretch>
            <a:fillRect/>
          </a:stretch>
        </p:blipFill>
        <p:spPr>
          <a:xfrm>
            <a:off x="867266" y="1626375"/>
            <a:ext cx="10028374" cy="2907149"/>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1825625"/>
            <a:ext cx="9745663"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calculated the total payload carried by boosters from NASA as 45596 using the query below</a:t>
            </a: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Payload Mass</a:t>
            </a:r>
          </a:p>
        </p:txBody>
      </p:sp>
      <p:pic>
        <p:nvPicPr>
          <p:cNvPr id="6" name="Picture 5">
            <a:extLst>
              <a:ext uri="{FF2B5EF4-FFF2-40B4-BE49-F238E27FC236}">
                <a16:creationId xmlns:a16="http://schemas.microsoft.com/office/drawing/2014/main" id="{33B4819F-7AAA-4F12-A671-FF7793A81637}"/>
              </a:ext>
            </a:extLst>
          </p:cNvPr>
          <p:cNvPicPr>
            <a:picLocks noChangeAspect="1"/>
          </p:cNvPicPr>
          <p:nvPr/>
        </p:nvPicPr>
        <p:blipFill>
          <a:blip r:embed="rId3"/>
          <a:stretch>
            <a:fillRect/>
          </a:stretch>
        </p:blipFill>
        <p:spPr>
          <a:xfrm>
            <a:off x="1858945" y="2833181"/>
            <a:ext cx="7415269" cy="2942144"/>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D52E17-48CB-4D60-BD56-71D197A29B38}"/>
              </a:ext>
            </a:extLst>
          </p:cNvPr>
          <p:cNvSpPr txBox="1">
            <a:spLocks/>
          </p:cNvSpPr>
          <p:nvPr/>
        </p:nvSpPr>
        <p:spPr>
          <a:xfrm>
            <a:off x="648929" y="629266"/>
            <a:ext cx="3505495" cy="1622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rgbClr val="0B49CB"/>
                </a:solidFill>
                <a:latin typeface="Abadi" panose="020B0604020104020204" pitchFamily="34" charset="0"/>
                <a:ea typeface="+mj-ea"/>
                <a:cs typeface="+mj-cs"/>
              </a:rPr>
              <a:t>Average Payload Mass by F9 v1.1</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rgbClr val="303030"/>
                </a:solidFill>
                <a:latin typeface="+mn-lt"/>
              </a:rPr>
              <a:pPr>
                <a:spcAft>
                  <a:spcPts val="600"/>
                </a:spcAft>
              </a:pPr>
              <a:t>25</a:t>
            </a:fld>
            <a:endParaRPr lang="en-US" sz="1200">
              <a:solidFill>
                <a:srgbClr val="303030"/>
              </a:solidFill>
              <a:latin typeface="+mn-lt"/>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2438400"/>
            <a:ext cx="3505200" cy="3786188"/>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calculated the average payload mass carried by booster version F9 v1.1 as 2928.4</a:t>
            </a:r>
          </a:p>
          <a:p>
            <a:pPr>
              <a:spcBef>
                <a:spcPts val="1400"/>
              </a:spcBef>
            </a:pPr>
            <a:endParaRPr lang="en-US" sz="2000" dirty="0"/>
          </a:p>
        </p:txBody>
      </p:sp>
      <p:pic>
        <p:nvPicPr>
          <p:cNvPr id="6" name="Picture 5">
            <a:extLst>
              <a:ext uri="{FF2B5EF4-FFF2-40B4-BE49-F238E27FC236}">
                <a16:creationId xmlns:a16="http://schemas.microsoft.com/office/drawing/2014/main" id="{0AAB3F00-59E3-4E6C-BD22-2D4FB041F6E4}"/>
              </a:ext>
            </a:extLst>
          </p:cNvPr>
          <p:cNvPicPr>
            <a:picLocks noChangeAspect="1"/>
          </p:cNvPicPr>
          <p:nvPr/>
        </p:nvPicPr>
        <p:blipFill>
          <a:blip r:embed="rId2"/>
          <a:stretch>
            <a:fillRect/>
          </a:stretch>
        </p:blipFill>
        <p:spPr>
          <a:xfrm>
            <a:off x="5405862" y="2217937"/>
            <a:ext cx="6019331" cy="2418879"/>
          </a:xfrm>
          <a:prstGeom prst="rect">
            <a:avLst/>
          </a:prstGeom>
          <a:effectLst/>
        </p:spPr>
      </p:pic>
    </p:spTree>
    <p:extLst>
      <p:ext uri="{BB962C8B-B14F-4D97-AF65-F5344CB8AC3E}">
        <p14:creationId xmlns:p14="http://schemas.microsoft.com/office/powerpoint/2010/main" val="2735560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F12CD3C-55B3-4129-817A-84D0B28F713E}"/>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First Successful Ground Landing Date</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26</a:t>
            </a:fld>
            <a:endParaRPr lang="en-US" sz="1200">
              <a:solidFill>
                <a:schemeClr val="tx1">
                  <a:tint val="75000"/>
                </a:schemeClr>
              </a:solidFill>
              <a:latin typeface="+mn-lt"/>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1782763"/>
            <a:ext cx="4008438" cy="4394200"/>
          </a:xfrm>
          <a:prstGeom prst="rect">
            <a:avLst/>
          </a:prstGeom>
        </p:spPr>
        <p:txBody>
          <a:bodyPr vert="horz" lIns="91440" tIns="45720" rIns="91440" bIns="45720" rtlCol="0">
            <a:normAutofit/>
          </a:bodyPr>
          <a:lstStyle/>
          <a:p>
            <a:pPr>
              <a:spcBef>
                <a:spcPts val="1400"/>
              </a:spcBef>
            </a:pPr>
            <a:r>
              <a:rPr lang="en-US" sz="1800" dirty="0">
                <a:latin typeface="Abadi" panose="020B0604020104020204" pitchFamily="34" charset="0"/>
              </a:rPr>
              <a:t>We observed that the dates of the first successful landing outcome on ground pad was 22</a:t>
            </a:r>
            <a:r>
              <a:rPr lang="en-US" sz="1800" baseline="30000" dirty="0">
                <a:latin typeface="Abadi" panose="020B0604020104020204" pitchFamily="34" charset="0"/>
              </a:rPr>
              <a:t>nd</a:t>
            </a:r>
            <a:r>
              <a:rPr lang="en-US" sz="1800" dirty="0">
                <a:latin typeface="Abadi" panose="020B0604020104020204" pitchFamily="34" charset="0"/>
              </a:rPr>
              <a:t> December 2015</a:t>
            </a:r>
          </a:p>
        </p:txBody>
      </p:sp>
      <p:pic>
        <p:nvPicPr>
          <p:cNvPr id="6" name="Picture 5">
            <a:extLst>
              <a:ext uri="{FF2B5EF4-FFF2-40B4-BE49-F238E27FC236}">
                <a16:creationId xmlns:a16="http://schemas.microsoft.com/office/drawing/2014/main" id="{D5B751AB-189D-48E0-B627-B1B93BAF0FF7}"/>
              </a:ext>
            </a:extLst>
          </p:cNvPr>
          <p:cNvPicPr>
            <a:picLocks noChangeAspect="1"/>
          </p:cNvPicPr>
          <p:nvPr/>
        </p:nvPicPr>
        <p:blipFill>
          <a:blip r:embed="rId2"/>
          <a:stretch>
            <a:fillRect/>
          </a:stretch>
        </p:blipFill>
        <p:spPr>
          <a:xfrm>
            <a:off x="5295320" y="2716765"/>
            <a:ext cx="6253212" cy="2494323"/>
          </a:xfrm>
          <a:prstGeom prst="rect">
            <a:avLst/>
          </a:prstGeom>
        </p:spPr>
      </p:pic>
    </p:spTree>
    <p:extLst>
      <p:ext uri="{BB962C8B-B14F-4D97-AF65-F5344CB8AC3E}">
        <p14:creationId xmlns:p14="http://schemas.microsoft.com/office/powerpoint/2010/main" val="1434679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Successful Drone Ship Landing with Payload between 4000 and 6000</a:t>
            </a:r>
          </a:p>
        </p:txBody>
      </p:sp>
      <p:pic>
        <p:nvPicPr>
          <p:cNvPr id="3" name="Picture 2">
            <a:extLst>
              <a:ext uri="{FF2B5EF4-FFF2-40B4-BE49-F238E27FC236}">
                <a16:creationId xmlns:a16="http://schemas.microsoft.com/office/drawing/2014/main" id="{8BE87361-909F-45C4-896B-C2764CBD18B5}"/>
              </a:ext>
            </a:extLst>
          </p:cNvPr>
          <p:cNvPicPr>
            <a:picLocks noChangeAspect="1"/>
          </p:cNvPicPr>
          <p:nvPr/>
        </p:nvPicPr>
        <p:blipFill>
          <a:blip r:embed="rId2"/>
          <a:stretch>
            <a:fillRect/>
          </a:stretch>
        </p:blipFill>
        <p:spPr>
          <a:xfrm>
            <a:off x="643467" y="1782981"/>
            <a:ext cx="6253214" cy="4284116"/>
          </a:xfrm>
          <a:prstGeom prst="rect">
            <a:avLst/>
          </a:prstGeom>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27</a:t>
            </a:fld>
            <a:endParaRPr lang="en-US" sz="1200">
              <a:solidFill>
                <a:schemeClr val="tx1">
                  <a:tint val="75000"/>
                </a:schemeClr>
              </a:solidFill>
              <a:latin typeface="+mn-lt"/>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186738" y="1782763"/>
            <a:ext cx="4005262" cy="4394200"/>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used the </a:t>
            </a:r>
            <a:r>
              <a:rPr lang="en-US" sz="2000" b="1" dirty="0">
                <a:latin typeface="Abadi" panose="020B0604020104020204" pitchFamily="34" charset="0"/>
              </a:rPr>
              <a:t>WHERE</a:t>
            </a:r>
            <a:r>
              <a:rPr lang="en-US" sz="2000" dirty="0">
                <a:latin typeface="Abadi" panose="020B0604020104020204" pitchFamily="34" charset="0"/>
              </a:rPr>
              <a:t> clause to filter for boosters which have successfully landed on drone ship and applied the </a:t>
            </a:r>
            <a:r>
              <a:rPr lang="en-US" sz="2000" b="1" dirty="0">
                <a:latin typeface="Abadi" panose="020B0604020104020204" pitchFamily="34" charset="0"/>
              </a:rPr>
              <a:t>AND</a:t>
            </a:r>
            <a:r>
              <a:rPr lang="en-US" sz="2000" dirty="0">
                <a:latin typeface="Abadi" panose="020B0604020104020204" pitchFamily="34" charset="0"/>
              </a:rPr>
              <a:t> condition to determine successful landing with payload mass greater than 4000 but less than 6000</a:t>
            </a:r>
          </a:p>
          <a:p>
            <a:pPr>
              <a:spcBef>
                <a:spcPts val="1400"/>
              </a:spcBef>
            </a:pPr>
            <a:endParaRPr lang="en-US" sz="2000" dirty="0"/>
          </a:p>
        </p:txBody>
      </p:sp>
    </p:spTree>
    <p:extLst>
      <p:ext uri="{BB962C8B-B14F-4D97-AF65-F5344CB8AC3E}">
        <p14:creationId xmlns:p14="http://schemas.microsoft.com/office/powerpoint/2010/main" val="639399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Total Number of Successful and Failure Mission Outcomes</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28</a:t>
            </a:fld>
            <a:endParaRPr lang="en-US" sz="1200">
              <a:solidFill>
                <a:schemeClr val="tx1">
                  <a:tint val="75000"/>
                </a:schemeClr>
              </a:solidFill>
              <a:latin typeface="+mn-lt"/>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186738" y="1782763"/>
            <a:ext cx="4005262" cy="4394200"/>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used wildcard like ‘%’ to filter for </a:t>
            </a:r>
            <a:r>
              <a:rPr lang="en-US" sz="2000" b="1" dirty="0">
                <a:latin typeface="Abadi" panose="020B0604020104020204" pitchFamily="34" charset="0"/>
              </a:rPr>
              <a:t>WHERE</a:t>
            </a:r>
            <a:r>
              <a:rPr lang="en-US" sz="2000" dirty="0">
                <a:latin typeface="Abadi" panose="020B0604020104020204" pitchFamily="34" charset="0"/>
              </a:rPr>
              <a:t> </a:t>
            </a:r>
            <a:r>
              <a:rPr lang="en-US" sz="2000" dirty="0" err="1">
                <a:latin typeface="Abadi" panose="020B0604020104020204" pitchFamily="34" charset="0"/>
              </a:rPr>
              <a:t>MissionOutcome</a:t>
            </a:r>
            <a:r>
              <a:rPr lang="en-US" sz="2000" dirty="0">
                <a:latin typeface="Abadi" panose="020B0604020104020204" pitchFamily="34" charset="0"/>
              </a:rPr>
              <a:t> was a success or a failure. </a:t>
            </a:r>
          </a:p>
          <a:p>
            <a:pPr>
              <a:spcBef>
                <a:spcPts val="1400"/>
              </a:spcBef>
            </a:pPr>
            <a:endParaRPr lang="en-US" sz="2000" dirty="0"/>
          </a:p>
        </p:txBody>
      </p:sp>
      <p:pic>
        <p:nvPicPr>
          <p:cNvPr id="2" name="Picture 1">
            <a:extLst>
              <a:ext uri="{FF2B5EF4-FFF2-40B4-BE49-F238E27FC236}">
                <a16:creationId xmlns:a16="http://schemas.microsoft.com/office/drawing/2014/main" id="{53A167C0-0A91-4A58-8964-1B36C1D5295C}"/>
              </a:ext>
            </a:extLst>
          </p:cNvPr>
          <p:cNvPicPr>
            <a:picLocks noChangeAspect="1"/>
          </p:cNvPicPr>
          <p:nvPr/>
        </p:nvPicPr>
        <p:blipFill>
          <a:blip r:embed="rId2"/>
          <a:stretch>
            <a:fillRect/>
          </a:stretch>
        </p:blipFill>
        <p:spPr>
          <a:xfrm>
            <a:off x="643466" y="1457471"/>
            <a:ext cx="5108891" cy="4633362"/>
          </a:xfrm>
          <a:prstGeom prst="rect">
            <a:avLst/>
          </a:prstGeom>
        </p:spPr>
      </p:pic>
    </p:spTree>
    <p:extLst>
      <p:ext uri="{BB962C8B-B14F-4D97-AF65-F5344CB8AC3E}">
        <p14:creationId xmlns:p14="http://schemas.microsoft.com/office/powerpoint/2010/main" val="389881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7EB98F-A25F-4357-9775-478FC17F7F83}"/>
              </a:ext>
            </a:extLst>
          </p:cNvPr>
          <p:cNvSpPr txBox="1">
            <a:spLocks/>
          </p:cNvSpPr>
          <p:nvPr/>
        </p:nvSpPr>
        <p:spPr>
          <a:xfrm>
            <a:off x="838200" y="609600"/>
            <a:ext cx="4015855" cy="133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rgbClr val="0B49CB"/>
                </a:solidFill>
                <a:latin typeface="Abadi" panose="020B0604020104020204" pitchFamily="34" charset="0"/>
                <a:ea typeface="+mj-ea"/>
                <a:cs typeface="+mj-cs"/>
              </a:rPr>
              <a:t>Boosters Carried Maximum Payload</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000">
                <a:solidFill>
                  <a:schemeClr val="tx1">
                    <a:lumMod val="50000"/>
                    <a:lumOff val="50000"/>
                  </a:schemeClr>
                </a:solidFill>
                <a:latin typeface="+mn-lt"/>
              </a:rPr>
              <a:pPr>
                <a:spcAft>
                  <a:spcPts val="600"/>
                </a:spcAft>
              </a:pPr>
              <a:t>29</a:t>
            </a:fld>
            <a:endParaRPr lang="en-US" sz="1000">
              <a:solidFill>
                <a:schemeClr val="tx1">
                  <a:lumMod val="50000"/>
                  <a:lumOff val="50000"/>
                </a:schemeClr>
              </a:solidFill>
              <a:latin typeface="+mn-lt"/>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2193925"/>
            <a:ext cx="3427413" cy="3908425"/>
          </a:xfrm>
          <a:prstGeom prst="rect">
            <a:avLst/>
          </a:prstGeom>
        </p:spPr>
        <p:txBody>
          <a:bodyPr vert="horz" lIns="91440" tIns="45720" rIns="91440" bIns="45720" rtlCol="0">
            <a:normAutofit/>
          </a:bodyPr>
          <a:lstStyle/>
          <a:p>
            <a:pPr>
              <a:spcBef>
                <a:spcPts val="1400"/>
              </a:spcBef>
            </a:pPr>
            <a:r>
              <a:rPr lang="en-US" sz="1700" dirty="0">
                <a:latin typeface="Abadi" panose="020B0604020104020204" pitchFamily="34" charset="0"/>
              </a:rPr>
              <a:t>We determined the booster that have carried the maximum payload using a subquery in the </a:t>
            </a:r>
            <a:r>
              <a:rPr lang="en-US" sz="1700" b="1" dirty="0">
                <a:latin typeface="Abadi" panose="020B0604020104020204" pitchFamily="34" charset="0"/>
              </a:rPr>
              <a:t>WHERE</a:t>
            </a:r>
            <a:r>
              <a:rPr lang="en-US" sz="1700" dirty="0">
                <a:latin typeface="Abadi" panose="020B0604020104020204" pitchFamily="34" charset="0"/>
              </a:rPr>
              <a:t> clause and the </a:t>
            </a:r>
            <a:r>
              <a:rPr lang="en-US" sz="1700" b="1" dirty="0">
                <a:latin typeface="Abadi" panose="020B0604020104020204" pitchFamily="34" charset="0"/>
              </a:rPr>
              <a:t>MAX() </a:t>
            </a:r>
            <a:r>
              <a:rPr lang="en-US" sz="1700" dirty="0">
                <a:latin typeface="Abadi" panose="020B0604020104020204" pitchFamily="34" charset="0"/>
              </a:rPr>
              <a:t>function.</a:t>
            </a:r>
          </a:p>
        </p:txBody>
      </p:sp>
      <p:pic>
        <p:nvPicPr>
          <p:cNvPr id="6" name="Picture 5">
            <a:extLst>
              <a:ext uri="{FF2B5EF4-FFF2-40B4-BE49-F238E27FC236}">
                <a16:creationId xmlns:a16="http://schemas.microsoft.com/office/drawing/2014/main" id="{779D4455-44AD-4EE2-AA73-0C30FAE52EB3}"/>
              </a:ext>
            </a:extLst>
          </p:cNvPr>
          <p:cNvPicPr>
            <a:picLocks noChangeAspect="1"/>
          </p:cNvPicPr>
          <p:nvPr/>
        </p:nvPicPr>
        <p:blipFill>
          <a:blip r:embed="rId2"/>
          <a:stretch>
            <a:fillRect/>
          </a:stretch>
        </p:blipFill>
        <p:spPr>
          <a:xfrm>
            <a:off x="5445457" y="963426"/>
            <a:ext cx="6155141" cy="4954888"/>
          </a:xfrm>
          <a:prstGeom prst="rect">
            <a:avLst/>
          </a:prstGeom>
        </p:spPr>
      </p:pic>
    </p:spTree>
    <p:extLst>
      <p:ext uri="{BB962C8B-B14F-4D97-AF65-F5344CB8AC3E}">
        <p14:creationId xmlns:p14="http://schemas.microsoft.com/office/powerpoint/2010/main" val="356664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8714772" y="6332572"/>
            <a:ext cx="2743200" cy="401638"/>
          </a:xfrm>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70011" y="1502559"/>
            <a:ext cx="10687961" cy="4816791"/>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Summary of methodologies</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Collection through API</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Collection with Web Scraping</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Wrangling</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with SQL</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with Data Visualization</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Interactive Visual Analytics with Folium</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Machine Learning Prediction</a:t>
            </a:r>
          </a:p>
          <a:p>
            <a:pPr>
              <a:lnSpc>
                <a:spcPct val="100000"/>
              </a:lnSpc>
              <a:spcBef>
                <a:spcPts val="1400"/>
              </a:spcBef>
              <a:buFont typeface="Arial" panose="020B0604020202020204" pitchFamily="34" charset="0"/>
              <a:buChar char="•"/>
            </a:pPr>
            <a:r>
              <a:rPr lang="en-US" sz="2200" dirty="0">
                <a:solidFill>
                  <a:schemeClr val="accent3">
                    <a:lumMod val="25000"/>
                  </a:schemeClr>
                </a:solidFill>
                <a:latin typeface="Abadi" panose="020B0604020104020204" pitchFamily="34" charset="0"/>
              </a:rPr>
              <a:t>Summary of all results</a:t>
            </a:r>
            <a:endParaRPr lang="en-US" sz="1800" dirty="0">
              <a:solidFill>
                <a:schemeClr val="accent3">
                  <a:lumMod val="25000"/>
                </a:schemeClr>
              </a:solidFill>
              <a:latin typeface="Abadi" panose="020B0604020104020204" pitchFamily="34" charset="0"/>
            </a:endParaRP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result</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Interactive analytics in screenshots</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Predictive Analytics result</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Executive Summary</a:t>
            </a:r>
            <a:endParaRPr lang="en-US" dirty="0">
              <a:solidFill>
                <a:srgbClr val="0B49CB"/>
              </a:solidFill>
            </a:endParaRP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30</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1825625"/>
            <a:ext cx="9745663"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We used a combinations of the </a:t>
            </a:r>
            <a:r>
              <a:rPr lang="en-US" sz="2200" b="1" dirty="0">
                <a:solidFill>
                  <a:schemeClr val="accent3">
                    <a:lumMod val="25000"/>
                  </a:schemeClr>
                </a:solidFill>
                <a:latin typeface="Abadi"/>
              </a:rPr>
              <a:t>WHERE</a:t>
            </a:r>
            <a:r>
              <a:rPr lang="en-US" sz="2200" dirty="0">
                <a:solidFill>
                  <a:schemeClr val="accent3">
                    <a:lumMod val="25000"/>
                  </a:schemeClr>
                </a:solidFill>
                <a:latin typeface="Abadi"/>
              </a:rPr>
              <a:t> clause, </a:t>
            </a:r>
            <a:r>
              <a:rPr lang="en-US" sz="2200" b="1" dirty="0">
                <a:solidFill>
                  <a:schemeClr val="accent3">
                    <a:lumMod val="25000"/>
                  </a:schemeClr>
                </a:solidFill>
                <a:latin typeface="Abadi"/>
              </a:rPr>
              <a:t>LIKE</a:t>
            </a:r>
            <a:r>
              <a:rPr lang="en-US" sz="2200" dirty="0">
                <a:solidFill>
                  <a:schemeClr val="accent3">
                    <a:lumMod val="25000"/>
                  </a:schemeClr>
                </a:solidFill>
                <a:latin typeface="Abadi"/>
              </a:rPr>
              <a:t>, </a:t>
            </a:r>
            <a:r>
              <a:rPr lang="en-US" sz="2200" b="1" dirty="0">
                <a:solidFill>
                  <a:schemeClr val="accent3">
                    <a:lumMod val="25000"/>
                  </a:schemeClr>
                </a:solidFill>
                <a:latin typeface="Abadi"/>
              </a:rPr>
              <a:t>AND</a:t>
            </a:r>
            <a:r>
              <a:rPr lang="en-US" sz="2200" dirty="0">
                <a:solidFill>
                  <a:schemeClr val="accent3">
                    <a:lumMod val="25000"/>
                  </a:schemeClr>
                </a:solidFill>
                <a:latin typeface="Abadi"/>
              </a:rPr>
              <a:t>, and </a:t>
            </a:r>
            <a:r>
              <a:rPr lang="en-US" sz="2200" b="1" dirty="0">
                <a:solidFill>
                  <a:schemeClr val="accent3">
                    <a:lumMod val="25000"/>
                  </a:schemeClr>
                </a:solidFill>
                <a:latin typeface="Abadi"/>
              </a:rPr>
              <a:t>BETWEEN</a:t>
            </a:r>
            <a:r>
              <a:rPr lang="en-US" sz="2200" dirty="0">
                <a:solidFill>
                  <a:schemeClr val="accent3">
                    <a:lumMod val="25000"/>
                  </a:schemeClr>
                </a:solidFill>
                <a:latin typeface="Abadi"/>
              </a:rPr>
              <a:t> conditions to filter for failed landing outcomes in drone ship, their booster versions, and launch site names for year 2015</a:t>
            </a:r>
          </a:p>
          <a:p>
            <a:pPr>
              <a:lnSpc>
                <a:spcPct val="100000"/>
              </a:lnSpc>
              <a:spcBef>
                <a:spcPts val="1400"/>
              </a:spcBef>
            </a:pPr>
            <a:endParaRPr lang="en-US" sz="220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2015 Launch Records</a:t>
            </a:r>
          </a:p>
        </p:txBody>
      </p:sp>
      <p:pic>
        <p:nvPicPr>
          <p:cNvPr id="6" name="Picture 5">
            <a:extLst>
              <a:ext uri="{FF2B5EF4-FFF2-40B4-BE49-F238E27FC236}">
                <a16:creationId xmlns:a16="http://schemas.microsoft.com/office/drawing/2014/main" id="{50E3558E-0B94-4EC1-AA31-F47E92F36B61}"/>
              </a:ext>
            </a:extLst>
          </p:cNvPr>
          <p:cNvPicPr>
            <a:picLocks noChangeAspect="1"/>
          </p:cNvPicPr>
          <p:nvPr/>
        </p:nvPicPr>
        <p:blipFill>
          <a:blip r:embed="rId3"/>
          <a:stretch>
            <a:fillRect/>
          </a:stretch>
        </p:blipFill>
        <p:spPr>
          <a:xfrm>
            <a:off x="2023304" y="3075335"/>
            <a:ext cx="7239000" cy="2581275"/>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rgbClr val="0B49CB"/>
                </a:solidFill>
                <a:latin typeface="Abadi" panose="020B0604020104020204" pitchFamily="34" charset="0"/>
                <a:ea typeface="+mj-ea"/>
                <a:cs typeface="+mj-cs"/>
              </a:rPr>
              <a:t>Rank Landing Outcomes Between 2010-06-04 and 2017-03-20</a:t>
            </a:r>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31</a:t>
            </a:fld>
            <a:endParaRPr lang="en-US" sz="1200">
              <a:solidFill>
                <a:schemeClr val="tx1">
                  <a:tint val="75000"/>
                </a:schemeClr>
              </a:solidFill>
              <a:latin typeface="+mn-lt"/>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186738" y="1782763"/>
            <a:ext cx="4005262" cy="4394200"/>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selected Landing outcomes and the </a:t>
            </a:r>
            <a:r>
              <a:rPr lang="en-US" sz="2000" b="1" dirty="0">
                <a:latin typeface="Abadi" panose="020B0604020104020204" pitchFamily="34" charset="0"/>
              </a:rPr>
              <a:t>COUNT</a:t>
            </a:r>
            <a:r>
              <a:rPr lang="en-US" sz="2000" dirty="0">
                <a:latin typeface="Abadi" panose="020B0604020104020204" pitchFamily="34" charset="0"/>
              </a:rPr>
              <a:t> of landing outcomes from the data and used the </a:t>
            </a:r>
            <a:r>
              <a:rPr lang="en-US" sz="2000" b="1" dirty="0">
                <a:latin typeface="Abadi" panose="020B0604020104020204" pitchFamily="34" charset="0"/>
              </a:rPr>
              <a:t>WHERE</a:t>
            </a:r>
            <a:r>
              <a:rPr lang="en-US" sz="2000" dirty="0">
                <a:latin typeface="Abadi" panose="020B0604020104020204" pitchFamily="34" charset="0"/>
              </a:rPr>
              <a:t> clause to filter for landing outcomes </a:t>
            </a:r>
            <a:r>
              <a:rPr lang="en-US" sz="2000" b="1" dirty="0">
                <a:latin typeface="Abadi" panose="020B0604020104020204" pitchFamily="34" charset="0"/>
              </a:rPr>
              <a:t>BETWEEN</a:t>
            </a:r>
            <a:r>
              <a:rPr lang="en-US" sz="2000" dirty="0">
                <a:latin typeface="Abadi" panose="020B0604020104020204" pitchFamily="34" charset="0"/>
              </a:rPr>
              <a:t> 2010-06-04 to 2010-03-20.</a:t>
            </a:r>
          </a:p>
          <a:p>
            <a:pPr>
              <a:spcBef>
                <a:spcPts val="1400"/>
              </a:spcBef>
            </a:pPr>
            <a:r>
              <a:rPr lang="en-US" sz="2000" dirty="0">
                <a:latin typeface="Abadi" panose="020B0604020104020204" pitchFamily="34" charset="0"/>
              </a:rPr>
              <a:t>We applied the </a:t>
            </a:r>
            <a:r>
              <a:rPr lang="en-US" sz="2000" b="1" dirty="0">
                <a:latin typeface="Abadi" panose="020B0604020104020204" pitchFamily="34" charset="0"/>
              </a:rPr>
              <a:t>GROUP BY </a:t>
            </a:r>
            <a:r>
              <a:rPr lang="en-US" sz="2000" dirty="0">
                <a:latin typeface="Abadi" panose="020B0604020104020204" pitchFamily="34" charset="0"/>
              </a:rPr>
              <a:t>clause to group the landing outcomes and the </a:t>
            </a:r>
            <a:r>
              <a:rPr lang="en-US" sz="2000" b="1" dirty="0">
                <a:latin typeface="Abadi" panose="020B0604020104020204" pitchFamily="34" charset="0"/>
              </a:rPr>
              <a:t>ORDER BY </a:t>
            </a:r>
            <a:r>
              <a:rPr lang="en-US" sz="2000" dirty="0">
                <a:latin typeface="Abadi" panose="020B0604020104020204" pitchFamily="34" charset="0"/>
              </a:rPr>
              <a:t>clause to order the grouped landing outcome in descending order.</a:t>
            </a:r>
          </a:p>
          <a:p>
            <a:pPr>
              <a:spcBef>
                <a:spcPts val="1400"/>
              </a:spcBef>
            </a:pPr>
            <a:endParaRPr lang="en-US" sz="2000" dirty="0"/>
          </a:p>
        </p:txBody>
      </p:sp>
      <p:pic>
        <p:nvPicPr>
          <p:cNvPr id="6" name="Picture 5">
            <a:extLst>
              <a:ext uri="{FF2B5EF4-FFF2-40B4-BE49-F238E27FC236}">
                <a16:creationId xmlns:a16="http://schemas.microsoft.com/office/drawing/2014/main" id="{0AB630D8-82BB-40F8-A239-7FACF3C98F33}"/>
              </a:ext>
            </a:extLst>
          </p:cNvPr>
          <p:cNvPicPr>
            <a:picLocks noChangeAspect="1"/>
          </p:cNvPicPr>
          <p:nvPr/>
        </p:nvPicPr>
        <p:blipFill>
          <a:blip r:embed="rId2"/>
          <a:stretch>
            <a:fillRect/>
          </a:stretch>
        </p:blipFill>
        <p:spPr>
          <a:xfrm>
            <a:off x="776008" y="1589360"/>
            <a:ext cx="6124575" cy="4295775"/>
          </a:xfrm>
          <a:prstGeom prst="rect">
            <a:avLst/>
          </a:prstGeom>
        </p:spPr>
      </p:pic>
    </p:spTree>
    <p:extLst>
      <p:ext uri="{BB962C8B-B14F-4D97-AF65-F5344CB8AC3E}">
        <p14:creationId xmlns:p14="http://schemas.microsoft.com/office/powerpoint/2010/main" val="3236239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32</a:t>
            </a:fld>
            <a:endParaRPr lang="en-US"/>
          </a:p>
        </p:txBody>
      </p:sp>
      <p:pic>
        <p:nvPicPr>
          <p:cNvPr id="6" name="Content Placeholder 5">
            <a:extLst>
              <a:ext uri="{FF2B5EF4-FFF2-40B4-BE49-F238E27FC236}">
                <a16:creationId xmlns:a16="http://schemas.microsoft.com/office/drawing/2014/main" id="{470AB9A3-B553-4971-BB03-177421E4971B}"/>
              </a:ext>
            </a:extLst>
          </p:cNvPr>
          <p:cNvPicPr>
            <a:picLocks noGrp="1" noChangeAspect="1"/>
          </p:cNvPicPr>
          <p:nvPr>
            <p:ph idx="4294967295"/>
          </p:nvPr>
        </p:nvPicPr>
        <p:blipFill>
          <a:blip r:embed="rId3"/>
          <a:stretch>
            <a:fillRect/>
          </a:stretch>
        </p:blipFill>
        <p:spPr>
          <a:xfrm>
            <a:off x="0" y="1308100"/>
            <a:ext cx="10515600" cy="4718050"/>
          </a:xfrm>
          <a:prstGeom prst="rect">
            <a:avLst/>
          </a:prstGeom>
        </p:spPr>
      </p:pic>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sites global map markers</a:t>
            </a:r>
          </a:p>
        </p:txBody>
      </p:sp>
    </p:spTree>
    <p:extLst>
      <p:ext uri="{BB962C8B-B14F-4D97-AF65-F5344CB8AC3E}">
        <p14:creationId xmlns:p14="http://schemas.microsoft.com/office/powerpoint/2010/main" val="981671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33</a:t>
            </a:fld>
            <a:endParaRPr lang="en-US"/>
          </a:p>
        </p:txBody>
      </p:sp>
      <p:pic>
        <p:nvPicPr>
          <p:cNvPr id="4" name="Content Placeholder 3">
            <a:extLst>
              <a:ext uri="{FF2B5EF4-FFF2-40B4-BE49-F238E27FC236}">
                <a16:creationId xmlns:a16="http://schemas.microsoft.com/office/drawing/2014/main" id="{545859BE-C488-4415-B455-A8E223C13405}"/>
              </a:ext>
            </a:extLst>
          </p:cNvPr>
          <p:cNvPicPr>
            <a:picLocks noGrp="1" noChangeAspect="1"/>
          </p:cNvPicPr>
          <p:nvPr>
            <p:ph idx="4294967295"/>
          </p:nvPr>
        </p:nvPicPr>
        <p:blipFill>
          <a:blip r:embed="rId3"/>
          <a:stretch>
            <a:fillRect/>
          </a:stretch>
        </p:blipFill>
        <p:spPr>
          <a:xfrm>
            <a:off x="1503363" y="1254125"/>
            <a:ext cx="10688637" cy="4772025"/>
          </a:xfrm>
          <a:prstGeom prst="rect">
            <a:avLst/>
          </a:prstGeom>
        </p:spPr>
      </p:pic>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Markers showing launch sites with color labels</a:t>
            </a:r>
          </a:p>
        </p:txBody>
      </p:sp>
    </p:spTree>
    <p:extLst>
      <p:ext uri="{BB962C8B-B14F-4D97-AF65-F5344CB8AC3E}">
        <p14:creationId xmlns:p14="http://schemas.microsoft.com/office/powerpoint/2010/main" val="239597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34</a:t>
            </a:fld>
            <a:endParaRPr lang="en-US"/>
          </a:p>
        </p:txBody>
      </p:sp>
      <p:pic>
        <p:nvPicPr>
          <p:cNvPr id="4" name="Content Placeholder 3">
            <a:extLst>
              <a:ext uri="{FF2B5EF4-FFF2-40B4-BE49-F238E27FC236}">
                <a16:creationId xmlns:a16="http://schemas.microsoft.com/office/drawing/2014/main" id="{6E1784D2-4EB3-4F23-A05A-978BAA2AC218}"/>
              </a:ext>
            </a:extLst>
          </p:cNvPr>
          <p:cNvPicPr>
            <a:picLocks noGrp="1" noChangeAspect="1"/>
          </p:cNvPicPr>
          <p:nvPr>
            <p:ph idx="4294967295"/>
          </p:nvPr>
        </p:nvPicPr>
        <p:blipFill>
          <a:blip r:embed="rId2"/>
          <a:stretch>
            <a:fillRect/>
          </a:stretch>
        </p:blipFill>
        <p:spPr>
          <a:xfrm>
            <a:off x="0" y="1362075"/>
            <a:ext cx="10091738" cy="5065713"/>
          </a:xfrm>
          <a:prstGeom prst="rect">
            <a:avLst/>
          </a:prstGeom>
        </p:spPr>
      </p:pic>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distance to landmarks</a:t>
            </a:r>
          </a:p>
        </p:txBody>
      </p:sp>
    </p:spTree>
    <p:extLst>
      <p:ext uri="{BB962C8B-B14F-4D97-AF65-F5344CB8AC3E}">
        <p14:creationId xmlns:p14="http://schemas.microsoft.com/office/powerpoint/2010/main" val="232499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714772" y="6226392"/>
            <a:ext cx="2743200" cy="401638"/>
          </a:xfrm>
        </p:spPr>
        <p:txBody>
          <a:bodyPr/>
          <a:lstStyle/>
          <a:p>
            <a:fld id="{5075537C-CA84-1446-933C-8E9D027F9201}" type="slidenum">
              <a:rPr lang="en-US" smtClean="0"/>
              <a:t>35</a:t>
            </a:fld>
            <a:endParaRPr lang="en-US"/>
          </a:p>
        </p:txBody>
      </p:sp>
      <p:pic>
        <p:nvPicPr>
          <p:cNvPr id="4" name="Content Placeholder 3">
            <a:extLst>
              <a:ext uri="{FF2B5EF4-FFF2-40B4-BE49-F238E27FC236}">
                <a16:creationId xmlns:a16="http://schemas.microsoft.com/office/drawing/2014/main" id="{6073DE17-0FF5-4595-A4F2-B52421CEC018}"/>
              </a:ext>
            </a:extLst>
          </p:cNvPr>
          <p:cNvPicPr>
            <a:picLocks noGrp="1" noChangeAspect="1"/>
          </p:cNvPicPr>
          <p:nvPr>
            <p:ph idx="4294967295"/>
          </p:nvPr>
        </p:nvPicPr>
        <p:blipFill>
          <a:blip r:embed="rId3"/>
          <a:stretch>
            <a:fillRect/>
          </a:stretch>
        </p:blipFill>
        <p:spPr>
          <a:xfrm>
            <a:off x="0" y="1454150"/>
            <a:ext cx="10687050" cy="4772025"/>
          </a:xfrm>
          <a:prstGeom prst="rect">
            <a:avLst/>
          </a:prstGeom>
        </p:spPr>
      </p:pic>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459822"/>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Pie chart showing the success percentage achieved by each launch site</a:t>
            </a:r>
          </a:p>
        </p:txBody>
      </p:sp>
    </p:spTree>
    <p:extLst>
      <p:ext uri="{BB962C8B-B14F-4D97-AF65-F5344CB8AC3E}">
        <p14:creationId xmlns:p14="http://schemas.microsoft.com/office/powerpoint/2010/main" val="700132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36</a:t>
            </a:fld>
            <a:endParaRPr lang="en-US" sz="1200">
              <a:solidFill>
                <a:schemeClr val="tx1">
                  <a:tint val="75000"/>
                </a:schemeClr>
              </a:solidFill>
              <a:latin typeface="+mn-lt"/>
            </a:endParaRPr>
          </a:p>
        </p:txBody>
      </p:sp>
      <p:pic>
        <p:nvPicPr>
          <p:cNvPr id="4" name="Content Placeholder 3">
            <a:extLst>
              <a:ext uri="{FF2B5EF4-FFF2-40B4-BE49-F238E27FC236}">
                <a16:creationId xmlns:a16="http://schemas.microsoft.com/office/drawing/2014/main" id="{6C2AB105-08B3-4384-941B-B102B9F85DF4}"/>
              </a:ext>
            </a:extLst>
          </p:cNvPr>
          <p:cNvPicPr>
            <a:picLocks noGrp="1" noChangeAspect="1"/>
          </p:cNvPicPr>
          <p:nvPr>
            <p:ph idx="4294967295"/>
          </p:nvPr>
        </p:nvPicPr>
        <p:blipFill>
          <a:blip r:embed="rId2"/>
          <a:stretch>
            <a:fillRect/>
          </a:stretch>
        </p:blipFill>
        <p:spPr>
          <a:xfrm>
            <a:off x="0" y="1243013"/>
            <a:ext cx="7791450" cy="4440237"/>
          </a:xfrm>
          <a:prstGeom prst="rect">
            <a:avLst/>
          </a:prstGeom>
        </p:spPr>
      </p:pic>
      <p:sp>
        <p:nvSpPr>
          <p:cNvPr id="26" name="Title 1">
            <a:extLst>
              <a:ext uri="{FF2B5EF4-FFF2-40B4-BE49-F238E27FC236}">
                <a16:creationId xmlns:a16="http://schemas.microsoft.com/office/drawing/2014/main" id="{B13EB6D9-4C4B-45DF-8FAE-DB400E38C812}"/>
              </a:ext>
            </a:extLst>
          </p:cNvPr>
          <p:cNvSpPr txBox="1">
            <a:spLocks/>
          </p:cNvSpPr>
          <p:nvPr/>
        </p:nvSpPr>
        <p:spPr>
          <a:xfrm>
            <a:off x="1103586" y="727738"/>
            <a:ext cx="10476314" cy="5148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Pie chart showing the Launch site with the highest launch success ratio</a:t>
            </a:r>
          </a:p>
          <a:p>
            <a:endParaRPr lang="en-US" dirty="0">
              <a:solidFill>
                <a:srgbClr val="0B49CB"/>
              </a:solidFill>
              <a:latin typeface="Abadi"/>
            </a:endParaRPr>
          </a:p>
        </p:txBody>
      </p:sp>
    </p:spTree>
    <p:extLst>
      <p:ext uri="{BB962C8B-B14F-4D97-AF65-F5344CB8AC3E}">
        <p14:creationId xmlns:p14="http://schemas.microsoft.com/office/powerpoint/2010/main" val="1866160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D271BF5-BAA1-4CEB-A575-76A097FABBBA}"/>
              </a:ext>
            </a:extLst>
          </p:cNvPr>
          <p:cNvSpPr txBox="1">
            <a:spLocks/>
          </p:cNvSpPr>
          <p:nvPr/>
        </p:nvSpPr>
        <p:spPr>
          <a:xfrm>
            <a:off x="838199" y="291090"/>
            <a:ext cx="10515599" cy="9326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2500" kern="1200" dirty="0">
                <a:solidFill>
                  <a:srgbClr val="0B49CB"/>
                </a:solidFill>
                <a:latin typeface="Abadi" panose="020B0604020104020204" pitchFamily="34" charset="0"/>
                <a:ea typeface="+mj-ea"/>
                <a:cs typeface="+mj-cs"/>
              </a:rPr>
              <a:t>Scatter plot of Payload vs Launch Outcome for all sites, with different payload selected in the range slider</a:t>
            </a:r>
          </a:p>
        </p:txBody>
      </p:sp>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37</a:t>
            </a:fld>
            <a:endParaRPr lang="en-US" sz="1200">
              <a:solidFill>
                <a:schemeClr val="tx1">
                  <a:tint val="75000"/>
                </a:schemeClr>
              </a:solidFill>
              <a:latin typeface="+mn-lt"/>
            </a:endParaRPr>
          </a:p>
        </p:txBody>
      </p:sp>
      <p:pic>
        <p:nvPicPr>
          <p:cNvPr id="4" name="Content Placeholder 3" descr="Graphical user interface, application&#10;&#10;Description automatically generated">
            <a:extLst>
              <a:ext uri="{FF2B5EF4-FFF2-40B4-BE49-F238E27FC236}">
                <a16:creationId xmlns:a16="http://schemas.microsoft.com/office/drawing/2014/main" id="{E7D9358F-78D4-4E85-84A7-02D5123A0571}"/>
              </a:ext>
            </a:extLst>
          </p:cNvPr>
          <p:cNvPicPr>
            <a:picLocks noGrp="1" noChangeAspect="1"/>
          </p:cNvPicPr>
          <p:nvPr>
            <p:ph idx="4294967295"/>
          </p:nvPr>
        </p:nvPicPr>
        <p:blipFill>
          <a:blip r:embed="rId2"/>
          <a:stretch>
            <a:fillRect/>
          </a:stretch>
        </p:blipFill>
        <p:spPr>
          <a:xfrm>
            <a:off x="0" y="2190750"/>
            <a:ext cx="10515600" cy="3786188"/>
          </a:xfrm>
          <a:prstGeom prst="rect">
            <a:avLst/>
          </a:prstGeom>
        </p:spPr>
      </p:pic>
    </p:spTree>
    <p:extLst>
      <p:ext uri="{BB962C8B-B14F-4D97-AF65-F5344CB8AC3E}">
        <p14:creationId xmlns:p14="http://schemas.microsoft.com/office/powerpoint/2010/main" val="252359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68D8986-45AC-4FB5-96E8-C45F9603EB5E}"/>
              </a:ext>
            </a:extLst>
          </p:cNvPr>
          <p:cNvSpPr txBox="1">
            <a:spLocks/>
          </p:cNvSpPr>
          <p:nvPr/>
        </p:nvSpPr>
        <p:spPr>
          <a:xfrm>
            <a:off x="1046746" y="586822"/>
            <a:ext cx="3560252"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rgbClr val="0B49CB"/>
                </a:solidFill>
                <a:latin typeface="Abadi" panose="020B0604020104020204" pitchFamily="34" charset="0"/>
                <a:ea typeface="+mj-ea"/>
                <a:cs typeface="+mj-cs"/>
              </a:rPr>
              <a:t>Classification Accuracy</a:t>
            </a:r>
          </a:p>
        </p:txBody>
      </p:sp>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chemeClr val="tx1">
                    <a:lumMod val="50000"/>
                    <a:lumOff val="50000"/>
                  </a:schemeClr>
                </a:solidFill>
                <a:latin typeface="+mn-lt"/>
              </a:rPr>
              <a:pPr>
                <a:spcAft>
                  <a:spcPts val="600"/>
                </a:spcAft>
              </a:pPr>
              <a:t>38</a:t>
            </a:fld>
            <a:endParaRPr lang="en-US" sz="1200">
              <a:solidFill>
                <a:schemeClr val="tx1">
                  <a:lumMod val="50000"/>
                  <a:lumOff val="50000"/>
                </a:schemeClr>
              </a:solidFill>
              <a:latin typeface="+mn-lt"/>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6189663" y="587375"/>
            <a:ext cx="6002337" cy="1644650"/>
          </a:xfrm>
          <a:prstGeom prst="rect">
            <a:avLst/>
          </a:prstGeom>
        </p:spPr>
        <p:txBody>
          <a:bodyPr vert="horz" lIns="91440" tIns="45720" rIns="91440" bIns="45720" rtlCol="0" anchor="ctr">
            <a:normAutofit/>
          </a:bodyPr>
          <a:lstStyle/>
          <a:p>
            <a:pPr>
              <a:spcBef>
                <a:spcPts val="1400"/>
              </a:spcBef>
            </a:pPr>
            <a:r>
              <a:rPr lang="en-US" sz="2200" dirty="0">
                <a:latin typeface="Abadi" panose="020B0604020104020204" pitchFamily="34" charset="0"/>
              </a:rPr>
              <a:t>The decision tree classifier is the model with the highest classification accuracy</a:t>
            </a:r>
          </a:p>
          <a:p>
            <a:pPr>
              <a:spcBef>
                <a:spcPts val="1400"/>
              </a:spcBef>
            </a:pPr>
            <a:endParaRPr lang="en-US" sz="1800" dirty="0"/>
          </a:p>
        </p:txBody>
      </p:sp>
      <p:pic>
        <p:nvPicPr>
          <p:cNvPr id="3" name="Picture 2">
            <a:extLst>
              <a:ext uri="{FF2B5EF4-FFF2-40B4-BE49-F238E27FC236}">
                <a16:creationId xmlns:a16="http://schemas.microsoft.com/office/drawing/2014/main" id="{4125DC3F-06C6-4F66-ADB5-43E9E2294DD9}"/>
              </a:ext>
            </a:extLst>
          </p:cNvPr>
          <p:cNvPicPr>
            <a:picLocks noChangeAspect="1"/>
          </p:cNvPicPr>
          <p:nvPr/>
        </p:nvPicPr>
        <p:blipFill>
          <a:blip r:embed="rId2"/>
          <a:stretch>
            <a:fillRect/>
          </a:stretch>
        </p:blipFill>
        <p:spPr>
          <a:xfrm>
            <a:off x="557784" y="2815221"/>
            <a:ext cx="11164824" cy="3321534"/>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39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0" y="2057400"/>
            <a:ext cx="5791200"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confusion matrix for the decision tree classifier shows that the classifier can distinguish between the different classes. The major problem is the false positives .i.e., unsuccessful landing marked as successful landing by the classifier.</a:t>
            </a: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pic>
        <p:nvPicPr>
          <p:cNvPr id="3" name="Picture 2">
            <a:extLst>
              <a:ext uri="{FF2B5EF4-FFF2-40B4-BE49-F238E27FC236}">
                <a16:creationId xmlns:a16="http://schemas.microsoft.com/office/drawing/2014/main" id="{D67EECC3-6329-4484-B1EE-3EBEB590740D}"/>
              </a:ext>
            </a:extLst>
          </p:cNvPr>
          <p:cNvPicPr>
            <a:picLocks noChangeAspect="1"/>
          </p:cNvPicPr>
          <p:nvPr/>
        </p:nvPicPr>
        <p:blipFill>
          <a:blip r:embed="rId3"/>
          <a:stretch>
            <a:fillRect/>
          </a:stretch>
        </p:blipFill>
        <p:spPr>
          <a:xfrm>
            <a:off x="6561574" y="1880339"/>
            <a:ext cx="4281910" cy="3097321"/>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530575"/>
            <a:ext cx="9766360" cy="4494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solidFill>
                  <a:schemeClr val="accent3">
                    <a:lumMod val="25000"/>
                  </a:schemeClr>
                </a:solidFill>
                <a:latin typeface="Abadi" panose="020B0604020104020204" pitchFamily="34" charset="0"/>
              </a:rPr>
              <a:t>Project background and context</a:t>
            </a:r>
          </a:p>
          <a:p>
            <a:pPr marL="457200" lvl="1" indent="0" algn="just">
              <a:spcBef>
                <a:spcPts val="1400"/>
              </a:spcBef>
              <a:buNone/>
            </a:pPr>
            <a:r>
              <a:rPr lang="en-US" sz="1800" dirty="0">
                <a:solidFill>
                  <a:schemeClr val="accent3">
                    <a:lumMod val="25000"/>
                  </a:schemeClr>
                </a:solidFill>
                <a:latin typeface="Abadi" panose="020B0604020104020204" pitchFamily="34" charset="0"/>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a:p>
            <a:pPr>
              <a:spcBef>
                <a:spcPts val="1400"/>
              </a:spcBef>
            </a:pPr>
            <a:r>
              <a:rPr lang="en-US" sz="2200" dirty="0">
                <a:solidFill>
                  <a:schemeClr val="accent3">
                    <a:lumMod val="25000"/>
                  </a:schemeClr>
                </a:solidFill>
                <a:latin typeface="Abadi" panose="020B0604020104020204" pitchFamily="34" charset="0"/>
              </a:rPr>
              <a:t>Problems you want to find answers</a:t>
            </a:r>
          </a:p>
          <a:p>
            <a:pPr lvl="1">
              <a:spcBef>
                <a:spcPts val="1400"/>
              </a:spcBef>
              <a:buFontTx/>
              <a:buChar char="-"/>
            </a:pPr>
            <a:r>
              <a:rPr lang="en-US" sz="1800" dirty="0">
                <a:solidFill>
                  <a:schemeClr val="accent3">
                    <a:lumMod val="25000"/>
                  </a:schemeClr>
                </a:solidFill>
                <a:latin typeface="Abadi" panose="020B0604020104020204" pitchFamily="34" charset="0"/>
              </a:rPr>
              <a:t>What factors determine if the rocket will land successfully?</a:t>
            </a:r>
          </a:p>
          <a:p>
            <a:pPr lvl="1">
              <a:spcBef>
                <a:spcPts val="1400"/>
              </a:spcBef>
              <a:buFontTx/>
              <a:buChar char="-"/>
            </a:pPr>
            <a:r>
              <a:rPr lang="en-US" sz="1800" dirty="0">
                <a:solidFill>
                  <a:schemeClr val="accent3">
                    <a:lumMod val="25000"/>
                  </a:schemeClr>
                </a:solidFill>
                <a:latin typeface="Abadi" panose="020B0604020104020204" pitchFamily="34" charset="0"/>
              </a:rPr>
              <a:t>The interaction amongst various features that determine the success rate of a successful landing.</a:t>
            </a:r>
          </a:p>
          <a:p>
            <a:pPr lvl="1">
              <a:spcBef>
                <a:spcPts val="1400"/>
              </a:spcBef>
              <a:buFontTx/>
              <a:buChar char="-"/>
            </a:pPr>
            <a:r>
              <a:rPr lang="en-US" sz="1800" dirty="0">
                <a:solidFill>
                  <a:schemeClr val="accent3">
                    <a:lumMod val="25000"/>
                  </a:schemeClr>
                </a:solidFill>
                <a:latin typeface="Abadi" panose="020B0604020104020204" pitchFamily="34" charset="0"/>
              </a:rPr>
              <a:t>What operating conditions needs to be in place to ensure a successful landing program.</a:t>
            </a: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40</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0" y="1506538"/>
            <a:ext cx="10515600" cy="4519612"/>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We can conclude that:</a:t>
            </a:r>
          </a:p>
          <a:p>
            <a:pPr>
              <a:lnSpc>
                <a:spcPct val="100000"/>
              </a:lnSpc>
              <a:spcBef>
                <a:spcPts val="1400"/>
              </a:spcBef>
            </a:pPr>
            <a:r>
              <a:rPr lang="en-US" sz="2200" dirty="0">
                <a:solidFill>
                  <a:schemeClr val="accent3">
                    <a:lumMod val="25000"/>
                  </a:schemeClr>
                </a:solidFill>
                <a:latin typeface="Abadi" panose="020B0604020104020204" pitchFamily="34" charset="0"/>
              </a:rPr>
              <a:t>The larger the flight amount at a launch site, the greater the success rate at a launch site.</a:t>
            </a:r>
          </a:p>
          <a:p>
            <a:pPr>
              <a:lnSpc>
                <a:spcPct val="100000"/>
              </a:lnSpc>
              <a:spcBef>
                <a:spcPts val="1400"/>
              </a:spcBef>
            </a:pPr>
            <a:r>
              <a:rPr lang="en-US" sz="2200" dirty="0">
                <a:latin typeface="Abadi" panose="020B0604020104020204" pitchFamily="34" charset="0"/>
              </a:rPr>
              <a:t>Launch success rate started to increase in 2013 till 2020.</a:t>
            </a:r>
          </a:p>
          <a:p>
            <a:pPr>
              <a:lnSpc>
                <a:spcPct val="100000"/>
              </a:lnSpc>
              <a:spcBef>
                <a:spcPts val="1400"/>
              </a:spcBef>
            </a:pPr>
            <a:r>
              <a:rPr lang="en-US" sz="2200" dirty="0">
                <a:solidFill>
                  <a:schemeClr val="accent3">
                    <a:lumMod val="25000"/>
                  </a:schemeClr>
                </a:solidFill>
                <a:latin typeface="Abadi" panose="020B0604020104020204" pitchFamily="34" charset="0"/>
              </a:rPr>
              <a:t>Orbits </a:t>
            </a:r>
            <a:r>
              <a:rPr lang="en-US" sz="2200" dirty="0">
                <a:latin typeface="Abadi" panose="020B0604020104020204" pitchFamily="34" charset="0"/>
              </a:rPr>
              <a:t>ES-L1, GEO, HEO, SSO, VLEO had the most success rate.</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KSC LC-39A had the most successful launches of any sites.</a:t>
            </a:r>
          </a:p>
          <a:p>
            <a:pPr>
              <a:lnSpc>
                <a:spcPct val="100000"/>
              </a:lnSpc>
              <a:spcBef>
                <a:spcPts val="1400"/>
              </a:spcBef>
            </a:pPr>
            <a:r>
              <a:rPr lang="en-US" sz="2200" dirty="0">
                <a:solidFill>
                  <a:schemeClr val="accent3">
                    <a:lumMod val="25000"/>
                  </a:schemeClr>
                </a:solidFill>
                <a:latin typeface="Abadi" panose="020B0604020104020204" pitchFamily="34" charset="0"/>
              </a:rPr>
              <a:t>The Decision tree classifier is the best machine learning algorithm for this task.</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2F37-7A63-4AA8-1C41-860BB904B159}"/>
              </a:ext>
            </a:extLst>
          </p:cNvPr>
          <p:cNvSpPr>
            <a:spLocks noGrp="1"/>
          </p:cNvSpPr>
          <p:nvPr>
            <p:ph type="title"/>
          </p:nvPr>
        </p:nvSpPr>
        <p:spPr>
          <a:xfrm>
            <a:off x="838200" y="2766218"/>
            <a:ext cx="10515600" cy="1325563"/>
          </a:xfrm>
        </p:spPr>
        <p:txBody>
          <a:bodyPr/>
          <a:lstStyle/>
          <a:p>
            <a:pPr algn="ctr"/>
            <a:r>
              <a:rPr lang="en-IN" dirty="0"/>
              <a:t>THANK YOU</a:t>
            </a:r>
          </a:p>
        </p:txBody>
      </p:sp>
    </p:spTree>
    <p:extLst>
      <p:ext uri="{BB962C8B-B14F-4D97-AF65-F5344CB8AC3E}">
        <p14:creationId xmlns:p14="http://schemas.microsoft.com/office/powerpoint/2010/main" val="25675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5</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5211877"/>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8800" dirty="0">
                <a:solidFill>
                  <a:srgbClr val="0B49CB"/>
                </a:solidFill>
                <a:latin typeface="Abadi"/>
              </a:rPr>
              <a:t>Executive Summary</a:t>
            </a:r>
          </a:p>
          <a:p>
            <a:pPr>
              <a:lnSpc>
                <a:spcPct val="120000"/>
              </a:lnSpc>
              <a:spcBef>
                <a:spcPts val="1400"/>
              </a:spcBef>
            </a:pPr>
            <a:r>
              <a:rPr lang="en-US" sz="8800" dirty="0">
                <a:solidFill>
                  <a:schemeClr val="accent3">
                    <a:lumMod val="25000"/>
                  </a:schemeClr>
                </a:solidFill>
                <a:latin typeface="Abadi"/>
              </a:rPr>
              <a:t>Data collection methodology:</a:t>
            </a:r>
          </a:p>
          <a:p>
            <a:pPr lvl="1">
              <a:lnSpc>
                <a:spcPct val="120000"/>
              </a:lnSpc>
              <a:spcBef>
                <a:spcPts val="1400"/>
              </a:spcBef>
            </a:pPr>
            <a:r>
              <a:rPr lang="en-US" sz="7600" dirty="0">
                <a:solidFill>
                  <a:schemeClr val="bg2">
                    <a:lumMod val="50000"/>
                  </a:schemeClr>
                </a:solidFill>
                <a:latin typeface="Abadi"/>
              </a:rPr>
              <a:t>Data was collected using SpaceX API and web scraping from Wikipedia. </a:t>
            </a:r>
          </a:p>
          <a:p>
            <a:pPr>
              <a:lnSpc>
                <a:spcPct val="120000"/>
              </a:lnSpc>
              <a:spcBef>
                <a:spcPts val="1400"/>
              </a:spcBef>
            </a:pPr>
            <a:r>
              <a:rPr lang="en-US" sz="8800" dirty="0">
                <a:solidFill>
                  <a:schemeClr val="accent3">
                    <a:lumMod val="25000"/>
                  </a:schemeClr>
                </a:solidFill>
                <a:latin typeface="Abadi"/>
              </a:rPr>
              <a:t>Perform data wrangling</a:t>
            </a:r>
          </a:p>
          <a:p>
            <a:pPr lvl="1">
              <a:lnSpc>
                <a:spcPct val="120000"/>
              </a:lnSpc>
              <a:spcBef>
                <a:spcPts val="1400"/>
              </a:spcBef>
            </a:pPr>
            <a:r>
              <a:rPr lang="en-US" sz="7600" dirty="0">
                <a:solidFill>
                  <a:schemeClr val="bg2">
                    <a:lumMod val="50000"/>
                  </a:schemeClr>
                </a:solidFill>
                <a:latin typeface="Abadi"/>
              </a:rPr>
              <a:t>One-hot encoding was applied to categorical features</a:t>
            </a:r>
          </a:p>
          <a:p>
            <a:pPr>
              <a:lnSpc>
                <a:spcPct val="120000"/>
              </a:lnSpc>
              <a:spcBef>
                <a:spcPts val="1400"/>
              </a:spcBef>
            </a:pPr>
            <a:r>
              <a:rPr lang="en-US" sz="8800" dirty="0">
                <a:solidFill>
                  <a:schemeClr val="accent3">
                    <a:lumMod val="25000"/>
                  </a:schemeClr>
                </a:solidFill>
                <a:latin typeface="Abadi"/>
              </a:rPr>
              <a:t>Perform exploratory data analysis (EDA) using visualization and SQL</a:t>
            </a:r>
          </a:p>
          <a:p>
            <a:pPr>
              <a:lnSpc>
                <a:spcPct val="120000"/>
              </a:lnSpc>
              <a:spcBef>
                <a:spcPts val="1400"/>
              </a:spcBef>
            </a:pPr>
            <a:r>
              <a:rPr lang="en-US" sz="8800" dirty="0">
                <a:solidFill>
                  <a:schemeClr val="accent3">
                    <a:lumMod val="25000"/>
                  </a:schemeClr>
                </a:solidFill>
                <a:latin typeface="Abadi"/>
              </a:rPr>
              <a:t>Perform interactive visual analytics using Folium and Plotly Dash</a:t>
            </a:r>
          </a:p>
          <a:p>
            <a:pPr>
              <a:lnSpc>
                <a:spcPct val="120000"/>
              </a:lnSpc>
              <a:spcBef>
                <a:spcPts val="1400"/>
              </a:spcBef>
            </a:pPr>
            <a:r>
              <a:rPr lang="en-US" sz="8800" dirty="0">
                <a:solidFill>
                  <a:schemeClr val="accent3">
                    <a:lumMod val="25000"/>
                  </a:schemeClr>
                </a:solidFill>
                <a:latin typeface="Abadi"/>
              </a:rPr>
              <a:t>Perform predictive analysis using classification models</a:t>
            </a:r>
          </a:p>
          <a:p>
            <a:pPr lvl="1">
              <a:lnSpc>
                <a:spcPct val="120000"/>
              </a:lnSpc>
              <a:spcBef>
                <a:spcPts val="1400"/>
              </a:spcBef>
            </a:pPr>
            <a:r>
              <a:rPr lang="en-US" sz="7600" dirty="0">
                <a:solidFill>
                  <a:schemeClr val="bg2">
                    <a:lumMod val="50000"/>
                  </a:schemeClr>
                </a:solidFill>
                <a:latin typeface="Abadi"/>
              </a:rPr>
              <a:t>How to build, tune, evaluate classification models</a:t>
            </a:r>
          </a:p>
          <a:p>
            <a:pPr>
              <a:lnSpc>
                <a:spcPct val="120000"/>
              </a:lnSpc>
              <a:spcBef>
                <a:spcPts val="1400"/>
              </a:spcBef>
            </a:pPr>
            <a:endParaRPr lang="en-US" sz="88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0" y="1403350"/>
            <a:ext cx="10218738" cy="4773613"/>
          </a:xfrm>
          <a:prstGeom prst="rect">
            <a:avLst/>
          </a:prstGeom>
        </p:spPr>
        <p:txBody>
          <a:bodyPr/>
          <a:lstStyle/>
          <a:p>
            <a:pPr algn="just">
              <a:lnSpc>
                <a:spcPct val="100000"/>
              </a:lnSpc>
              <a:spcBef>
                <a:spcPts val="1400"/>
              </a:spcBef>
            </a:pPr>
            <a:r>
              <a:rPr lang="en-US" sz="2200" dirty="0">
                <a:solidFill>
                  <a:schemeClr val="accent3">
                    <a:lumMod val="25000"/>
                  </a:schemeClr>
                </a:solidFill>
                <a:latin typeface="Abadi" panose="020B0604020104020204" pitchFamily="34" charset="0"/>
              </a:rPr>
              <a:t>The data was collected using various methods</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Data collection was done using get request to the SpaceX API.</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Next, we decoded the response content as a Json using .json() function call and turn it into a pandas </a:t>
            </a:r>
            <a:r>
              <a:rPr lang="en-US" sz="1900" dirty="0" err="1">
                <a:solidFill>
                  <a:schemeClr val="accent3">
                    <a:lumMod val="25000"/>
                  </a:schemeClr>
                </a:solidFill>
                <a:latin typeface="Abadi" panose="020B0604020104020204" pitchFamily="34" charset="0"/>
              </a:rPr>
              <a:t>dataframe</a:t>
            </a:r>
            <a:r>
              <a:rPr lang="en-US" sz="1900" dirty="0">
                <a:solidFill>
                  <a:schemeClr val="accent3">
                    <a:lumMod val="25000"/>
                  </a:schemeClr>
                </a:solidFill>
                <a:latin typeface="Abadi" panose="020B0604020104020204" pitchFamily="34" charset="0"/>
              </a:rPr>
              <a:t> using .</a:t>
            </a:r>
            <a:r>
              <a:rPr lang="en-US" sz="1900" dirty="0" err="1">
                <a:solidFill>
                  <a:schemeClr val="accent3">
                    <a:lumMod val="25000"/>
                  </a:schemeClr>
                </a:solidFill>
                <a:latin typeface="Abadi" panose="020B0604020104020204" pitchFamily="34" charset="0"/>
              </a:rPr>
              <a:t>json_normalize</a:t>
            </a:r>
            <a:r>
              <a:rPr lang="en-US" sz="1900" dirty="0">
                <a:solidFill>
                  <a:schemeClr val="accent3">
                    <a:lumMod val="25000"/>
                  </a:schemeClr>
                </a:solidFill>
                <a:latin typeface="Abadi" panose="020B0604020104020204" pitchFamily="34" charset="0"/>
              </a:rPr>
              <a:t>().</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We then cleaned the data, checked for missing values and fill in missing values where necessary.</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In addition, we performed web scraping from Wikipedia for Falcon 9 launch records with BeautifulSoup. </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The objective was to extract the launch records as HTML table, parse the table and convert it to a pandas </a:t>
            </a:r>
            <a:r>
              <a:rPr lang="en-US" sz="1900" dirty="0" err="1">
                <a:solidFill>
                  <a:schemeClr val="accent3">
                    <a:lumMod val="25000"/>
                  </a:schemeClr>
                </a:solidFill>
                <a:latin typeface="Abadi" panose="020B0604020104020204" pitchFamily="34" charset="0"/>
              </a:rPr>
              <a:t>dataframe</a:t>
            </a:r>
            <a:r>
              <a:rPr lang="en-US" sz="1900" dirty="0">
                <a:solidFill>
                  <a:schemeClr val="accent3">
                    <a:lumMod val="25000"/>
                  </a:schemeClr>
                </a:solidFill>
                <a:latin typeface="Abadi" panose="020B0604020104020204" pitchFamily="34" charset="0"/>
              </a:rPr>
              <a:t> for future analysis.</a:t>
            </a:r>
          </a:p>
          <a:p>
            <a:pPr lvl="1">
              <a:lnSpc>
                <a:spcPct val="100000"/>
              </a:lnSpc>
              <a:spcBef>
                <a:spcPts val="1400"/>
              </a:spcBef>
              <a:buFontTx/>
              <a:buChar char="-"/>
            </a:pPr>
            <a:endParaRPr lang="en-US" sz="1800" dirty="0">
              <a:solidFill>
                <a:schemeClr val="accent3">
                  <a:lumMod val="25000"/>
                </a:schemeClr>
              </a:solidFill>
              <a:latin typeface="Abadi" panose="020B0604020104020204" pitchFamily="34" charset="0"/>
            </a:endParaRPr>
          </a:p>
          <a:p>
            <a:pPr marL="0" indent="0">
              <a:buNone/>
            </a:pPr>
            <a:endParaRPr lang="en-US"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Tree>
    <p:extLst>
      <p:ext uri="{BB962C8B-B14F-4D97-AF65-F5344CB8AC3E}">
        <p14:creationId xmlns:p14="http://schemas.microsoft.com/office/powerpoint/2010/main" val="328866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0" y="1800225"/>
            <a:ext cx="4640263" cy="4225925"/>
          </a:xfrm>
          <a:prstGeom prst="rect">
            <a:avLst/>
          </a:prstGeom>
        </p:spPr>
        <p:txBody>
          <a:bodyPr vert="horz" lIns="91440" tIns="45720" rIns="91440" bIns="45720" rtlCol="0" anchor="t">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used the get request to the SpaceX API to collect data, clean the requested data and did some basic data wrangling and formatting.</a:t>
            </a:r>
            <a:endParaRPr lang="en-US" sz="2200" dirty="0">
              <a:solidFill>
                <a:schemeClr val="accent3">
                  <a:lumMod val="25000"/>
                </a:schemeClr>
              </a:solidFill>
              <a:latin typeface="Abadi"/>
            </a:endParaRP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a:t>
            </a:r>
            <a:r>
              <a:rPr lang="en-US" sz="2200" dirty="0">
                <a:solidFill>
                  <a:srgbClr val="1C7DDB"/>
                </a:solidFill>
                <a:latin typeface="Abadi" panose="020B0604020104020204" pitchFamily="34" charset="0"/>
              </a:rPr>
              <a:t>https://github.com/chuksoo/IBM-Data-Science-Capstone-SpaceX/blob/main/Data%20Collection%20API.ipynb.</a:t>
            </a:r>
            <a:endParaRPr lang="en-US" sz="2200" dirty="0">
              <a:solidFill>
                <a:schemeClr val="accent3">
                  <a:lumMod val="25000"/>
                </a:schemeClr>
              </a:solidFill>
              <a:latin typeface="Abadi" panose="020B0604020104020204" pitchFamily="34" charset="0"/>
            </a:endParaRPr>
          </a:p>
          <a:p>
            <a:endParaRPr lang="en-US" dirty="0"/>
          </a:p>
          <a:p>
            <a:endParaRPr lang="en-US" dirty="0"/>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pic>
        <p:nvPicPr>
          <p:cNvPr id="9" name="Picture 8">
            <a:extLst>
              <a:ext uri="{FF2B5EF4-FFF2-40B4-BE49-F238E27FC236}">
                <a16:creationId xmlns:a16="http://schemas.microsoft.com/office/drawing/2014/main" id="{61E4AF22-EFED-4B80-BCDB-9BE50C288589}"/>
              </a:ext>
            </a:extLst>
          </p:cNvPr>
          <p:cNvPicPr>
            <a:picLocks noChangeAspect="1"/>
          </p:cNvPicPr>
          <p:nvPr/>
        </p:nvPicPr>
        <p:blipFill>
          <a:blip r:embed="rId3"/>
          <a:stretch>
            <a:fillRect/>
          </a:stretch>
        </p:blipFill>
        <p:spPr>
          <a:xfrm>
            <a:off x="6518511" y="1499088"/>
            <a:ext cx="4861273" cy="4527062"/>
          </a:xfrm>
          <a:prstGeom prst="rect">
            <a:avLst/>
          </a:prstGeom>
        </p:spPr>
      </p:pic>
    </p:spTree>
    <p:extLst>
      <p:ext uri="{BB962C8B-B14F-4D97-AF65-F5344CB8AC3E}">
        <p14:creationId xmlns:p14="http://schemas.microsoft.com/office/powerpoint/2010/main" val="28031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0" y="1476375"/>
            <a:ext cx="4656138" cy="4691063"/>
          </a:xfrm>
          <a:prstGeom prst="rect">
            <a:avLst/>
          </a:prstGeom>
        </p:spPr>
        <p:txBody>
          <a:bodyPr lIns="91440" tIns="45720" rIns="91440" bIns="45720" anchor="t">
            <a:noAutofit/>
          </a:bodyPr>
          <a:lstStyle/>
          <a:p>
            <a:pPr>
              <a:lnSpc>
                <a:spcPct val="100000"/>
              </a:lnSpc>
              <a:spcBef>
                <a:spcPts val="1400"/>
              </a:spcBef>
            </a:pPr>
            <a:r>
              <a:rPr lang="en-US" sz="2200" dirty="0">
                <a:solidFill>
                  <a:schemeClr val="accent3">
                    <a:lumMod val="25000"/>
                  </a:schemeClr>
                </a:solidFill>
                <a:latin typeface="Abadi"/>
              </a:rPr>
              <a:t>We applied web scrapping to webscrap Falcon 9 launch records with BeautifulSoup </a:t>
            </a:r>
          </a:p>
          <a:p>
            <a:pPr>
              <a:lnSpc>
                <a:spcPct val="100000"/>
              </a:lnSpc>
              <a:spcBef>
                <a:spcPts val="1400"/>
              </a:spcBef>
            </a:pPr>
            <a:r>
              <a:rPr lang="en-US" sz="2200" dirty="0">
                <a:solidFill>
                  <a:schemeClr val="accent3">
                    <a:lumMod val="25000"/>
                  </a:schemeClr>
                </a:solidFill>
                <a:latin typeface="Abadi"/>
              </a:rPr>
              <a:t>We parsed the table and converted it into a pandas dataframe.</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a:t>
            </a:r>
            <a:r>
              <a:rPr lang="en-US" sz="2200" dirty="0">
                <a:solidFill>
                  <a:srgbClr val="1C7DDB"/>
                </a:solidFill>
                <a:latin typeface="Abadi" panose="020B0604020104020204" pitchFamily="34" charset="0"/>
              </a:rPr>
              <a:t>https://github.com/chuksoo/IBM-Data-Science-Capstone-SpaceX/blob/main/Data%20Collection%20with%20Web%20Scraping.ipynb.</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Scraping</a:t>
            </a:r>
            <a:endParaRPr lang="en-US" dirty="0">
              <a:solidFill>
                <a:srgbClr val="0B49CB"/>
              </a:solidFill>
            </a:endParaRP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5910262" y="1477108"/>
            <a:ext cx="4556797" cy="4689842"/>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p:txBody>
      </p:sp>
      <p:pic>
        <p:nvPicPr>
          <p:cNvPr id="7" name="Picture 6">
            <a:extLst>
              <a:ext uri="{FF2B5EF4-FFF2-40B4-BE49-F238E27FC236}">
                <a16:creationId xmlns:a16="http://schemas.microsoft.com/office/drawing/2014/main" id="{11B286EC-90E5-482C-9C00-C353EE9D2862}"/>
              </a:ext>
            </a:extLst>
          </p:cNvPr>
          <p:cNvPicPr>
            <a:picLocks noChangeAspect="1"/>
          </p:cNvPicPr>
          <p:nvPr/>
        </p:nvPicPr>
        <p:blipFill>
          <a:blip r:embed="rId3"/>
          <a:stretch>
            <a:fillRect/>
          </a:stretch>
        </p:blipFill>
        <p:spPr>
          <a:xfrm>
            <a:off x="5910262" y="1447559"/>
            <a:ext cx="4655614" cy="4778833"/>
          </a:xfrm>
          <a:prstGeom prst="rect">
            <a:avLst/>
          </a:prstGeom>
        </p:spPr>
      </p:pic>
    </p:spTree>
    <p:extLst>
      <p:ext uri="{BB962C8B-B14F-4D97-AF65-F5344CB8AC3E}">
        <p14:creationId xmlns:p14="http://schemas.microsoft.com/office/powerpoint/2010/main" val="138555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761163" y="1485900"/>
            <a:ext cx="5430837" cy="4740275"/>
          </a:xfrm>
          <a:prstGeom prst="rect">
            <a:avLst/>
          </a:prstGeom>
        </p:spPr>
        <p:txBody>
          <a:bodyPr>
            <a:normAutofit/>
          </a:bodyPr>
          <a:lstStyle/>
          <a:p>
            <a:r>
              <a:rPr lang="en-US" sz="2200" dirty="0">
                <a:solidFill>
                  <a:schemeClr val="accent3">
                    <a:lumMod val="25000"/>
                  </a:schemeClr>
                </a:solidFill>
                <a:latin typeface="Abadi" panose="020B0604020104020204" pitchFamily="34" charset="0"/>
              </a:rPr>
              <a:t>We performed exploratory data analysis and determined the training labels.</a:t>
            </a:r>
          </a:p>
          <a:p>
            <a:r>
              <a:rPr lang="en-US" sz="2200" dirty="0">
                <a:solidFill>
                  <a:schemeClr val="accent3">
                    <a:lumMod val="25000"/>
                  </a:schemeClr>
                </a:solidFill>
                <a:latin typeface="Abadi" panose="020B0604020104020204" pitchFamily="34" charset="0"/>
              </a:rPr>
              <a:t>We calculated the number of launches at each site, and the number and occurrence of each orbits</a:t>
            </a:r>
          </a:p>
          <a:p>
            <a:r>
              <a:rPr lang="en-US" sz="2200" dirty="0">
                <a:solidFill>
                  <a:schemeClr val="accent3">
                    <a:lumMod val="25000"/>
                  </a:schemeClr>
                </a:solidFill>
                <a:latin typeface="Abadi" panose="020B0604020104020204" pitchFamily="34" charset="0"/>
              </a:rPr>
              <a:t>We created landing outcome label from outcome column and exported the results to csv.</a:t>
            </a:r>
          </a:p>
          <a:p>
            <a:pPr>
              <a:lnSpc>
                <a:spcPct val="100000"/>
              </a:lnSpc>
              <a:spcBef>
                <a:spcPts val="1400"/>
              </a:spcBef>
            </a:pPr>
            <a:r>
              <a:rPr lang="en-US" sz="2200" dirty="0">
                <a:solidFill>
                  <a:schemeClr val="accent3">
                    <a:lumMod val="25000"/>
                  </a:schemeClr>
                </a:solidFill>
                <a:latin typeface="Abadi" panose="020B0604020104020204" pitchFamily="34" charset="0"/>
              </a:rPr>
              <a:t>The link to the notebook is </a:t>
            </a:r>
            <a:r>
              <a:rPr lang="en-US" sz="2200" dirty="0">
                <a:solidFill>
                  <a:srgbClr val="1C7DDB"/>
                </a:solidFill>
                <a:latin typeface="Abadi" panose="020B0604020104020204" pitchFamily="34" charset="0"/>
              </a:rPr>
              <a:t>https://github.com/chuksoo/IBM-Data-Science-Capstone-SpaceX/blob/main/Data%20Wrangling.ipynb.</a:t>
            </a:r>
            <a:endParaRPr lang="en-US" dirty="0"/>
          </a:p>
          <a:p>
            <a:endParaRPr lang="en-US" dirty="0"/>
          </a:p>
          <a:p>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sp>
        <p:nvSpPr>
          <p:cNvPr id="6" name="Content Placeholder 4">
            <a:extLst>
              <a:ext uri="{FF2B5EF4-FFF2-40B4-BE49-F238E27FC236}">
                <a16:creationId xmlns:a16="http://schemas.microsoft.com/office/drawing/2014/main" id="{1AEBEDB3-10BF-40B9-A714-3EA82B83C2C9}"/>
              </a:ext>
            </a:extLst>
          </p:cNvPr>
          <p:cNvSpPr txBox="1">
            <a:spLocks/>
          </p:cNvSpPr>
          <p:nvPr/>
        </p:nvSpPr>
        <p:spPr>
          <a:xfrm>
            <a:off x="838200" y="1486343"/>
            <a:ext cx="5257800" cy="474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pic>
        <p:nvPicPr>
          <p:cNvPr id="3" name="Picture 2">
            <a:extLst>
              <a:ext uri="{FF2B5EF4-FFF2-40B4-BE49-F238E27FC236}">
                <a16:creationId xmlns:a16="http://schemas.microsoft.com/office/drawing/2014/main" id="{16872C39-302A-4BF9-861E-5D427E17530D}"/>
              </a:ext>
            </a:extLst>
          </p:cNvPr>
          <p:cNvPicPr>
            <a:picLocks noChangeAspect="1"/>
          </p:cNvPicPr>
          <p:nvPr/>
        </p:nvPicPr>
        <p:blipFill>
          <a:blip r:embed="rId3"/>
          <a:stretch>
            <a:fillRect/>
          </a:stretch>
        </p:blipFill>
        <p:spPr>
          <a:xfrm>
            <a:off x="838201" y="1488855"/>
            <a:ext cx="5017252" cy="3986526"/>
          </a:xfrm>
          <a:prstGeom prst="rect">
            <a:avLst/>
          </a:prstGeom>
        </p:spPr>
      </p:pic>
    </p:spTree>
    <p:extLst>
      <p:ext uri="{BB962C8B-B14F-4D97-AF65-F5344CB8AC3E}">
        <p14:creationId xmlns:p14="http://schemas.microsoft.com/office/powerpoint/2010/main" val="29875529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1318</TotalTime>
  <Words>1795</Words>
  <Application>Microsoft Office PowerPoint</Application>
  <PresentationFormat>Widescreen</PresentationFormat>
  <Paragraphs>205</Paragraphs>
  <Slides>41</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HP Simplified Hans Light</vt:lpstr>
      <vt:lpstr>Abadi</vt:lpstr>
      <vt:lpstr>Arial</vt:lpstr>
      <vt:lpstr>Calibri</vt:lpstr>
      <vt:lpstr>Corbel</vt:lpstr>
      <vt:lpstr>IBM Plex Mono SemiBold</vt:lpstr>
      <vt:lpstr>Custom Design</vt:lpstr>
      <vt:lpstr>Depth</vt:lpstr>
      <vt:lpstr>IBM DATA SCIENCE 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TARUN PRABHAT JHA</cp:lastModifiedBy>
  <cp:revision>198</cp:revision>
  <dcterms:created xsi:type="dcterms:W3CDTF">2021-04-29T18:58:34Z</dcterms:created>
  <dcterms:modified xsi:type="dcterms:W3CDTF">2025-03-04T08:37:26Z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