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7" r:id="rId1"/>
  </p:sldMasterIdLst>
  <p:sldIdLst>
    <p:sldId id="256" r:id="rId2"/>
    <p:sldId id="291" r:id="rId3"/>
    <p:sldId id="292" r:id="rId4"/>
    <p:sldId id="296" r:id="rId5"/>
    <p:sldId id="302" r:id="rId6"/>
    <p:sldId id="304" r:id="rId7"/>
    <p:sldId id="295" r:id="rId8"/>
    <p:sldId id="298" r:id="rId9"/>
    <p:sldId id="286" r:id="rId10"/>
    <p:sldId id="299" r:id="rId11"/>
    <p:sldId id="300" r:id="rId12"/>
    <p:sldId id="282" r:id="rId13"/>
    <p:sldId id="279" r:id="rId14"/>
    <p:sldId id="280" r:id="rId15"/>
    <p:sldId id="260" r:id="rId16"/>
    <p:sldId id="285" r:id="rId17"/>
    <p:sldId id="284" r:id="rId18"/>
    <p:sldId id="265" r:id="rId19"/>
    <p:sldId id="266" r:id="rId20"/>
    <p:sldId id="283" r:id="rId21"/>
    <p:sldId id="267" r:id="rId22"/>
    <p:sldId id="268" r:id="rId23"/>
    <p:sldId id="269" r:id="rId24"/>
    <p:sldId id="270" r:id="rId25"/>
    <p:sldId id="261" r:id="rId26"/>
    <p:sldId id="275" r:id="rId27"/>
    <p:sldId id="276" r:id="rId28"/>
    <p:sldId id="263" r:id="rId29"/>
    <p:sldId id="281" r:id="rId30"/>
    <p:sldId id="264"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BD9B8C-FF8C-49AF-9E9F-73183EF21F41}" v="205" dt="2022-12-06T09:01:33.091"/>
    <p1510:client id="{2B3B8A04-7369-4D47-9A1F-38F46C090A6E}" v="190" vWet="192" dt="2022-12-06T20:20:17.144"/>
    <p1510:client id="{6D667A36-BB59-43AD-B35D-3EAE63F7A963}" v="616" dt="2022-12-06T20:45:42.441"/>
    <p1510:client id="{71450FAD-9863-4187-A42A-85BF2FE42639}" v="5" dt="2022-12-06T19:59:27.084"/>
    <p1510:client id="{C9BBB103-0329-432D-8F94-8063A1B0D23D}" v="325" dt="2022-12-06T18:33:34.294"/>
    <p1510:client id="{F2F611F2-B463-418E-BD56-F41A58E603C4}" v="437" dt="2022-12-06T07:45:59.4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F2F611F2-B463-418E-BD56-F41A58E603C4}"/>
    <pc:docChg chg="addSld delSld modSld sldOrd">
      <pc:chgData name="Guest User" userId="" providerId="Windows Live" clId="Web-{F2F611F2-B463-418E-BD56-F41A58E603C4}" dt="2022-12-06T07:45:59.499" v="425" actId="20577"/>
      <pc:docMkLst>
        <pc:docMk/>
      </pc:docMkLst>
      <pc:sldChg chg="modSp del">
        <pc:chgData name="Guest User" userId="" providerId="Windows Live" clId="Web-{F2F611F2-B463-418E-BD56-F41A58E603C4}" dt="2022-12-06T06:55:53.217" v="29"/>
        <pc:sldMkLst>
          <pc:docMk/>
          <pc:sldMk cId="1584387964" sldId="257"/>
        </pc:sldMkLst>
        <pc:spChg chg="mod">
          <ac:chgData name="Guest User" userId="" providerId="Windows Live" clId="Web-{F2F611F2-B463-418E-BD56-F41A58E603C4}" dt="2022-12-06T06:55:50.030" v="28" actId="20577"/>
          <ac:spMkLst>
            <pc:docMk/>
            <pc:sldMk cId="1584387964" sldId="257"/>
            <ac:spMk id="2" creationId="{0F77CE20-8876-B899-1911-6B4EAE318E2B}"/>
          </ac:spMkLst>
        </pc:spChg>
      </pc:sldChg>
      <pc:sldChg chg="modSp del">
        <pc:chgData name="Guest User" userId="" providerId="Windows Live" clId="Web-{F2F611F2-B463-418E-BD56-F41A58E603C4}" dt="2022-12-06T06:54:55.495" v="7"/>
        <pc:sldMkLst>
          <pc:docMk/>
          <pc:sldMk cId="3324242173" sldId="258"/>
        </pc:sldMkLst>
        <pc:spChg chg="mod">
          <ac:chgData name="Guest User" userId="" providerId="Windows Live" clId="Web-{F2F611F2-B463-418E-BD56-F41A58E603C4}" dt="2022-12-06T06:54:49.229" v="5" actId="1076"/>
          <ac:spMkLst>
            <pc:docMk/>
            <pc:sldMk cId="3324242173" sldId="258"/>
            <ac:spMk id="3" creationId="{41302CE8-BD3F-4E1E-7932-D3F667E48907}"/>
          </ac:spMkLst>
        </pc:spChg>
      </pc:sldChg>
      <pc:sldChg chg="new del">
        <pc:chgData name="Guest User" userId="" providerId="Windows Live" clId="Web-{F2F611F2-B463-418E-BD56-F41A58E603C4}" dt="2022-12-06T06:54:46.729" v="4"/>
        <pc:sldMkLst>
          <pc:docMk/>
          <pc:sldMk cId="1278972946" sldId="287"/>
        </pc:sldMkLst>
      </pc:sldChg>
      <pc:sldChg chg="addSp delSp modSp add del ord replId">
        <pc:chgData name="Guest User" userId="" providerId="Windows Live" clId="Web-{F2F611F2-B463-418E-BD56-F41A58E603C4}" dt="2022-12-06T07:06:59.668" v="418"/>
        <pc:sldMkLst>
          <pc:docMk/>
          <pc:sldMk cId="2104647810" sldId="287"/>
        </pc:sldMkLst>
        <pc:spChg chg="mod">
          <ac:chgData name="Guest User" userId="" providerId="Windows Live" clId="Web-{F2F611F2-B463-418E-BD56-F41A58E603C4}" dt="2022-12-06T06:55:42.295" v="25" actId="20577"/>
          <ac:spMkLst>
            <pc:docMk/>
            <pc:sldMk cId="2104647810" sldId="287"/>
            <ac:spMk id="6" creationId="{3D2F592E-914C-0C1A-80FA-D8CBCB2E07DE}"/>
          </ac:spMkLst>
        </pc:spChg>
        <pc:spChg chg="ord">
          <ac:chgData name="Guest User" userId="" providerId="Windows Live" clId="Web-{F2F611F2-B463-418E-BD56-F41A58E603C4}" dt="2022-12-06T06:55:34.013" v="12"/>
          <ac:spMkLst>
            <pc:docMk/>
            <pc:sldMk cId="2104647810" sldId="287"/>
            <ac:spMk id="1070" creationId="{DD41F93C-98E3-EC1B-F70E-714FDF6B3BA5}"/>
          </ac:spMkLst>
        </pc:spChg>
        <pc:spChg chg="del">
          <ac:chgData name="Guest User" userId="" providerId="Windows Live" clId="Web-{F2F611F2-B463-418E-BD56-F41A58E603C4}" dt="2022-12-06T06:55:34.013" v="12"/>
          <ac:spMkLst>
            <pc:docMk/>
            <pc:sldMk cId="2104647810" sldId="287"/>
            <ac:spMk id="1130" creationId="{F1FBD9ED-634D-4A6C-B5FE-A2D45EC486E7}"/>
          </ac:spMkLst>
        </pc:spChg>
        <pc:spChg chg="del">
          <ac:chgData name="Guest User" userId="" providerId="Windows Live" clId="Web-{F2F611F2-B463-418E-BD56-F41A58E603C4}" dt="2022-12-06T06:55:34.013" v="12"/>
          <ac:spMkLst>
            <pc:docMk/>
            <pc:sldMk cId="2104647810" sldId="287"/>
            <ac:spMk id="1132" creationId="{A78A33AE-58B7-4282-8E4F-48244115252C}"/>
          </ac:spMkLst>
        </pc:spChg>
        <pc:spChg chg="del">
          <ac:chgData name="Guest User" userId="" providerId="Windows Live" clId="Web-{F2F611F2-B463-418E-BD56-F41A58E603C4}" dt="2022-12-06T06:55:34.013" v="12"/>
          <ac:spMkLst>
            <pc:docMk/>
            <pc:sldMk cId="2104647810" sldId="287"/>
            <ac:spMk id="1136" creationId="{D02FF74F-004A-40F8-9BBA-1170E3C12996}"/>
          </ac:spMkLst>
        </pc:spChg>
        <pc:spChg chg="del">
          <ac:chgData name="Guest User" userId="" providerId="Windows Live" clId="Web-{F2F611F2-B463-418E-BD56-F41A58E603C4}" dt="2022-12-06T06:55:34.013" v="12"/>
          <ac:spMkLst>
            <pc:docMk/>
            <pc:sldMk cId="2104647810" sldId="287"/>
            <ac:spMk id="1138" creationId="{747D77ED-28A8-4135-8177-8466BFF329A1}"/>
          </ac:spMkLst>
        </pc:spChg>
        <pc:spChg chg="del">
          <ac:chgData name="Guest User" userId="" providerId="Windows Live" clId="Web-{F2F611F2-B463-418E-BD56-F41A58E603C4}" dt="2022-12-06T06:55:34.013" v="12"/>
          <ac:spMkLst>
            <pc:docMk/>
            <pc:sldMk cId="2104647810" sldId="287"/>
            <ac:spMk id="1140" creationId="{F2E484CB-1781-4421-8EB9-D785B95047F9}"/>
          </ac:spMkLst>
        </pc:spChg>
        <pc:spChg chg="add">
          <ac:chgData name="Guest User" userId="" providerId="Windows Live" clId="Web-{F2F611F2-B463-418E-BD56-F41A58E603C4}" dt="2022-12-06T06:55:34.013" v="12"/>
          <ac:spMkLst>
            <pc:docMk/>
            <pc:sldMk cId="2104647810" sldId="287"/>
            <ac:spMk id="1145" creationId="{F1FBD9ED-634D-4A6C-B5FE-A2D45EC486E7}"/>
          </ac:spMkLst>
        </pc:spChg>
        <pc:spChg chg="add">
          <ac:chgData name="Guest User" userId="" providerId="Windows Live" clId="Web-{F2F611F2-B463-418E-BD56-F41A58E603C4}" dt="2022-12-06T06:55:34.013" v="12"/>
          <ac:spMkLst>
            <pc:docMk/>
            <pc:sldMk cId="2104647810" sldId="287"/>
            <ac:spMk id="1147" creationId="{A78A33AE-58B7-4282-8E4F-48244115252C}"/>
          </ac:spMkLst>
        </pc:spChg>
        <pc:picChg chg="del">
          <ac:chgData name="Guest User" userId="" providerId="Windows Live" clId="Web-{F2F611F2-B463-418E-BD56-F41A58E603C4}" dt="2022-12-06T06:55:03.402" v="9"/>
          <ac:picMkLst>
            <pc:docMk/>
            <pc:sldMk cId="2104647810" sldId="287"/>
            <ac:picMk id="2" creationId="{55FC4AB6-517A-2233-791C-75AC2F6561C8}"/>
          </ac:picMkLst>
        </pc:picChg>
        <pc:picChg chg="add mod">
          <ac:chgData name="Guest User" userId="" providerId="Windows Live" clId="Web-{F2F611F2-B463-418E-BD56-F41A58E603C4}" dt="2022-12-06T06:55:34.013" v="12"/>
          <ac:picMkLst>
            <pc:docMk/>
            <pc:sldMk cId="2104647810" sldId="287"/>
            <ac:picMk id="3" creationId="{EE2BA742-45E4-5B03-F97A-88BDB84A713A}"/>
          </ac:picMkLst>
        </pc:picChg>
        <pc:cxnChg chg="del">
          <ac:chgData name="Guest User" userId="" providerId="Windows Live" clId="Web-{F2F611F2-B463-418E-BD56-F41A58E603C4}" dt="2022-12-06T06:55:34.013" v="12"/>
          <ac:cxnSpMkLst>
            <pc:docMk/>
            <pc:sldMk cId="2104647810" sldId="287"/>
            <ac:cxnSpMk id="1134" creationId="{4D4D9825-BF05-4FC7-94DE-0E7C866993CE}"/>
          </ac:cxnSpMkLst>
        </pc:cxnChg>
        <pc:cxnChg chg="add">
          <ac:chgData name="Guest User" userId="" providerId="Windows Live" clId="Web-{F2F611F2-B463-418E-BD56-F41A58E603C4}" dt="2022-12-06T06:55:34.013" v="12"/>
          <ac:cxnSpMkLst>
            <pc:docMk/>
            <pc:sldMk cId="2104647810" sldId="287"/>
            <ac:cxnSpMk id="1149" creationId="{4D4D9825-BF05-4FC7-94DE-0E7C866993CE}"/>
          </ac:cxnSpMkLst>
        </pc:cxnChg>
      </pc:sldChg>
      <pc:sldChg chg="addSp modSp add replId">
        <pc:chgData name="Guest User" userId="" providerId="Windows Live" clId="Web-{F2F611F2-B463-418E-BD56-F41A58E603C4}" dt="2022-12-06T07:45:59.499" v="425" actId="20577"/>
        <pc:sldMkLst>
          <pc:docMk/>
          <pc:sldMk cId="398947973" sldId="288"/>
        </pc:sldMkLst>
        <pc:spChg chg="add mod">
          <ac:chgData name="Guest User" userId="" providerId="Windows Live" clId="Web-{F2F611F2-B463-418E-BD56-F41A58E603C4}" dt="2022-12-06T06:56:42.221" v="50" actId="20577"/>
          <ac:spMkLst>
            <pc:docMk/>
            <pc:sldMk cId="398947973" sldId="288"/>
            <ac:spMk id="2" creationId="{02565CB8-FAEE-4D01-0C2E-CA4F15751B71}"/>
          </ac:spMkLst>
        </pc:spChg>
        <pc:spChg chg="mod">
          <ac:chgData name="Guest User" userId="" providerId="Windows Live" clId="Web-{F2F611F2-B463-418E-BD56-F41A58E603C4}" dt="2022-12-06T07:45:59.499" v="425" actId="20577"/>
          <ac:spMkLst>
            <pc:docMk/>
            <pc:sldMk cId="398947973" sldId="288"/>
            <ac:spMk id="6" creationId="{3D2F592E-914C-0C1A-80FA-D8CBCB2E07DE}"/>
          </ac:spMkLst>
        </pc:spChg>
      </pc:sldChg>
      <pc:sldChg chg="modSp add replId">
        <pc:chgData name="Guest User" userId="" providerId="Windows Live" clId="Web-{F2F611F2-B463-418E-BD56-F41A58E603C4}" dt="2022-12-06T07:06:58.856" v="417" actId="20577"/>
        <pc:sldMkLst>
          <pc:docMk/>
          <pc:sldMk cId="4069296383" sldId="289"/>
        </pc:sldMkLst>
        <pc:spChg chg="mod">
          <ac:chgData name="Guest User" userId="" providerId="Windows Live" clId="Web-{F2F611F2-B463-418E-BD56-F41A58E603C4}" dt="2022-12-06T07:02:02.367" v="188" actId="14100"/>
          <ac:spMkLst>
            <pc:docMk/>
            <pc:sldMk cId="4069296383" sldId="289"/>
            <ac:spMk id="2" creationId="{02565CB8-FAEE-4D01-0C2E-CA4F15751B71}"/>
          </ac:spMkLst>
        </pc:spChg>
        <pc:spChg chg="mod">
          <ac:chgData name="Guest User" userId="" providerId="Windows Live" clId="Web-{F2F611F2-B463-418E-BD56-F41A58E603C4}" dt="2022-12-06T07:06:58.856" v="417" actId="20577"/>
          <ac:spMkLst>
            <pc:docMk/>
            <pc:sldMk cId="4069296383" sldId="289"/>
            <ac:spMk id="6" creationId="{3D2F592E-914C-0C1A-80FA-D8CBCB2E07DE}"/>
          </ac:spMkLst>
        </pc:spChg>
      </pc:sldChg>
      <pc:sldChg chg="modSp add replId">
        <pc:chgData name="Guest User" userId="" providerId="Windows Live" clId="Web-{F2F611F2-B463-418E-BD56-F41A58E603C4}" dt="2022-12-06T07:07:22.013" v="423" actId="20577"/>
        <pc:sldMkLst>
          <pc:docMk/>
          <pc:sldMk cId="4148066438" sldId="290"/>
        </pc:sldMkLst>
        <pc:spChg chg="mod">
          <ac:chgData name="Guest User" userId="" providerId="Windows Live" clId="Web-{F2F611F2-B463-418E-BD56-F41A58E603C4}" dt="2022-12-06T07:07:17.310" v="421" actId="20577"/>
          <ac:spMkLst>
            <pc:docMk/>
            <pc:sldMk cId="4148066438" sldId="290"/>
            <ac:spMk id="2" creationId="{02565CB8-FAEE-4D01-0C2E-CA4F15751B71}"/>
          </ac:spMkLst>
        </pc:spChg>
        <pc:spChg chg="mod">
          <ac:chgData name="Guest User" userId="" providerId="Windows Live" clId="Web-{F2F611F2-B463-418E-BD56-F41A58E603C4}" dt="2022-12-06T07:07:22.013" v="423" actId="20577"/>
          <ac:spMkLst>
            <pc:docMk/>
            <pc:sldMk cId="4148066438" sldId="290"/>
            <ac:spMk id="6" creationId="{3D2F592E-914C-0C1A-80FA-D8CBCB2E07DE}"/>
          </ac:spMkLst>
        </pc:spChg>
      </pc:sldChg>
    </pc:docChg>
  </pc:docChgLst>
  <pc:docChgLst>
    <pc:chgData name="Rupal Jain" userId="f3b842bd4cf536a8" providerId="LiveId" clId="{6D667A36-BB59-43AD-B35D-3EAE63F7A963}"/>
    <pc:docChg chg="undo custSel addSld delSld modSld sldOrd">
      <pc:chgData name="Rupal Jain" userId="f3b842bd4cf536a8" providerId="LiveId" clId="{6D667A36-BB59-43AD-B35D-3EAE63F7A963}" dt="2022-12-06T20:45:42.441" v="2052" actId="20577"/>
      <pc:docMkLst>
        <pc:docMk/>
      </pc:docMkLst>
      <pc:sldChg chg="modSp mod">
        <pc:chgData name="Rupal Jain" userId="f3b842bd4cf536a8" providerId="LiveId" clId="{6D667A36-BB59-43AD-B35D-3EAE63F7A963}" dt="2022-12-05T20:20:08.031" v="606" actId="1076"/>
        <pc:sldMkLst>
          <pc:docMk/>
          <pc:sldMk cId="1920762348" sldId="260"/>
        </pc:sldMkLst>
        <pc:spChg chg="mod">
          <ac:chgData name="Rupal Jain" userId="f3b842bd4cf536a8" providerId="LiveId" clId="{6D667A36-BB59-43AD-B35D-3EAE63F7A963}" dt="2022-12-05T20:20:08.031" v="606" actId="1076"/>
          <ac:spMkLst>
            <pc:docMk/>
            <pc:sldMk cId="1920762348" sldId="260"/>
            <ac:spMk id="1070" creationId="{DD41F93C-98E3-EC1B-F70E-714FDF6B3BA5}"/>
          </ac:spMkLst>
        </pc:spChg>
      </pc:sldChg>
      <pc:sldChg chg="modSp mod">
        <pc:chgData name="Rupal Jain" userId="f3b842bd4cf536a8" providerId="LiveId" clId="{6D667A36-BB59-43AD-B35D-3EAE63F7A963}" dt="2022-12-06T20:45:42.441" v="2052" actId="20577"/>
        <pc:sldMkLst>
          <pc:docMk/>
          <pc:sldMk cId="2209681084" sldId="261"/>
        </pc:sldMkLst>
        <pc:spChg chg="mod">
          <ac:chgData name="Rupal Jain" userId="f3b842bd4cf536a8" providerId="LiveId" clId="{6D667A36-BB59-43AD-B35D-3EAE63F7A963}" dt="2022-12-05T20:23:10.707" v="651" actId="1076"/>
          <ac:spMkLst>
            <pc:docMk/>
            <pc:sldMk cId="2209681084" sldId="261"/>
            <ac:spMk id="4" creationId="{CB7BF933-A5DD-0B85-F580-E17FEF27FEB0}"/>
          </ac:spMkLst>
        </pc:spChg>
        <pc:spChg chg="mod">
          <ac:chgData name="Rupal Jain" userId="f3b842bd4cf536a8" providerId="LiveId" clId="{6D667A36-BB59-43AD-B35D-3EAE63F7A963}" dt="2022-12-06T20:45:42.441" v="2052" actId="20577"/>
          <ac:spMkLst>
            <pc:docMk/>
            <pc:sldMk cId="2209681084" sldId="261"/>
            <ac:spMk id="6" creationId="{3B2D41B8-42E8-6B29-CFB8-AB0E088C782B}"/>
          </ac:spMkLst>
        </pc:spChg>
        <pc:picChg chg="mod">
          <ac:chgData name="Rupal Jain" userId="f3b842bd4cf536a8" providerId="LiveId" clId="{6D667A36-BB59-43AD-B35D-3EAE63F7A963}" dt="2022-12-05T20:22:07.405" v="632" actId="1076"/>
          <ac:picMkLst>
            <pc:docMk/>
            <pc:sldMk cId="2209681084" sldId="261"/>
            <ac:picMk id="7" creationId="{2109B3B6-9E2F-D05F-A53E-8D6C8DD29526}"/>
          </ac:picMkLst>
        </pc:picChg>
      </pc:sldChg>
      <pc:sldChg chg="modSp mod">
        <pc:chgData name="Rupal Jain" userId="f3b842bd4cf536a8" providerId="LiveId" clId="{6D667A36-BB59-43AD-B35D-3EAE63F7A963}" dt="2022-12-05T20:24:00.386" v="667" actId="207"/>
        <pc:sldMkLst>
          <pc:docMk/>
          <pc:sldMk cId="3709410822" sldId="263"/>
        </pc:sldMkLst>
        <pc:spChg chg="mod">
          <ac:chgData name="Rupal Jain" userId="f3b842bd4cf536a8" providerId="LiveId" clId="{6D667A36-BB59-43AD-B35D-3EAE63F7A963}" dt="2022-12-05T20:24:00.386" v="667" actId="207"/>
          <ac:spMkLst>
            <pc:docMk/>
            <pc:sldMk cId="3709410822" sldId="263"/>
            <ac:spMk id="2" creationId="{275945FB-9912-F318-6435-BC7570F42EFB}"/>
          </ac:spMkLst>
        </pc:spChg>
        <pc:spChg chg="mod">
          <ac:chgData name="Rupal Jain" userId="f3b842bd4cf536a8" providerId="LiveId" clId="{6D667A36-BB59-43AD-B35D-3EAE63F7A963}" dt="2022-12-05T20:23:37.012" v="660" actId="2711"/>
          <ac:spMkLst>
            <pc:docMk/>
            <pc:sldMk cId="3709410822" sldId="263"/>
            <ac:spMk id="3" creationId="{886E0815-E56E-9875-8D48-55AB86680E51}"/>
          </ac:spMkLst>
        </pc:spChg>
      </pc:sldChg>
      <pc:sldChg chg="addSp delSp modSp mod">
        <pc:chgData name="Rupal Jain" userId="f3b842bd4cf536a8" providerId="LiveId" clId="{6D667A36-BB59-43AD-B35D-3EAE63F7A963}" dt="2022-12-06T03:35:49.496" v="809" actId="164"/>
        <pc:sldMkLst>
          <pc:docMk/>
          <pc:sldMk cId="4125776160" sldId="265"/>
        </pc:sldMkLst>
        <pc:spChg chg="del mod">
          <ac:chgData name="Rupal Jain" userId="f3b842bd4cf536a8" providerId="LiveId" clId="{6D667A36-BB59-43AD-B35D-3EAE63F7A963}" dt="2022-12-05T20:12:22.188" v="535" actId="478"/>
          <ac:spMkLst>
            <pc:docMk/>
            <pc:sldMk cId="4125776160" sldId="265"/>
            <ac:spMk id="2" creationId="{5E3BC15A-1BFC-3F81-4E01-C51292A12C35}"/>
          </ac:spMkLst>
        </pc:spChg>
        <pc:spChg chg="add mod">
          <ac:chgData name="Rupal Jain" userId="f3b842bd4cf536a8" providerId="LiveId" clId="{6D667A36-BB59-43AD-B35D-3EAE63F7A963}" dt="2022-12-06T03:35:49.496" v="809" actId="164"/>
          <ac:spMkLst>
            <pc:docMk/>
            <pc:sldMk cId="4125776160" sldId="265"/>
            <ac:spMk id="2" creationId="{D6A310E1-18B2-3D31-8B44-1853221AE049}"/>
          </ac:spMkLst>
        </pc:spChg>
        <pc:spChg chg="add del mod">
          <ac:chgData name="Rupal Jain" userId="f3b842bd4cf536a8" providerId="LiveId" clId="{6D667A36-BB59-43AD-B35D-3EAE63F7A963}" dt="2022-12-06T03:32:44.300" v="735" actId="478"/>
          <ac:spMkLst>
            <pc:docMk/>
            <pc:sldMk cId="4125776160" sldId="265"/>
            <ac:spMk id="3" creationId="{071ABDBD-A61C-D77E-C654-6084C06DFA34}"/>
          </ac:spMkLst>
        </pc:spChg>
        <pc:spChg chg="del mod">
          <ac:chgData name="Rupal Jain" userId="f3b842bd4cf536a8" providerId="LiveId" clId="{6D667A36-BB59-43AD-B35D-3EAE63F7A963}" dt="2022-12-05T20:12:16.154" v="531" actId="478"/>
          <ac:spMkLst>
            <pc:docMk/>
            <pc:sldMk cId="4125776160" sldId="265"/>
            <ac:spMk id="3" creationId="{6F5B9787-E0B0-84E0-7BCE-6A1E5FDB9EF4}"/>
          </ac:spMkLst>
        </pc:spChg>
        <pc:spChg chg="add mod">
          <ac:chgData name="Rupal Jain" userId="f3b842bd4cf536a8" providerId="LiveId" clId="{6D667A36-BB59-43AD-B35D-3EAE63F7A963}" dt="2022-12-06T03:35:49.496" v="809" actId="164"/>
          <ac:spMkLst>
            <pc:docMk/>
            <pc:sldMk cId="4125776160" sldId="265"/>
            <ac:spMk id="4" creationId="{902DDDC8-DC59-E517-36C2-F310EA1708DB}"/>
          </ac:spMkLst>
        </pc:spChg>
        <pc:grpChg chg="add mod">
          <ac:chgData name="Rupal Jain" userId="f3b842bd4cf536a8" providerId="LiveId" clId="{6D667A36-BB59-43AD-B35D-3EAE63F7A963}" dt="2022-12-06T03:35:49.496" v="809" actId="164"/>
          <ac:grpSpMkLst>
            <pc:docMk/>
            <pc:sldMk cId="4125776160" sldId="265"/>
            <ac:grpSpMk id="5" creationId="{79FCCD21-B5C6-D889-01A3-89C5919A97DD}"/>
          </ac:grpSpMkLst>
        </pc:grpChg>
        <pc:picChg chg="add mod">
          <ac:chgData name="Rupal Jain" userId="f3b842bd4cf536a8" providerId="LiveId" clId="{6D667A36-BB59-43AD-B35D-3EAE63F7A963}" dt="2022-12-06T03:35:49.496" v="809" actId="164"/>
          <ac:picMkLst>
            <pc:docMk/>
            <pc:sldMk cId="4125776160" sldId="265"/>
            <ac:picMk id="1026" creationId="{03630E09-65B0-9C94-163E-D514BA1A6CD0}"/>
          </ac:picMkLst>
        </pc:picChg>
      </pc:sldChg>
      <pc:sldChg chg="addSp delSp modSp mod">
        <pc:chgData name="Rupal Jain" userId="f3b842bd4cf536a8" providerId="LiveId" clId="{6D667A36-BB59-43AD-B35D-3EAE63F7A963}" dt="2022-12-06T18:19:19.350" v="1843" actId="2711"/>
        <pc:sldMkLst>
          <pc:docMk/>
          <pc:sldMk cId="965258185" sldId="266"/>
        </pc:sldMkLst>
        <pc:spChg chg="mod">
          <ac:chgData name="Rupal Jain" userId="f3b842bd4cf536a8" providerId="LiveId" clId="{6D667A36-BB59-43AD-B35D-3EAE63F7A963}" dt="2022-12-05T20:20:34.002" v="609" actId="207"/>
          <ac:spMkLst>
            <pc:docMk/>
            <pc:sldMk cId="965258185" sldId="266"/>
            <ac:spMk id="2" creationId="{5E3BC15A-1BFC-3F81-4E01-C51292A12C35}"/>
          </ac:spMkLst>
        </pc:spChg>
        <pc:spChg chg="mod">
          <ac:chgData name="Rupal Jain" userId="f3b842bd4cf536a8" providerId="LiveId" clId="{6D667A36-BB59-43AD-B35D-3EAE63F7A963}" dt="2022-12-06T18:19:19.350" v="1843" actId="2711"/>
          <ac:spMkLst>
            <pc:docMk/>
            <pc:sldMk cId="965258185" sldId="266"/>
            <ac:spMk id="3" creationId="{F301F653-91AE-93A1-B618-ACA46F072933}"/>
          </ac:spMkLst>
        </pc:spChg>
        <pc:picChg chg="add del">
          <ac:chgData name="Rupal Jain" userId="f3b842bd4cf536a8" providerId="LiveId" clId="{6D667A36-BB59-43AD-B35D-3EAE63F7A963}" dt="2022-12-05T19:57:48.204" v="383" actId="478"/>
          <ac:picMkLst>
            <pc:docMk/>
            <pc:sldMk cId="965258185" sldId="266"/>
            <ac:picMk id="5" creationId="{AF9A76F5-78F1-2D48-4458-48F5CF397AB8}"/>
          </ac:picMkLst>
        </pc:picChg>
        <pc:picChg chg="add del mod">
          <ac:chgData name="Rupal Jain" userId="f3b842bd4cf536a8" providerId="LiveId" clId="{6D667A36-BB59-43AD-B35D-3EAE63F7A963}" dt="2022-12-05T20:11:36.161" v="522" actId="478"/>
          <ac:picMkLst>
            <pc:docMk/>
            <pc:sldMk cId="965258185" sldId="266"/>
            <ac:picMk id="7" creationId="{A888144A-9145-A0AC-2041-FF1878EEC21B}"/>
          </ac:picMkLst>
        </pc:picChg>
      </pc:sldChg>
      <pc:sldChg chg="addSp modSp mod">
        <pc:chgData name="Rupal Jain" userId="f3b842bd4cf536a8" providerId="LiveId" clId="{6D667A36-BB59-43AD-B35D-3EAE63F7A963}" dt="2022-12-06T18:19:37.431" v="1847" actId="2711"/>
        <pc:sldMkLst>
          <pc:docMk/>
          <pc:sldMk cId="97486911" sldId="267"/>
        </pc:sldMkLst>
        <pc:spChg chg="mod">
          <ac:chgData name="Rupal Jain" userId="f3b842bd4cf536a8" providerId="LiveId" clId="{6D667A36-BB59-43AD-B35D-3EAE63F7A963}" dt="2022-12-05T20:20:39.456" v="611" actId="207"/>
          <ac:spMkLst>
            <pc:docMk/>
            <pc:sldMk cId="97486911" sldId="267"/>
            <ac:spMk id="2" creationId="{5E3BC15A-1BFC-3F81-4E01-C51292A12C35}"/>
          </ac:spMkLst>
        </pc:spChg>
        <pc:spChg chg="add mod">
          <ac:chgData name="Rupal Jain" userId="f3b842bd4cf536a8" providerId="LiveId" clId="{6D667A36-BB59-43AD-B35D-3EAE63F7A963}" dt="2022-12-06T18:19:37.431" v="1847" actId="2711"/>
          <ac:spMkLst>
            <pc:docMk/>
            <pc:sldMk cId="97486911" sldId="267"/>
            <ac:spMk id="3" creationId="{EC7FD3B1-D6C4-F966-F856-A0A8B5297A7F}"/>
          </ac:spMkLst>
        </pc:spChg>
      </pc:sldChg>
      <pc:sldChg chg="modSp mod">
        <pc:chgData name="Rupal Jain" userId="f3b842bd4cf536a8" providerId="LiveId" clId="{6D667A36-BB59-43AD-B35D-3EAE63F7A963}" dt="2022-12-05T20:21:02.595" v="616" actId="403"/>
        <pc:sldMkLst>
          <pc:docMk/>
          <pc:sldMk cId="2737206074" sldId="268"/>
        </pc:sldMkLst>
        <pc:spChg chg="mod">
          <ac:chgData name="Rupal Jain" userId="f3b842bd4cf536a8" providerId="LiveId" clId="{6D667A36-BB59-43AD-B35D-3EAE63F7A963}" dt="2022-12-05T20:21:02.595" v="616" actId="403"/>
          <ac:spMkLst>
            <pc:docMk/>
            <pc:sldMk cId="2737206074" sldId="268"/>
            <ac:spMk id="1070" creationId="{DD41F93C-98E3-EC1B-F70E-714FDF6B3BA5}"/>
          </ac:spMkLst>
        </pc:spChg>
      </pc:sldChg>
      <pc:sldChg chg="modSp mod">
        <pc:chgData name="Rupal Jain" userId="f3b842bd4cf536a8" providerId="LiveId" clId="{6D667A36-BB59-43AD-B35D-3EAE63F7A963}" dt="2022-12-05T20:21:44.077" v="624" actId="403"/>
        <pc:sldMkLst>
          <pc:docMk/>
          <pc:sldMk cId="1952225203" sldId="269"/>
        </pc:sldMkLst>
        <pc:spChg chg="mod">
          <ac:chgData name="Rupal Jain" userId="f3b842bd4cf536a8" providerId="LiveId" clId="{6D667A36-BB59-43AD-B35D-3EAE63F7A963}" dt="2022-12-05T20:21:17.402" v="617" actId="207"/>
          <ac:spMkLst>
            <pc:docMk/>
            <pc:sldMk cId="1952225203" sldId="269"/>
            <ac:spMk id="2" creationId="{5E3BC15A-1BFC-3F81-4E01-C51292A12C35}"/>
          </ac:spMkLst>
        </pc:spChg>
        <pc:spChg chg="mod">
          <ac:chgData name="Rupal Jain" userId="f3b842bd4cf536a8" providerId="LiveId" clId="{6D667A36-BB59-43AD-B35D-3EAE63F7A963}" dt="2022-12-05T20:21:44.077" v="624" actId="403"/>
          <ac:spMkLst>
            <pc:docMk/>
            <pc:sldMk cId="1952225203" sldId="269"/>
            <ac:spMk id="4" creationId="{F3AE9938-14AE-7A2B-C61A-60B620C4233E}"/>
          </ac:spMkLst>
        </pc:spChg>
      </pc:sldChg>
      <pc:sldChg chg="modSp mod">
        <pc:chgData name="Rupal Jain" userId="f3b842bd4cf536a8" providerId="LiveId" clId="{6D667A36-BB59-43AD-B35D-3EAE63F7A963}" dt="2022-12-05T20:21:56.600" v="628" actId="14100"/>
        <pc:sldMkLst>
          <pc:docMk/>
          <pc:sldMk cId="3632401666" sldId="270"/>
        </pc:sldMkLst>
        <pc:spChg chg="mod">
          <ac:chgData name="Rupal Jain" userId="f3b842bd4cf536a8" providerId="LiveId" clId="{6D667A36-BB59-43AD-B35D-3EAE63F7A963}" dt="2022-12-05T20:21:21.529" v="618" actId="207"/>
          <ac:spMkLst>
            <pc:docMk/>
            <pc:sldMk cId="3632401666" sldId="270"/>
            <ac:spMk id="2" creationId="{5E3BC15A-1BFC-3F81-4E01-C51292A12C35}"/>
          </ac:spMkLst>
        </pc:spChg>
        <pc:spChg chg="mod">
          <ac:chgData name="Rupal Jain" userId="f3b842bd4cf536a8" providerId="LiveId" clId="{6D667A36-BB59-43AD-B35D-3EAE63F7A963}" dt="2022-12-05T20:21:52.252" v="626" actId="2711"/>
          <ac:spMkLst>
            <pc:docMk/>
            <pc:sldMk cId="3632401666" sldId="270"/>
            <ac:spMk id="4" creationId="{70410480-13AE-3043-D871-C16CAFF681E8}"/>
          </ac:spMkLst>
        </pc:spChg>
        <pc:picChg chg="mod">
          <ac:chgData name="Rupal Jain" userId="f3b842bd4cf536a8" providerId="LiveId" clId="{6D667A36-BB59-43AD-B35D-3EAE63F7A963}" dt="2022-12-05T20:21:56.600" v="628" actId="14100"/>
          <ac:picMkLst>
            <pc:docMk/>
            <pc:sldMk cId="3632401666" sldId="270"/>
            <ac:picMk id="3" creationId="{85B69ED7-628E-C569-CF45-B71D0FA91163}"/>
          </ac:picMkLst>
        </pc:picChg>
      </pc:sldChg>
      <pc:sldChg chg="addSp delSp modSp mod">
        <pc:chgData name="Rupal Jain" userId="f3b842bd4cf536a8" providerId="LiveId" clId="{6D667A36-BB59-43AD-B35D-3EAE63F7A963}" dt="2022-12-06T18:07:56.318" v="1749" actId="20577"/>
        <pc:sldMkLst>
          <pc:docMk/>
          <pc:sldMk cId="2265967831" sldId="271"/>
        </pc:sldMkLst>
        <pc:spChg chg="mod">
          <ac:chgData name="Rupal Jain" userId="f3b842bd4cf536a8" providerId="LiveId" clId="{6D667A36-BB59-43AD-B35D-3EAE63F7A963}" dt="2022-12-06T18:07:56.318" v="1749" actId="20577"/>
          <ac:spMkLst>
            <pc:docMk/>
            <pc:sldMk cId="2265967831" sldId="271"/>
            <ac:spMk id="6" creationId="{3D2F592E-914C-0C1A-80FA-D8CBCB2E07DE}"/>
          </ac:spMkLst>
        </pc:spChg>
        <pc:picChg chg="del">
          <ac:chgData name="Rupal Jain" userId="f3b842bd4cf536a8" providerId="LiveId" clId="{6D667A36-BB59-43AD-B35D-3EAE63F7A963}" dt="2022-12-06T18:07:38.194" v="1744" actId="478"/>
          <ac:picMkLst>
            <pc:docMk/>
            <pc:sldMk cId="2265967831" sldId="271"/>
            <ac:picMk id="2" creationId="{55FC4AB6-517A-2233-791C-75AC2F6561C8}"/>
          </ac:picMkLst>
        </pc:picChg>
        <pc:picChg chg="add mod">
          <ac:chgData name="Rupal Jain" userId="f3b842bd4cf536a8" providerId="LiveId" clId="{6D667A36-BB59-43AD-B35D-3EAE63F7A963}" dt="2022-12-06T18:07:46.860" v="1748" actId="1076"/>
          <ac:picMkLst>
            <pc:docMk/>
            <pc:sldMk cId="2265967831" sldId="271"/>
            <ac:picMk id="3" creationId="{ED18A394-D333-724E-06DF-12730FD9C210}"/>
          </ac:picMkLst>
        </pc:picChg>
      </pc:sldChg>
      <pc:sldChg chg="modSp mod">
        <pc:chgData name="Rupal Jain" userId="f3b842bd4cf536a8" providerId="LiveId" clId="{6D667A36-BB59-43AD-B35D-3EAE63F7A963}" dt="2022-12-05T20:23:06.566" v="650" actId="1076"/>
        <pc:sldMkLst>
          <pc:docMk/>
          <pc:sldMk cId="2673390645" sldId="275"/>
        </pc:sldMkLst>
        <pc:spChg chg="mod">
          <ac:chgData name="Rupal Jain" userId="f3b842bd4cf536a8" providerId="LiveId" clId="{6D667A36-BB59-43AD-B35D-3EAE63F7A963}" dt="2022-12-05T20:23:06.566" v="650" actId="1076"/>
          <ac:spMkLst>
            <pc:docMk/>
            <pc:sldMk cId="2673390645" sldId="275"/>
            <ac:spMk id="4" creationId="{CB7BF933-A5DD-0B85-F580-E17FEF27FEB0}"/>
          </ac:spMkLst>
        </pc:spChg>
        <pc:spChg chg="mod">
          <ac:chgData name="Rupal Jain" userId="f3b842bd4cf536a8" providerId="LiveId" clId="{6D667A36-BB59-43AD-B35D-3EAE63F7A963}" dt="2022-12-05T20:23:02.181" v="648" actId="20577"/>
          <ac:spMkLst>
            <pc:docMk/>
            <pc:sldMk cId="2673390645" sldId="275"/>
            <ac:spMk id="6" creationId="{3B2D41B8-42E8-6B29-CFB8-AB0E088C782B}"/>
          </ac:spMkLst>
        </pc:spChg>
        <pc:picChg chg="mod">
          <ac:chgData name="Rupal Jain" userId="f3b842bd4cf536a8" providerId="LiveId" clId="{6D667A36-BB59-43AD-B35D-3EAE63F7A963}" dt="2022-12-05T20:23:03.624" v="649" actId="1076"/>
          <ac:picMkLst>
            <pc:docMk/>
            <pc:sldMk cId="2673390645" sldId="275"/>
            <ac:picMk id="2" creationId="{9F5D5391-97EC-C58D-22E7-FE9C0E94C36B}"/>
          </ac:picMkLst>
        </pc:picChg>
      </pc:sldChg>
      <pc:sldChg chg="modSp mod">
        <pc:chgData name="Rupal Jain" userId="f3b842bd4cf536a8" providerId="LiveId" clId="{6D667A36-BB59-43AD-B35D-3EAE63F7A963}" dt="2022-12-05T20:23:30.560" v="659" actId="2711"/>
        <pc:sldMkLst>
          <pc:docMk/>
          <pc:sldMk cId="579217003" sldId="276"/>
        </pc:sldMkLst>
        <pc:spChg chg="mod">
          <ac:chgData name="Rupal Jain" userId="f3b842bd4cf536a8" providerId="LiveId" clId="{6D667A36-BB59-43AD-B35D-3EAE63F7A963}" dt="2022-12-05T20:23:20.051" v="654" actId="1076"/>
          <ac:spMkLst>
            <pc:docMk/>
            <pc:sldMk cId="579217003" sldId="276"/>
            <ac:spMk id="4" creationId="{CB7BF933-A5DD-0B85-F580-E17FEF27FEB0}"/>
          </ac:spMkLst>
        </pc:spChg>
        <pc:spChg chg="mod">
          <ac:chgData name="Rupal Jain" userId="f3b842bd4cf536a8" providerId="LiveId" clId="{6D667A36-BB59-43AD-B35D-3EAE63F7A963}" dt="2022-12-05T20:23:30.560" v="659" actId="2711"/>
          <ac:spMkLst>
            <pc:docMk/>
            <pc:sldMk cId="579217003" sldId="276"/>
            <ac:spMk id="6" creationId="{3B2D41B8-42E8-6B29-CFB8-AB0E088C782B}"/>
          </ac:spMkLst>
        </pc:spChg>
        <pc:picChg chg="mod">
          <ac:chgData name="Rupal Jain" userId="f3b842bd4cf536a8" providerId="LiveId" clId="{6D667A36-BB59-43AD-B35D-3EAE63F7A963}" dt="2022-12-05T20:23:23.157" v="657" actId="1076"/>
          <ac:picMkLst>
            <pc:docMk/>
            <pc:sldMk cId="579217003" sldId="276"/>
            <ac:picMk id="2" creationId="{74378117-8E94-AF5F-01BC-60E5AC93EBD3}"/>
          </ac:picMkLst>
        </pc:picChg>
        <pc:picChg chg="mod">
          <ac:chgData name="Rupal Jain" userId="f3b842bd4cf536a8" providerId="LiveId" clId="{6D667A36-BB59-43AD-B35D-3EAE63F7A963}" dt="2022-12-05T20:23:25.839" v="658" actId="1076"/>
          <ac:picMkLst>
            <pc:docMk/>
            <pc:sldMk cId="579217003" sldId="276"/>
            <ac:picMk id="3" creationId="{D7DD4BA6-A537-400B-63C8-FCA3B1950F40}"/>
          </ac:picMkLst>
        </pc:picChg>
      </pc:sldChg>
      <pc:sldChg chg="modSp mod ord">
        <pc:chgData name="Rupal Jain" userId="f3b842bd4cf536a8" providerId="LiveId" clId="{6D667A36-BB59-43AD-B35D-3EAE63F7A963}" dt="2022-12-06T20:05:58.949" v="1926" actId="20577"/>
        <pc:sldMkLst>
          <pc:docMk/>
          <pc:sldMk cId="2031383234" sldId="277"/>
        </pc:sldMkLst>
        <pc:spChg chg="mod">
          <ac:chgData name="Rupal Jain" userId="f3b842bd4cf536a8" providerId="LiveId" clId="{6D667A36-BB59-43AD-B35D-3EAE63F7A963}" dt="2022-12-06T18:18:18.226" v="1833" actId="1076"/>
          <ac:spMkLst>
            <pc:docMk/>
            <pc:sldMk cId="2031383234" sldId="277"/>
            <ac:spMk id="2" creationId="{5E3BC15A-1BFC-3F81-4E01-C51292A12C35}"/>
          </ac:spMkLst>
        </pc:spChg>
        <pc:spChg chg="mod">
          <ac:chgData name="Rupal Jain" userId="f3b842bd4cf536a8" providerId="LiveId" clId="{6D667A36-BB59-43AD-B35D-3EAE63F7A963}" dt="2022-12-06T20:05:58.949" v="1926" actId="20577"/>
          <ac:spMkLst>
            <pc:docMk/>
            <pc:sldMk cId="2031383234" sldId="277"/>
            <ac:spMk id="4" creationId="{F7D19E0F-08D2-DAB6-AC47-B3AB3FA52E89}"/>
          </ac:spMkLst>
        </pc:spChg>
      </pc:sldChg>
      <pc:sldChg chg="modSp mod ord">
        <pc:chgData name="Rupal Jain" userId="f3b842bd4cf536a8" providerId="LiveId" clId="{6D667A36-BB59-43AD-B35D-3EAE63F7A963}" dt="2022-12-06T20:05:36.291" v="1913" actId="20577"/>
        <pc:sldMkLst>
          <pc:docMk/>
          <pc:sldMk cId="562814153" sldId="278"/>
        </pc:sldMkLst>
        <pc:spChg chg="mod">
          <ac:chgData name="Rupal Jain" userId="f3b842bd4cf536a8" providerId="LiveId" clId="{6D667A36-BB59-43AD-B35D-3EAE63F7A963}" dt="2022-12-06T18:18:09.715" v="1831" actId="403"/>
          <ac:spMkLst>
            <pc:docMk/>
            <pc:sldMk cId="562814153" sldId="278"/>
            <ac:spMk id="2" creationId="{5E3BC15A-1BFC-3F81-4E01-C51292A12C35}"/>
          </ac:spMkLst>
        </pc:spChg>
        <pc:spChg chg="mod">
          <ac:chgData name="Rupal Jain" userId="f3b842bd4cf536a8" providerId="LiveId" clId="{6D667A36-BB59-43AD-B35D-3EAE63F7A963}" dt="2022-12-06T20:05:36.291" v="1913" actId="20577"/>
          <ac:spMkLst>
            <pc:docMk/>
            <pc:sldMk cId="562814153" sldId="278"/>
            <ac:spMk id="3" creationId="{F301F653-91AE-93A1-B618-ACA46F072933}"/>
          </ac:spMkLst>
        </pc:spChg>
      </pc:sldChg>
      <pc:sldChg chg="modSp mod">
        <pc:chgData name="Rupal Jain" userId="f3b842bd4cf536a8" providerId="LiveId" clId="{6D667A36-BB59-43AD-B35D-3EAE63F7A963}" dt="2022-12-06T18:18:29.156" v="1837" actId="1076"/>
        <pc:sldMkLst>
          <pc:docMk/>
          <pc:sldMk cId="683464852" sldId="279"/>
        </pc:sldMkLst>
        <pc:spChg chg="mod">
          <ac:chgData name="Rupal Jain" userId="f3b842bd4cf536a8" providerId="LiveId" clId="{6D667A36-BB59-43AD-B35D-3EAE63F7A963}" dt="2022-12-06T18:18:29.156" v="1837" actId="1076"/>
          <ac:spMkLst>
            <pc:docMk/>
            <pc:sldMk cId="683464852" sldId="279"/>
            <ac:spMk id="2" creationId="{5E3BC15A-1BFC-3F81-4E01-C51292A12C35}"/>
          </ac:spMkLst>
        </pc:spChg>
      </pc:sldChg>
      <pc:sldChg chg="modSp mod">
        <pc:chgData name="Rupal Jain" userId="f3b842bd4cf536a8" providerId="LiveId" clId="{6D667A36-BB59-43AD-B35D-3EAE63F7A963}" dt="2022-12-06T18:18:35.001" v="1839" actId="1076"/>
        <pc:sldMkLst>
          <pc:docMk/>
          <pc:sldMk cId="3688842913" sldId="280"/>
        </pc:sldMkLst>
        <pc:spChg chg="mod">
          <ac:chgData name="Rupal Jain" userId="f3b842bd4cf536a8" providerId="LiveId" clId="{6D667A36-BB59-43AD-B35D-3EAE63F7A963}" dt="2022-12-06T18:18:35.001" v="1839" actId="1076"/>
          <ac:spMkLst>
            <pc:docMk/>
            <pc:sldMk cId="3688842913" sldId="280"/>
            <ac:spMk id="2" creationId="{5E3BC15A-1BFC-3F81-4E01-C51292A12C35}"/>
          </ac:spMkLst>
        </pc:spChg>
        <pc:spChg chg="mod">
          <ac:chgData name="Rupal Jain" userId="f3b842bd4cf536a8" providerId="LiveId" clId="{6D667A36-BB59-43AD-B35D-3EAE63F7A963}" dt="2022-12-05T20:19:50.172" v="602" actId="1076"/>
          <ac:spMkLst>
            <pc:docMk/>
            <pc:sldMk cId="3688842913" sldId="280"/>
            <ac:spMk id="4" creationId="{94EEBDF2-99A9-2CE3-2B5E-8D3BDE33FF4E}"/>
          </ac:spMkLst>
        </pc:spChg>
      </pc:sldChg>
      <pc:sldChg chg="modSp mod">
        <pc:chgData name="Rupal Jain" userId="f3b842bd4cf536a8" providerId="LiveId" clId="{6D667A36-BB59-43AD-B35D-3EAE63F7A963}" dt="2022-12-05T20:24:03.103" v="668" actId="207"/>
        <pc:sldMkLst>
          <pc:docMk/>
          <pc:sldMk cId="898081988" sldId="281"/>
        </pc:sldMkLst>
        <pc:spChg chg="mod">
          <ac:chgData name="Rupal Jain" userId="f3b842bd4cf536a8" providerId="LiveId" clId="{6D667A36-BB59-43AD-B35D-3EAE63F7A963}" dt="2022-12-05T20:24:03.103" v="668" actId="207"/>
          <ac:spMkLst>
            <pc:docMk/>
            <pc:sldMk cId="898081988" sldId="281"/>
            <ac:spMk id="2" creationId="{275945FB-9912-F318-6435-BC7570F42EFB}"/>
          </ac:spMkLst>
        </pc:spChg>
        <pc:spChg chg="mod">
          <ac:chgData name="Rupal Jain" userId="f3b842bd4cf536a8" providerId="LiveId" clId="{6D667A36-BB59-43AD-B35D-3EAE63F7A963}" dt="2022-12-05T20:17:37.449" v="577" actId="12"/>
          <ac:spMkLst>
            <pc:docMk/>
            <pc:sldMk cId="898081988" sldId="281"/>
            <ac:spMk id="3" creationId="{886E0815-E56E-9875-8D48-55AB86680E51}"/>
          </ac:spMkLst>
        </pc:spChg>
      </pc:sldChg>
      <pc:sldChg chg="modSp mod">
        <pc:chgData name="Rupal Jain" userId="f3b842bd4cf536a8" providerId="LiveId" clId="{6D667A36-BB59-43AD-B35D-3EAE63F7A963}" dt="2022-12-06T18:18:24.032" v="1835" actId="1076"/>
        <pc:sldMkLst>
          <pc:docMk/>
          <pc:sldMk cId="3695800346" sldId="282"/>
        </pc:sldMkLst>
        <pc:spChg chg="mod">
          <ac:chgData name="Rupal Jain" userId="f3b842bd4cf536a8" providerId="LiveId" clId="{6D667A36-BB59-43AD-B35D-3EAE63F7A963}" dt="2022-12-06T18:18:24.032" v="1835" actId="1076"/>
          <ac:spMkLst>
            <pc:docMk/>
            <pc:sldMk cId="3695800346" sldId="282"/>
            <ac:spMk id="2" creationId="{5E3BC15A-1BFC-3F81-4E01-C51292A12C35}"/>
          </ac:spMkLst>
        </pc:spChg>
      </pc:sldChg>
      <pc:sldChg chg="modSp add mod">
        <pc:chgData name="Rupal Jain" userId="f3b842bd4cf536a8" providerId="LiveId" clId="{6D667A36-BB59-43AD-B35D-3EAE63F7A963}" dt="2022-12-06T18:19:31.195" v="1846" actId="2711"/>
        <pc:sldMkLst>
          <pc:docMk/>
          <pc:sldMk cId="1423932902" sldId="283"/>
        </pc:sldMkLst>
        <pc:spChg chg="mod">
          <ac:chgData name="Rupal Jain" userId="f3b842bd4cf536a8" providerId="LiveId" clId="{6D667A36-BB59-43AD-B35D-3EAE63F7A963}" dt="2022-12-06T18:19:23.989" v="1844" actId="1076"/>
          <ac:spMkLst>
            <pc:docMk/>
            <pc:sldMk cId="1423932902" sldId="283"/>
            <ac:spMk id="2" creationId="{5E3BC15A-1BFC-3F81-4E01-C51292A12C35}"/>
          </ac:spMkLst>
        </pc:spChg>
        <pc:spChg chg="mod">
          <ac:chgData name="Rupal Jain" userId="f3b842bd4cf536a8" providerId="LiveId" clId="{6D667A36-BB59-43AD-B35D-3EAE63F7A963}" dt="2022-12-06T18:19:31.195" v="1846" actId="2711"/>
          <ac:spMkLst>
            <pc:docMk/>
            <pc:sldMk cId="1423932902" sldId="283"/>
            <ac:spMk id="3" creationId="{F301F653-91AE-93A1-B618-ACA46F072933}"/>
          </ac:spMkLst>
        </pc:spChg>
        <pc:picChg chg="mod">
          <ac:chgData name="Rupal Jain" userId="f3b842bd4cf536a8" providerId="LiveId" clId="{6D667A36-BB59-43AD-B35D-3EAE63F7A963}" dt="2022-12-05T20:11:54.517" v="528" actId="1076"/>
          <ac:picMkLst>
            <pc:docMk/>
            <pc:sldMk cId="1423932902" sldId="283"/>
            <ac:picMk id="7" creationId="{A888144A-9145-A0AC-2041-FF1878EEC21B}"/>
          </ac:picMkLst>
        </pc:picChg>
      </pc:sldChg>
      <pc:sldChg chg="delSp modSp add mod ord">
        <pc:chgData name="Rupal Jain" userId="f3b842bd4cf536a8" providerId="LiveId" clId="{6D667A36-BB59-43AD-B35D-3EAE63F7A963}" dt="2022-12-06T18:19:09.010" v="1842" actId="1076"/>
        <pc:sldMkLst>
          <pc:docMk/>
          <pc:sldMk cId="3078578570" sldId="284"/>
        </pc:sldMkLst>
        <pc:spChg chg="mod">
          <ac:chgData name="Rupal Jain" userId="f3b842bd4cf536a8" providerId="LiveId" clId="{6D667A36-BB59-43AD-B35D-3EAE63F7A963}" dt="2022-12-06T18:19:09.010" v="1842" actId="1076"/>
          <ac:spMkLst>
            <pc:docMk/>
            <pc:sldMk cId="3078578570" sldId="284"/>
            <ac:spMk id="2" creationId="{5E3BC15A-1BFC-3F81-4E01-C51292A12C35}"/>
          </ac:spMkLst>
        </pc:spChg>
        <pc:spChg chg="mod">
          <ac:chgData name="Rupal Jain" userId="f3b842bd4cf536a8" providerId="LiveId" clId="{6D667A36-BB59-43AD-B35D-3EAE63F7A963}" dt="2022-12-06T18:19:05.659" v="1841" actId="1076"/>
          <ac:spMkLst>
            <pc:docMk/>
            <pc:sldMk cId="3078578570" sldId="284"/>
            <ac:spMk id="3" creationId="{6F5B9787-E0B0-84E0-7BCE-6A1E5FDB9EF4}"/>
          </ac:spMkLst>
        </pc:spChg>
        <pc:picChg chg="del">
          <ac:chgData name="Rupal Jain" userId="f3b842bd4cf536a8" providerId="LiveId" clId="{6D667A36-BB59-43AD-B35D-3EAE63F7A963}" dt="2022-12-05T20:12:07.713" v="530" actId="478"/>
          <ac:picMkLst>
            <pc:docMk/>
            <pc:sldMk cId="3078578570" sldId="284"/>
            <ac:picMk id="1026" creationId="{03630E09-65B0-9C94-163E-D514BA1A6CD0}"/>
          </ac:picMkLst>
        </pc:picChg>
      </pc:sldChg>
      <pc:sldChg chg="addSp delSp modSp new mod">
        <pc:chgData name="Rupal Jain" userId="f3b842bd4cf536a8" providerId="LiveId" clId="{6D667A36-BB59-43AD-B35D-3EAE63F7A963}" dt="2022-12-06T20:23:15.127" v="1967" actId="20577"/>
        <pc:sldMkLst>
          <pc:docMk/>
          <pc:sldMk cId="981787472" sldId="285"/>
        </pc:sldMkLst>
        <pc:spChg chg="add del mod">
          <ac:chgData name="Rupal Jain" userId="f3b842bd4cf536a8" providerId="LiveId" clId="{6D667A36-BB59-43AD-B35D-3EAE63F7A963}" dt="2022-12-06T03:56:51.894" v="1393" actId="21"/>
          <ac:spMkLst>
            <pc:docMk/>
            <pc:sldMk cId="981787472" sldId="285"/>
            <ac:spMk id="3" creationId="{0045639F-E56C-3619-98A9-E0658DE95119}"/>
          </ac:spMkLst>
        </pc:spChg>
        <pc:spChg chg="add del">
          <ac:chgData name="Rupal Jain" userId="f3b842bd4cf536a8" providerId="LiveId" clId="{6D667A36-BB59-43AD-B35D-3EAE63F7A963}" dt="2022-12-06T03:41:57.303" v="853" actId="22"/>
          <ac:spMkLst>
            <pc:docMk/>
            <pc:sldMk cId="981787472" sldId="285"/>
            <ac:spMk id="5" creationId="{5C7CE76F-428D-9B42-8443-AB0B2BE466BD}"/>
          </ac:spMkLst>
        </pc:spChg>
        <pc:spChg chg="add mod">
          <ac:chgData name="Rupal Jain" userId="f3b842bd4cf536a8" providerId="LiveId" clId="{6D667A36-BB59-43AD-B35D-3EAE63F7A963}" dt="2022-12-06T20:23:15.127" v="1967" actId="20577"/>
          <ac:spMkLst>
            <pc:docMk/>
            <pc:sldMk cId="981787472" sldId="285"/>
            <ac:spMk id="6" creationId="{83F0D5A3-F914-9456-FE1F-7DB184E30255}"/>
          </ac:spMkLst>
        </pc:spChg>
        <pc:graphicFrameChg chg="add mod modGraphic">
          <ac:chgData name="Rupal Jain" userId="f3b842bd4cf536a8" providerId="LiveId" clId="{6D667A36-BB59-43AD-B35D-3EAE63F7A963}" dt="2022-12-06T20:12:27.920" v="1930" actId="14734"/>
          <ac:graphicFrameMkLst>
            <pc:docMk/>
            <pc:sldMk cId="981787472" sldId="285"/>
            <ac:graphicFrameMk id="2" creationId="{504D8B91-F676-5222-EF5F-39FADE5F4FE7}"/>
          </ac:graphicFrameMkLst>
        </pc:graphicFrameChg>
      </pc:sldChg>
      <pc:sldChg chg="modSp mod">
        <pc:chgData name="Rupal Jain" userId="f3b842bd4cf536a8" providerId="LiveId" clId="{6D667A36-BB59-43AD-B35D-3EAE63F7A963}" dt="2022-12-06T20:22:58.198" v="1958" actId="20577"/>
        <pc:sldMkLst>
          <pc:docMk/>
          <pc:sldMk cId="3547273613" sldId="286"/>
        </pc:sldMkLst>
        <pc:spChg chg="mod">
          <ac:chgData name="Rupal Jain" userId="f3b842bd4cf536a8" providerId="LiveId" clId="{6D667A36-BB59-43AD-B35D-3EAE63F7A963}" dt="2022-12-06T20:22:58.198" v="1958" actId="20577"/>
          <ac:spMkLst>
            <pc:docMk/>
            <pc:sldMk cId="3547273613" sldId="286"/>
            <ac:spMk id="6" creationId="{83F0D5A3-F914-9456-FE1F-7DB184E30255}"/>
          </ac:spMkLst>
        </pc:spChg>
        <pc:graphicFrameChg chg="mod modGraphic">
          <ac:chgData name="Rupal Jain" userId="f3b842bd4cf536a8" providerId="LiveId" clId="{6D667A36-BB59-43AD-B35D-3EAE63F7A963}" dt="2022-12-06T20:02:55.111" v="1889" actId="1076"/>
          <ac:graphicFrameMkLst>
            <pc:docMk/>
            <pc:sldMk cId="3547273613" sldId="286"/>
            <ac:graphicFrameMk id="2" creationId="{504D8B91-F676-5222-EF5F-39FADE5F4FE7}"/>
          </ac:graphicFrameMkLst>
        </pc:graphicFrameChg>
      </pc:sldChg>
      <pc:sldChg chg="delSp modSp del mod">
        <pc:chgData name="Rupal Jain" userId="f3b842bd4cf536a8" providerId="LiveId" clId="{6D667A36-BB59-43AD-B35D-3EAE63F7A963}" dt="2022-12-06T18:05:43.030" v="1712" actId="2696"/>
        <pc:sldMkLst>
          <pc:docMk/>
          <pc:sldMk cId="398947973" sldId="288"/>
        </pc:sldMkLst>
        <pc:spChg chg="mod">
          <ac:chgData name="Rupal Jain" userId="f3b842bd4cf536a8" providerId="LiveId" clId="{6D667A36-BB59-43AD-B35D-3EAE63F7A963}" dt="2022-12-06T18:04:52.336" v="1698" actId="1076"/>
          <ac:spMkLst>
            <pc:docMk/>
            <pc:sldMk cId="398947973" sldId="288"/>
            <ac:spMk id="2" creationId="{02565CB8-FAEE-4D01-0C2E-CA4F15751B71}"/>
          </ac:spMkLst>
        </pc:spChg>
        <pc:spChg chg="mod">
          <ac:chgData name="Rupal Jain" userId="f3b842bd4cf536a8" providerId="LiveId" clId="{6D667A36-BB59-43AD-B35D-3EAE63F7A963}" dt="2022-12-06T18:05:12.935" v="1703" actId="1076"/>
          <ac:spMkLst>
            <pc:docMk/>
            <pc:sldMk cId="398947973" sldId="288"/>
            <ac:spMk id="6" creationId="{3D2F592E-914C-0C1A-80FA-D8CBCB2E07DE}"/>
          </ac:spMkLst>
        </pc:spChg>
        <pc:picChg chg="del">
          <ac:chgData name="Rupal Jain" userId="f3b842bd4cf536a8" providerId="LiveId" clId="{6D667A36-BB59-43AD-B35D-3EAE63F7A963}" dt="2022-12-06T18:05:37.056" v="1710" actId="21"/>
          <ac:picMkLst>
            <pc:docMk/>
            <pc:sldMk cId="398947973" sldId="288"/>
            <ac:picMk id="3" creationId="{EE2BA742-45E4-5B03-F97A-88BDB84A713A}"/>
          </ac:picMkLst>
        </pc:picChg>
      </pc:sldChg>
      <pc:sldChg chg="modSp del mod">
        <pc:chgData name="Rupal Jain" userId="f3b842bd4cf536a8" providerId="LiveId" clId="{6D667A36-BB59-43AD-B35D-3EAE63F7A963}" dt="2022-12-06T18:06:20.732" v="1719" actId="2696"/>
        <pc:sldMkLst>
          <pc:docMk/>
          <pc:sldMk cId="4069296383" sldId="289"/>
        </pc:sldMkLst>
        <pc:spChg chg="mod">
          <ac:chgData name="Rupal Jain" userId="f3b842bd4cf536a8" providerId="LiveId" clId="{6D667A36-BB59-43AD-B35D-3EAE63F7A963}" dt="2022-12-06T18:05:51.199" v="1715" actId="14100"/>
          <ac:spMkLst>
            <pc:docMk/>
            <pc:sldMk cId="4069296383" sldId="289"/>
            <ac:spMk id="2" creationId="{02565CB8-FAEE-4D01-0C2E-CA4F15751B71}"/>
          </ac:spMkLst>
        </pc:spChg>
      </pc:sldChg>
      <pc:sldChg chg="modSp del mod">
        <pc:chgData name="Rupal Jain" userId="f3b842bd4cf536a8" providerId="LiveId" clId="{6D667A36-BB59-43AD-B35D-3EAE63F7A963}" dt="2022-12-06T18:08:02.387" v="1750" actId="2696"/>
        <pc:sldMkLst>
          <pc:docMk/>
          <pc:sldMk cId="4148066438" sldId="290"/>
        </pc:sldMkLst>
        <pc:spChg chg="mod">
          <ac:chgData name="Rupal Jain" userId="f3b842bd4cf536a8" providerId="LiveId" clId="{6D667A36-BB59-43AD-B35D-3EAE63F7A963}" dt="2022-12-06T18:03:04.031" v="1692" actId="108"/>
          <ac:spMkLst>
            <pc:docMk/>
            <pc:sldMk cId="4148066438" sldId="290"/>
            <ac:spMk id="2" creationId="{02565CB8-FAEE-4D01-0C2E-CA4F15751B71}"/>
          </ac:spMkLst>
        </pc:spChg>
        <pc:picChg chg="mod">
          <ac:chgData name="Rupal Jain" userId="f3b842bd4cf536a8" providerId="LiveId" clId="{6D667A36-BB59-43AD-B35D-3EAE63F7A963}" dt="2022-12-06T18:07:34.953" v="1743" actId="1076"/>
          <ac:picMkLst>
            <pc:docMk/>
            <pc:sldMk cId="4148066438" sldId="290"/>
            <ac:picMk id="3" creationId="{EE2BA742-45E4-5B03-F97A-88BDB84A713A}"/>
          </ac:picMkLst>
        </pc:picChg>
      </pc:sldChg>
      <pc:sldChg chg="addSp delSp modSp add mod">
        <pc:chgData name="Rupal Jain" userId="f3b842bd4cf536a8" providerId="LiveId" clId="{6D667A36-BB59-43AD-B35D-3EAE63F7A963}" dt="2022-12-06T18:10:30.582" v="1770" actId="1076"/>
        <pc:sldMkLst>
          <pc:docMk/>
          <pc:sldMk cId="1516853681" sldId="291"/>
        </pc:sldMkLst>
        <pc:spChg chg="del">
          <ac:chgData name="Rupal Jain" userId="f3b842bd4cf536a8" providerId="LiveId" clId="{6D667A36-BB59-43AD-B35D-3EAE63F7A963}" dt="2022-12-06T18:04:56.203" v="1699" actId="478"/>
          <ac:spMkLst>
            <pc:docMk/>
            <pc:sldMk cId="1516853681" sldId="291"/>
            <ac:spMk id="2" creationId="{5E3BC15A-1BFC-3F81-4E01-C51292A12C35}"/>
          </ac:spMkLst>
        </pc:spChg>
        <pc:spChg chg="del">
          <ac:chgData name="Rupal Jain" userId="f3b842bd4cf536a8" providerId="LiveId" clId="{6D667A36-BB59-43AD-B35D-3EAE63F7A963}" dt="2022-12-06T18:05:28.434" v="1707" actId="478"/>
          <ac:spMkLst>
            <pc:docMk/>
            <pc:sldMk cId="1516853681" sldId="291"/>
            <ac:spMk id="3" creationId="{F301F653-91AE-93A1-B618-ACA46F072933}"/>
          </ac:spMkLst>
        </pc:spChg>
        <pc:spChg chg="add mod">
          <ac:chgData name="Rupal Jain" userId="f3b842bd4cf536a8" providerId="LiveId" clId="{6D667A36-BB59-43AD-B35D-3EAE63F7A963}" dt="2022-12-06T18:10:27.743" v="1769" actId="1076"/>
          <ac:spMkLst>
            <pc:docMk/>
            <pc:sldMk cId="1516853681" sldId="291"/>
            <ac:spMk id="4" creationId="{6CA65703-ACCD-B028-6BD5-810E3828BB25}"/>
          </ac:spMkLst>
        </pc:spChg>
        <pc:spChg chg="add mod">
          <ac:chgData name="Rupal Jain" userId="f3b842bd4cf536a8" providerId="LiveId" clId="{6D667A36-BB59-43AD-B35D-3EAE63F7A963}" dt="2022-12-06T18:10:30.582" v="1770" actId="1076"/>
          <ac:spMkLst>
            <pc:docMk/>
            <pc:sldMk cId="1516853681" sldId="291"/>
            <ac:spMk id="5" creationId="{A63A3DDE-8522-C691-5396-C04C320456FB}"/>
          </ac:spMkLst>
        </pc:spChg>
        <pc:picChg chg="add del mod">
          <ac:chgData name="Rupal Jain" userId="f3b842bd4cf536a8" providerId="LiveId" clId="{6D667A36-BB59-43AD-B35D-3EAE63F7A963}" dt="2022-12-06T18:08:58.033" v="1758" actId="478"/>
          <ac:picMkLst>
            <pc:docMk/>
            <pc:sldMk cId="1516853681" sldId="291"/>
            <ac:picMk id="6" creationId="{91225B31-4F21-650A-A807-452E04B6BE23}"/>
          </ac:picMkLst>
        </pc:picChg>
        <pc:picChg chg="add mod">
          <ac:chgData name="Rupal Jain" userId="f3b842bd4cf536a8" providerId="LiveId" clId="{6D667A36-BB59-43AD-B35D-3EAE63F7A963}" dt="2022-12-06T18:10:23.345" v="1768" actId="1076"/>
          <ac:picMkLst>
            <pc:docMk/>
            <pc:sldMk cId="1516853681" sldId="291"/>
            <ac:picMk id="1026" creationId="{3B1F73E4-2652-73FE-0B3F-7D9BF21C7FA5}"/>
          </ac:picMkLst>
        </pc:picChg>
      </pc:sldChg>
      <pc:sldChg chg="addSp delSp modSp add mod">
        <pc:chgData name="Rupal Jain" userId="f3b842bd4cf536a8" providerId="LiveId" clId="{6D667A36-BB59-43AD-B35D-3EAE63F7A963}" dt="2022-12-06T18:15:31.733" v="1819" actId="1076"/>
        <pc:sldMkLst>
          <pc:docMk/>
          <pc:sldMk cId="165186577" sldId="292"/>
        </pc:sldMkLst>
        <pc:spChg chg="add mod">
          <ac:chgData name="Rupal Jain" userId="f3b842bd4cf536a8" providerId="LiveId" clId="{6D667A36-BB59-43AD-B35D-3EAE63F7A963}" dt="2022-12-06T18:14:41.941" v="1804" actId="1076"/>
          <ac:spMkLst>
            <pc:docMk/>
            <pc:sldMk cId="165186577" sldId="292"/>
            <ac:spMk id="2" creationId="{9580C949-D2D5-47A8-68D8-DE4A567F1A22}"/>
          </ac:spMkLst>
        </pc:spChg>
        <pc:spChg chg="add mod">
          <ac:chgData name="Rupal Jain" userId="f3b842bd4cf536a8" providerId="LiveId" clId="{6D667A36-BB59-43AD-B35D-3EAE63F7A963}" dt="2022-12-06T18:15:20.924" v="1815" actId="14100"/>
          <ac:spMkLst>
            <pc:docMk/>
            <pc:sldMk cId="165186577" sldId="292"/>
            <ac:spMk id="3" creationId="{AD0C5CA3-5BB5-96C8-EB46-4FA02A3B008C}"/>
          </ac:spMkLst>
        </pc:spChg>
        <pc:spChg chg="del">
          <ac:chgData name="Rupal Jain" userId="f3b842bd4cf536a8" providerId="LiveId" clId="{6D667A36-BB59-43AD-B35D-3EAE63F7A963}" dt="2022-12-06T18:05:57.179" v="1717" actId="478"/>
          <ac:spMkLst>
            <pc:docMk/>
            <pc:sldMk cId="165186577" sldId="292"/>
            <ac:spMk id="4" creationId="{6CA65703-ACCD-B028-6BD5-810E3828BB25}"/>
          </ac:spMkLst>
        </pc:spChg>
        <pc:spChg chg="del mod">
          <ac:chgData name="Rupal Jain" userId="f3b842bd4cf536a8" providerId="LiveId" clId="{6D667A36-BB59-43AD-B35D-3EAE63F7A963}" dt="2022-12-06T18:06:36.599" v="1723" actId="478"/>
          <ac:spMkLst>
            <pc:docMk/>
            <pc:sldMk cId="165186577" sldId="292"/>
            <ac:spMk id="5" creationId="{A63A3DDE-8522-C691-5396-C04C320456FB}"/>
          </ac:spMkLst>
        </pc:spChg>
        <pc:spChg chg="add mod">
          <ac:chgData name="Rupal Jain" userId="f3b842bd4cf536a8" providerId="LiveId" clId="{6D667A36-BB59-43AD-B35D-3EAE63F7A963}" dt="2022-12-06T18:15:31.733" v="1819" actId="1076"/>
          <ac:spMkLst>
            <pc:docMk/>
            <pc:sldMk cId="165186577" sldId="292"/>
            <ac:spMk id="7" creationId="{F3E3E9D0-124B-EC2B-33A9-6421D6C43175}"/>
          </ac:spMkLst>
        </pc:spChg>
        <pc:picChg chg="del mod">
          <ac:chgData name="Rupal Jain" userId="f3b842bd4cf536a8" providerId="LiveId" clId="{6D667A36-BB59-43AD-B35D-3EAE63F7A963}" dt="2022-12-06T18:09:00.771" v="1759" actId="478"/>
          <ac:picMkLst>
            <pc:docMk/>
            <pc:sldMk cId="165186577" sldId="292"/>
            <ac:picMk id="6" creationId="{91225B31-4F21-650A-A807-452E04B6BE23}"/>
          </ac:picMkLst>
        </pc:picChg>
        <pc:picChg chg="add mod">
          <ac:chgData name="Rupal Jain" userId="f3b842bd4cf536a8" providerId="LiveId" clId="{6D667A36-BB59-43AD-B35D-3EAE63F7A963}" dt="2022-12-06T18:15:25.426" v="1818" actId="1076"/>
          <ac:picMkLst>
            <pc:docMk/>
            <pc:sldMk cId="165186577" sldId="292"/>
            <ac:picMk id="2050" creationId="{922D0C15-D376-9213-D034-0B15610585A8}"/>
          </ac:picMkLst>
        </pc:picChg>
        <pc:picChg chg="add mod">
          <ac:chgData name="Rupal Jain" userId="f3b842bd4cf536a8" providerId="LiveId" clId="{6D667A36-BB59-43AD-B35D-3EAE63F7A963}" dt="2022-12-06T18:15:24.389" v="1817" actId="14100"/>
          <ac:picMkLst>
            <pc:docMk/>
            <pc:sldMk cId="165186577" sldId="292"/>
            <ac:picMk id="2052" creationId="{C525057B-64C6-BDBB-B032-0B80A573A3FA}"/>
          </ac:picMkLst>
        </pc:picChg>
      </pc:sldChg>
      <pc:sldChg chg="add del">
        <pc:chgData name="Rupal Jain" userId="f3b842bd4cf536a8" providerId="LiveId" clId="{6D667A36-BB59-43AD-B35D-3EAE63F7A963}" dt="2022-12-06T18:04:59.726" v="1701"/>
        <pc:sldMkLst>
          <pc:docMk/>
          <pc:sldMk cId="3347126296" sldId="292"/>
        </pc:sldMkLst>
      </pc:sldChg>
      <pc:sldChg chg="modSp add mod">
        <pc:chgData name="Rupal Jain" userId="f3b842bd4cf536a8" providerId="LiveId" clId="{6D667A36-BB59-43AD-B35D-3EAE63F7A963}" dt="2022-12-06T18:24:02.495" v="1865" actId="1076"/>
        <pc:sldMkLst>
          <pc:docMk/>
          <pc:sldMk cId="260928223" sldId="293"/>
        </pc:sldMkLst>
        <pc:picChg chg="mod">
          <ac:chgData name="Rupal Jain" userId="f3b842bd4cf536a8" providerId="LiveId" clId="{6D667A36-BB59-43AD-B35D-3EAE63F7A963}" dt="2022-12-06T18:24:02.495" v="1865" actId="1076"/>
          <ac:picMkLst>
            <pc:docMk/>
            <pc:sldMk cId="260928223" sldId="293"/>
            <ac:picMk id="4" creationId="{2E94F3CA-54FE-8266-3764-00207FFD4078}"/>
          </ac:picMkLst>
        </pc:picChg>
      </pc:sldChg>
      <pc:sldChg chg="addSp delSp modSp mod ord">
        <pc:chgData name="Rupal Jain" userId="f3b842bd4cf536a8" providerId="LiveId" clId="{6D667A36-BB59-43AD-B35D-3EAE63F7A963}" dt="2022-12-06T20:24:58.363" v="2014" actId="1076"/>
        <pc:sldMkLst>
          <pc:docMk/>
          <pc:sldMk cId="933980035" sldId="295"/>
        </pc:sldMkLst>
        <pc:spChg chg="mod ord">
          <ac:chgData name="Rupal Jain" userId="f3b842bd4cf536a8" providerId="LiveId" clId="{6D667A36-BB59-43AD-B35D-3EAE63F7A963}" dt="2022-12-06T20:24:56.101" v="2013" actId="1076"/>
          <ac:spMkLst>
            <pc:docMk/>
            <pc:sldMk cId="933980035" sldId="295"/>
            <ac:spMk id="6" creationId="{3D2F592E-914C-0C1A-80FA-D8CBCB2E07DE}"/>
          </ac:spMkLst>
        </pc:spChg>
        <pc:spChg chg="ord">
          <ac:chgData name="Rupal Jain" userId="f3b842bd4cf536a8" providerId="LiveId" clId="{6D667A36-BB59-43AD-B35D-3EAE63F7A963}" dt="2022-12-06T20:21:04.875" v="1932" actId="26606"/>
          <ac:spMkLst>
            <pc:docMk/>
            <pc:sldMk cId="933980035" sldId="295"/>
            <ac:spMk id="1070" creationId="{DD41F93C-98E3-EC1B-F70E-714FDF6B3BA5}"/>
          </ac:spMkLst>
        </pc:spChg>
        <pc:spChg chg="del">
          <ac:chgData name="Rupal Jain" userId="f3b842bd4cf536a8" providerId="LiveId" clId="{6D667A36-BB59-43AD-B35D-3EAE63F7A963}" dt="2022-12-06T20:21:04.875" v="1932" actId="26606"/>
          <ac:spMkLst>
            <pc:docMk/>
            <pc:sldMk cId="933980035" sldId="295"/>
            <ac:spMk id="1130" creationId="{F1FBD9ED-634D-4A6C-B5FE-A2D45EC486E7}"/>
          </ac:spMkLst>
        </pc:spChg>
        <pc:spChg chg="del">
          <ac:chgData name="Rupal Jain" userId="f3b842bd4cf536a8" providerId="LiveId" clId="{6D667A36-BB59-43AD-B35D-3EAE63F7A963}" dt="2022-12-06T20:21:04.875" v="1932" actId="26606"/>
          <ac:spMkLst>
            <pc:docMk/>
            <pc:sldMk cId="933980035" sldId="295"/>
            <ac:spMk id="1132" creationId="{A78A33AE-58B7-4282-8E4F-48244115252C}"/>
          </ac:spMkLst>
        </pc:spChg>
        <pc:spChg chg="del">
          <ac:chgData name="Rupal Jain" userId="f3b842bd4cf536a8" providerId="LiveId" clId="{6D667A36-BB59-43AD-B35D-3EAE63F7A963}" dt="2022-12-06T20:21:04.875" v="1932" actId="26606"/>
          <ac:spMkLst>
            <pc:docMk/>
            <pc:sldMk cId="933980035" sldId="295"/>
            <ac:spMk id="1136" creationId="{D02FF74F-004A-40F8-9BBA-1170E3C12996}"/>
          </ac:spMkLst>
        </pc:spChg>
        <pc:spChg chg="del">
          <ac:chgData name="Rupal Jain" userId="f3b842bd4cf536a8" providerId="LiveId" clId="{6D667A36-BB59-43AD-B35D-3EAE63F7A963}" dt="2022-12-06T20:21:04.875" v="1932" actId="26606"/>
          <ac:spMkLst>
            <pc:docMk/>
            <pc:sldMk cId="933980035" sldId="295"/>
            <ac:spMk id="1138" creationId="{747D77ED-28A8-4135-8177-8466BFF329A1}"/>
          </ac:spMkLst>
        </pc:spChg>
        <pc:spChg chg="del">
          <ac:chgData name="Rupal Jain" userId="f3b842bd4cf536a8" providerId="LiveId" clId="{6D667A36-BB59-43AD-B35D-3EAE63F7A963}" dt="2022-12-06T20:21:04.875" v="1932" actId="26606"/>
          <ac:spMkLst>
            <pc:docMk/>
            <pc:sldMk cId="933980035" sldId="295"/>
            <ac:spMk id="1140" creationId="{F2E484CB-1781-4421-8EB9-D785B95047F9}"/>
          </ac:spMkLst>
        </pc:spChg>
        <pc:spChg chg="add">
          <ac:chgData name="Rupal Jain" userId="f3b842bd4cf536a8" providerId="LiveId" clId="{6D667A36-BB59-43AD-B35D-3EAE63F7A963}" dt="2022-12-06T20:21:04.875" v="1932" actId="26606"/>
          <ac:spMkLst>
            <pc:docMk/>
            <pc:sldMk cId="933980035" sldId="295"/>
            <ac:spMk id="1145" creationId="{F1FBD9ED-634D-4A6C-B5FE-A2D45EC486E7}"/>
          </ac:spMkLst>
        </pc:spChg>
        <pc:spChg chg="add">
          <ac:chgData name="Rupal Jain" userId="f3b842bd4cf536a8" providerId="LiveId" clId="{6D667A36-BB59-43AD-B35D-3EAE63F7A963}" dt="2022-12-06T20:21:04.875" v="1932" actId="26606"/>
          <ac:spMkLst>
            <pc:docMk/>
            <pc:sldMk cId="933980035" sldId="295"/>
            <ac:spMk id="1147" creationId="{A78A33AE-58B7-4282-8E4F-48244115252C}"/>
          </ac:spMkLst>
        </pc:spChg>
        <pc:spChg chg="add">
          <ac:chgData name="Rupal Jain" userId="f3b842bd4cf536a8" providerId="LiveId" clId="{6D667A36-BB59-43AD-B35D-3EAE63F7A963}" dt="2022-12-06T20:21:04.875" v="1932" actId="26606"/>
          <ac:spMkLst>
            <pc:docMk/>
            <pc:sldMk cId="933980035" sldId="295"/>
            <ac:spMk id="1151" creationId="{2A7C97B8-2379-40E5-A95F-FB5E61A53047}"/>
          </ac:spMkLst>
        </pc:spChg>
        <pc:spChg chg="add">
          <ac:chgData name="Rupal Jain" userId="f3b842bd4cf536a8" providerId="LiveId" clId="{6D667A36-BB59-43AD-B35D-3EAE63F7A963}" dt="2022-12-06T20:21:04.875" v="1932" actId="26606"/>
          <ac:spMkLst>
            <pc:docMk/>
            <pc:sldMk cId="933980035" sldId="295"/>
            <ac:spMk id="1155" creationId="{863FF3CE-53DE-41A6-A8DF-EE8A85EDCF39}"/>
          </ac:spMkLst>
        </pc:spChg>
        <pc:spChg chg="add">
          <ac:chgData name="Rupal Jain" userId="f3b842bd4cf536a8" providerId="LiveId" clId="{6D667A36-BB59-43AD-B35D-3EAE63F7A963}" dt="2022-12-06T20:21:04.875" v="1932" actId="26606"/>
          <ac:spMkLst>
            <pc:docMk/>
            <pc:sldMk cId="933980035" sldId="295"/>
            <ac:spMk id="1157" creationId="{B0F0D992-B6E9-451D-A97E-B81C761D08DB}"/>
          </ac:spMkLst>
        </pc:spChg>
        <pc:picChg chg="del">
          <ac:chgData name="Rupal Jain" userId="f3b842bd4cf536a8" providerId="LiveId" clId="{6D667A36-BB59-43AD-B35D-3EAE63F7A963}" dt="2022-12-06T20:05:11.555" v="1898" actId="478"/>
          <ac:picMkLst>
            <pc:docMk/>
            <pc:sldMk cId="933980035" sldId="295"/>
            <ac:picMk id="2" creationId="{55FC4AB6-517A-2233-791C-75AC2F6561C8}"/>
          </ac:picMkLst>
        </pc:picChg>
        <pc:picChg chg="mod">
          <ac:chgData name="Rupal Jain" userId="f3b842bd4cf536a8" providerId="LiveId" clId="{6D667A36-BB59-43AD-B35D-3EAE63F7A963}" dt="2022-12-06T20:24:58.363" v="2014" actId="1076"/>
          <ac:picMkLst>
            <pc:docMk/>
            <pc:sldMk cId="933980035" sldId="295"/>
            <ac:picMk id="3" creationId="{04977C49-EDF7-0E9A-9CE6-D8FDE9963ACB}"/>
          </ac:picMkLst>
        </pc:picChg>
        <pc:cxnChg chg="del">
          <ac:chgData name="Rupal Jain" userId="f3b842bd4cf536a8" providerId="LiveId" clId="{6D667A36-BB59-43AD-B35D-3EAE63F7A963}" dt="2022-12-06T20:21:04.875" v="1932" actId="26606"/>
          <ac:cxnSpMkLst>
            <pc:docMk/>
            <pc:sldMk cId="933980035" sldId="295"/>
            <ac:cxnSpMk id="1134" creationId="{4D4D9825-BF05-4FC7-94DE-0E7C866993CE}"/>
          </ac:cxnSpMkLst>
        </pc:cxnChg>
        <pc:cxnChg chg="add">
          <ac:chgData name="Rupal Jain" userId="f3b842bd4cf536a8" providerId="LiveId" clId="{6D667A36-BB59-43AD-B35D-3EAE63F7A963}" dt="2022-12-06T20:21:04.875" v="1932" actId="26606"/>
          <ac:cxnSpMkLst>
            <pc:docMk/>
            <pc:sldMk cId="933980035" sldId="295"/>
            <ac:cxnSpMk id="1149" creationId="{4D4D9825-BF05-4FC7-94DE-0E7C866993CE}"/>
          </ac:cxnSpMkLst>
        </pc:cxnChg>
        <pc:cxnChg chg="add">
          <ac:chgData name="Rupal Jain" userId="f3b842bd4cf536a8" providerId="LiveId" clId="{6D667A36-BB59-43AD-B35D-3EAE63F7A963}" dt="2022-12-06T20:21:04.875" v="1932" actId="26606"/>
          <ac:cxnSpMkLst>
            <pc:docMk/>
            <pc:sldMk cId="933980035" sldId="295"/>
            <ac:cxnSpMk id="1153" creationId="{AC29A6B1-EC94-4744-BE48-B764337E95BE}"/>
          </ac:cxnSpMkLst>
        </pc:cxnChg>
      </pc:sldChg>
      <pc:sldChg chg="modSp mod setBg">
        <pc:chgData name="Rupal Jain" userId="f3b842bd4cf536a8" providerId="LiveId" clId="{6D667A36-BB59-43AD-B35D-3EAE63F7A963}" dt="2022-12-06T20:22:45.877" v="1950" actId="1076"/>
        <pc:sldMkLst>
          <pc:docMk/>
          <pc:sldMk cId="4073244056" sldId="296"/>
        </pc:sldMkLst>
        <pc:spChg chg="mod">
          <ac:chgData name="Rupal Jain" userId="f3b842bd4cf536a8" providerId="LiveId" clId="{6D667A36-BB59-43AD-B35D-3EAE63F7A963}" dt="2022-12-06T20:22:43.732" v="1948" actId="1076"/>
          <ac:spMkLst>
            <pc:docMk/>
            <pc:sldMk cId="4073244056" sldId="296"/>
            <ac:spMk id="6" creationId="{83F0D5A3-F914-9456-FE1F-7DB184E30255}"/>
          </ac:spMkLst>
        </pc:spChg>
        <pc:graphicFrameChg chg="mod modGraphic">
          <ac:chgData name="Rupal Jain" userId="f3b842bd4cf536a8" providerId="LiveId" clId="{6D667A36-BB59-43AD-B35D-3EAE63F7A963}" dt="2022-12-06T20:22:45.877" v="1950" actId="1076"/>
          <ac:graphicFrameMkLst>
            <pc:docMk/>
            <pc:sldMk cId="4073244056" sldId="296"/>
            <ac:graphicFrameMk id="2" creationId="{504D8B91-F676-5222-EF5F-39FADE5F4FE7}"/>
          </ac:graphicFrameMkLst>
        </pc:graphicFrameChg>
      </pc:sldChg>
      <pc:sldChg chg="delSp add del setBg delDesignElem">
        <pc:chgData name="Rupal Jain" userId="f3b842bd4cf536a8" providerId="LiveId" clId="{6D667A36-BB59-43AD-B35D-3EAE63F7A963}" dt="2022-12-06T20:05:08.285" v="1895" actId="2696"/>
        <pc:sldMkLst>
          <pc:docMk/>
          <pc:sldMk cId="536156433" sldId="297"/>
        </pc:sldMkLst>
        <pc:spChg chg="del">
          <ac:chgData name="Rupal Jain" userId="f3b842bd4cf536a8" providerId="LiveId" clId="{6D667A36-BB59-43AD-B35D-3EAE63F7A963}" dt="2022-12-06T20:04:59.361" v="1893"/>
          <ac:spMkLst>
            <pc:docMk/>
            <pc:sldMk cId="536156433" sldId="297"/>
            <ac:spMk id="1130" creationId="{F1FBD9ED-634D-4A6C-B5FE-A2D45EC486E7}"/>
          </ac:spMkLst>
        </pc:spChg>
        <pc:spChg chg="del">
          <ac:chgData name="Rupal Jain" userId="f3b842bd4cf536a8" providerId="LiveId" clId="{6D667A36-BB59-43AD-B35D-3EAE63F7A963}" dt="2022-12-06T20:04:59.361" v="1893"/>
          <ac:spMkLst>
            <pc:docMk/>
            <pc:sldMk cId="536156433" sldId="297"/>
            <ac:spMk id="1132" creationId="{A78A33AE-58B7-4282-8E4F-48244115252C}"/>
          </ac:spMkLst>
        </pc:spChg>
        <pc:spChg chg="del">
          <ac:chgData name="Rupal Jain" userId="f3b842bd4cf536a8" providerId="LiveId" clId="{6D667A36-BB59-43AD-B35D-3EAE63F7A963}" dt="2022-12-06T20:04:59.361" v="1893"/>
          <ac:spMkLst>
            <pc:docMk/>
            <pc:sldMk cId="536156433" sldId="297"/>
            <ac:spMk id="1136" creationId="{D02FF74F-004A-40F8-9BBA-1170E3C12996}"/>
          </ac:spMkLst>
        </pc:spChg>
        <pc:spChg chg="del">
          <ac:chgData name="Rupal Jain" userId="f3b842bd4cf536a8" providerId="LiveId" clId="{6D667A36-BB59-43AD-B35D-3EAE63F7A963}" dt="2022-12-06T20:04:59.361" v="1893"/>
          <ac:spMkLst>
            <pc:docMk/>
            <pc:sldMk cId="536156433" sldId="297"/>
            <ac:spMk id="1138" creationId="{747D77ED-28A8-4135-8177-8466BFF329A1}"/>
          </ac:spMkLst>
        </pc:spChg>
        <pc:spChg chg="del">
          <ac:chgData name="Rupal Jain" userId="f3b842bd4cf536a8" providerId="LiveId" clId="{6D667A36-BB59-43AD-B35D-3EAE63F7A963}" dt="2022-12-06T20:04:59.361" v="1893"/>
          <ac:spMkLst>
            <pc:docMk/>
            <pc:sldMk cId="536156433" sldId="297"/>
            <ac:spMk id="1140" creationId="{F2E484CB-1781-4421-8EB9-D785B95047F9}"/>
          </ac:spMkLst>
        </pc:spChg>
        <pc:cxnChg chg="del">
          <ac:chgData name="Rupal Jain" userId="f3b842bd4cf536a8" providerId="LiveId" clId="{6D667A36-BB59-43AD-B35D-3EAE63F7A963}" dt="2022-12-06T20:04:59.361" v="1893"/>
          <ac:cxnSpMkLst>
            <pc:docMk/>
            <pc:sldMk cId="536156433" sldId="297"/>
            <ac:cxnSpMk id="1134" creationId="{4D4D9825-BF05-4FC7-94DE-0E7C866993CE}"/>
          </ac:cxnSpMkLst>
        </pc:cxnChg>
      </pc:sldChg>
      <pc:sldChg chg="add del">
        <pc:chgData name="Rupal Jain" userId="f3b842bd4cf536a8" providerId="LiveId" clId="{6D667A36-BB59-43AD-B35D-3EAE63F7A963}" dt="2022-12-06T20:04:43.728" v="1891" actId="2696"/>
        <pc:sldMkLst>
          <pc:docMk/>
          <pc:sldMk cId="3866965870" sldId="297"/>
        </pc:sldMkLst>
      </pc:sldChg>
      <pc:sldChg chg="add">
        <pc:chgData name="Rupal Jain" userId="f3b842bd4cf536a8" providerId="LiveId" clId="{6D667A36-BB59-43AD-B35D-3EAE63F7A963}" dt="2022-12-06T20:05:05.647" v="1894" actId="2890"/>
        <pc:sldMkLst>
          <pc:docMk/>
          <pc:sldMk cId="12813080" sldId="298"/>
        </pc:sldMkLst>
      </pc:sldChg>
      <pc:sldChg chg="add">
        <pc:chgData name="Rupal Jain" userId="f3b842bd4cf536a8" providerId="LiveId" clId="{6D667A36-BB59-43AD-B35D-3EAE63F7A963}" dt="2022-12-06T20:05:24.550" v="1900" actId="2890"/>
        <pc:sldMkLst>
          <pc:docMk/>
          <pc:sldMk cId="2885309419" sldId="299"/>
        </pc:sldMkLst>
      </pc:sldChg>
      <pc:sldChg chg="add">
        <pc:chgData name="Rupal Jain" userId="f3b842bd4cf536a8" providerId="LiveId" clId="{6D667A36-BB59-43AD-B35D-3EAE63F7A963}" dt="2022-12-06T20:05:50.993" v="1918" actId="2890"/>
        <pc:sldMkLst>
          <pc:docMk/>
          <pc:sldMk cId="1227882375" sldId="300"/>
        </pc:sldMkLst>
      </pc:sldChg>
      <pc:sldChg chg="new del">
        <pc:chgData name="Rupal Jain" userId="f3b842bd4cf536a8" providerId="LiveId" clId="{6D667A36-BB59-43AD-B35D-3EAE63F7A963}" dt="2022-12-06T20:08:49.390" v="1928" actId="680"/>
        <pc:sldMkLst>
          <pc:docMk/>
          <pc:sldMk cId="517944230" sldId="301"/>
        </pc:sldMkLst>
      </pc:sldChg>
      <pc:sldChg chg="delSp del setBg delDesignElem">
        <pc:chgData name="Rupal Jain" userId="f3b842bd4cf536a8" providerId="LiveId" clId="{6D667A36-BB59-43AD-B35D-3EAE63F7A963}" dt="2022-12-06T20:22:22.278" v="1942" actId="2696"/>
        <pc:sldMkLst>
          <pc:docMk/>
          <pc:sldMk cId="662985816" sldId="301"/>
        </pc:sldMkLst>
        <pc:spChg chg="del">
          <ac:chgData name="Rupal Jain" userId="f3b842bd4cf536a8" providerId="LiveId" clId="{6D667A36-BB59-43AD-B35D-3EAE63F7A963}" dt="2022-12-06T20:21:33.318" v="1934"/>
          <ac:spMkLst>
            <pc:docMk/>
            <pc:sldMk cId="662985816" sldId="301"/>
            <ac:spMk id="1130" creationId="{F1FBD9ED-634D-4A6C-B5FE-A2D45EC486E7}"/>
          </ac:spMkLst>
        </pc:spChg>
        <pc:spChg chg="del">
          <ac:chgData name="Rupal Jain" userId="f3b842bd4cf536a8" providerId="LiveId" clId="{6D667A36-BB59-43AD-B35D-3EAE63F7A963}" dt="2022-12-06T20:21:33.318" v="1934"/>
          <ac:spMkLst>
            <pc:docMk/>
            <pc:sldMk cId="662985816" sldId="301"/>
            <ac:spMk id="1132" creationId="{A78A33AE-58B7-4282-8E4F-48244115252C}"/>
          </ac:spMkLst>
        </pc:spChg>
        <pc:spChg chg="del">
          <ac:chgData name="Rupal Jain" userId="f3b842bd4cf536a8" providerId="LiveId" clId="{6D667A36-BB59-43AD-B35D-3EAE63F7A963}" dt="2022-12-06T20:21:33.318" v="1934"/>
          <ac:spMkLst>
            <pc:docMk/>
            <pc:sldMk cId="662985816" sldId="301"/>
            <ac:spMk id="1136" creationId="{D02FF74F-004A-40F8-9BBA-1170E3C12996}"/>
          </ac:spMkLst>
        </pc:spChg>
        <pc:spChg chg="del">
          <ac:chgData name="Rupal Jain" userId="f3b842bd4cf536a8" providerId="LiveId" clId="{6D667A36-BB59-43AD-B35D-3EAE63F7A963}" dt="2022-12-06T20:21:33.318" v="1934"/>
          <ac:spMkLst>
            <pc:docMk/>
            <pc:sldMk cId="662985816" sldId="301"/>
            <ac:spMk id="1138" creationId="{747D77ED-28A8-4135-8177-8466BFF329A1}"/>
          </ac:spMkLst>
        </pc:spChg>
        <pc:spChg chg="del">
          <ac:chgData name="Rupal Jain" userId="f3b842bd4cf536a8" providerId="LiveId" clId="{6D667A36-BB59-43AD-B35D-3EAE63F7A963}" dt="2022-12-06T20:21:33.318" v="1934"/>
          <ac:spMkLst>
            <pc:docMk/>
            <pc:sldMk cId="662985816" sldId="301"/>
            <ac:spMk id="1140" creationId="{F2E484CB-1781-4421-8EB9-D785B95047F9}"/>
          </ac:spMkLst>
        </pc:spChg>
        <pc:cxnChg chg="del">
          <ac:chgData name="Rupal Jain" userId="f3b842bd4cf536a8" providerId="LiveId" clId="{6D667A36-BB59-43AD-B35D-3EAE63F7A963}" dt="2022-12-06T20:21:33.318" v="1934"/>
          <ac:cxnSpMkLst>
            <pc:docMk/>
            <pc:sldMk cId="662985816" sldId="301"/>
            <ac:cxnSpMk id="1134" creationId="{4D4D9825-BF05-4FC7-94DE-0E7C866993CE}"/>
          </ac:cxnSpMkLst>
        </pc:cxnChg>
      </pc:sldChg>
      <pc:sldChg chg="addSp delSp modSp mod">
        <pc:chgData name="Rupal Jain" userId="f3b842bd4cf536a8" providerId="LiveId" clId="{6D667A36-BB59-43AD-B35D-3EAE63F7A963}" dt="2022-12-06T20:23:44.800" v="1979" actId="14100"/>
        <pc:sldMkLst>
          <pc:docMk/>
          <pc:sldMk cId="828090888" sldId="302"/>
        </pc:sldMkLst>
        <pc:spChg chg="mod ord">
          <ac:chgData name="Rupal Jain" userId="f3b842bd4cf536a8" providerId="LiveId" clId="{6D667A36-BB59-43AD-B35D-3EAE63F7A963}" dt="2022-12-06T20:23:44.800" v="1979" actId="14100"/>
          <ac:spMkLst>
            <pc:docMk/>
            <pc:sldMk cId="828090888" sldId="302"/>
            <ac:spMk id="6" creationId="{3D2F592E-914C-0C1A-80FA-D8CBCB2E07DE}"/>
          </ac:spMkLst>
        </pc:spChg>
        <pc:spChg chg="ord">
          <ac:chgData name="Rupal Jain" userId="f3b842bd4cf536a8" providerId="LiveId" clId="{6D667A36-BB59-43AD-B35D-3EAE63F7A963}" dt="2022-12-06T20:20:51.718" v="1931" actId="26606"/>
          <ac:spMkLst>
            <pc:docMk/>
            <pc:sldMk cId="828090888" sldId="302"/>
            <ac:spMk id="1070" creationId="{DD41F93C-98E3-EC1B-F70E-714FDF6B3BA5}"/>
          </ac:spMkLst>
        </pc:spChg>
        <pc:spChg chg="del">
          <ac:chgData name="Rupal Jain" userId="f3b842bd4cf536a8" providerId="LiveId" clId="{6D667A36-BB59-43AD-B35D-3EAE63F7A963}" dt="2022-12-06T20:20:51.718" v="1931" actId="26606"/>
          <ac:spMkLst>
            <pc:docMk/>
            <pc:sldMk cId="828090888" sldId="302"/>
            <ac:spMk id="1130" creationId="{F1FBD9ED-634D-4A6C-B5FE-A2D45EC486E7}"/>
          </ac:spMkLst>
        </pc:spChg>
        <pc:spChg chg="del">
          <ac:chgData name="Rupal Jain" userId="f3b842bd4cf536a8" providerId="LiveId" clId="{6D667A36-BB59-43AD-B35D-3EAE63F7A963}" dt="2022-12-06T20:20:51.718" v="1931" actId="26606"/>
          <ac:spMkLst>
            <pc:docMk/>
            <pc:sldMk cId="828090888" sldId="302"/>
            <ac:spMk id="1132" creationId="{A78A33AE-58B7-4282-8E4F-48244115252C}"/>
          </ac:spMkLst>
        </pc:spChg>
        <pc:spChg chg="del">
          <ac:chgData name="Rupal Jain" userId="f3b842bd4cf536a8" providerId="LiveId" clId="{6D667A36-BB59-43AD-B35D-3EAE63F7A963}" dt="2022-12-06T20:20:51.718" v="1931" actId="26606"/>
          <ac:spMkLst>
            <pc:docMk/>
            <pc:sldMk cId="828090888" sldId="302"/>
            <ac:spMk id="1136" creationId="{D02FF74F-004A-40F8-9BBA-1170E3C12996}"/>
          </ac:spMkLst>
        </pc:spChg>
        <pc:spChg chg="del">
          <ac:chgData name="Rupal Jain" userId="f3b842bd4cf536a8" providerId="LiveId" clId="{6D667A36-BB59-43AD-B35D-3EAE63F7A963}" dt="2022-12-06T20:20:51.718" v="1931" actId="26606"/>
          <ac:spMkLst>
            <pc:docMk/>
            <pc:sldMk cId="828090888" sldId="302"/>
            <ac:spMk id="1138" creationId="{747D77ED-28A8-4135-8177-8466BFF329A1}"/>
          </ac:spMkLst>
        </pc:spChg>
        <pc:spChg chg="del">
          <ac:chgData name="Rupal Jain" userId="f3b842bd4cf536a8" providerId="LiveId" clId="{6D667A36-BB59-43AD-B35D-3EAE63F7A963}" dt="2022-12-06T20:20:51.718" v="1931" actId="26606"/>
          <ac:spMkLst>
            <pc:docMk/>
            <pc:sldMk cId="828090888" sldId="302"/>
            <ac:spMk id="1140" creationId="{F2E484CB-1781-4421-8EB9-D785B95047F9}"/>
          </ac:spMkLst>
        </pc:spChg>
        <pc:spChg chg="add">
          <ac:chgData name="Rupal Jain" userId="f3b842bd4cf536a8" providerId="LiveId" clId="{6D667A36-BB59-43AD-B35D-3EAE63F7A963}" dt="2022-12-06T20:20:51.718" v="1931" actId="26606"/>
          <ac:spMkLst>
            <pc:docMk/>
            <pc:sldMk cId="828090888" sldId="302"/>
            <ac:spMk id="1145" creationId="{F1FBD9ED-634D-4A6C-B5FE-A2D45EC486E7}"/>
          </ac:spMkLst>
        </pc:spChg>
        <pc:spChg chg="add">
          <ac:chgData name="Rupal Jain" userId="f3b842bd4cf536a8" providerId="LiveId" clId="{6D667A36-BB59-43AD-B35D-3EAE63F7A963}" dt="2022-12-06T20:20:51.718" v="1931" actId="26606"/>
          <ac:spMkLst>
            <pc:docMk/>
            <pc:sldMk cId="828090888" sldId="302"/>
            <ac:spMk id="1147" creationId="{A78A33AE-58B7-4282-8E4F-48244115252C}"/>
          </ac:spMkLst>
        </pc:spChg>
        <pc:spChg chg="add">
          <ac:chgData name="Rupal Jain" userId="f3b842bd4cf536a8" providerId="LiveId" clId="{6D667A36-BB59-43AD-B35D-3EAE63F7A963}" dt="2022-12-06T20:20:51.718" v="1931" actId="26606"/>
          <ac:spMkLst>
            <pc:docMk/>
            <pc:sldMk cId="828090888" sldId="302"/>
            <ac:spMk id="1151" creationId="{2A7C97B8-2379-40E5-A95F-FB5E61A53047}"/>
          </ac:spMkLst>
        </pc:spChg>
        <pc:spChg chg="add">
          <ac:chgData name="Rupal Jain" userId="f3b842bd4cf536a8" providerId="LiveId" clId="{6D667A36-BB59-43AD-B35D-3EAE63F7A963}" dt="2022-12-06T20:20:51.718" v="1931" actId="26606"/>
          <ac:spMkLst>
            <pc:docMk/>
            <pc:sldMk cId="828090888" sldId="302"/>
            <ac:spMk id="1155" creationId="{863FF3CE-53DE-41A6-A8DF-EE8A85EDCF39}"/>
          </ac:spMkLst>
        </pc:spChg>
        <pc:spChg chg="add">
          <ac:chgData name="Rupal Jain" userId="f3b842bd4cf536a8" providerId="LiveId" clId="{6D667A36-BB59-43AD-B35D-3EAE63F7A963}" dt="2022-12-06T20:20:51.718" v="1931" actId="26606"/>
          <ac:spMkLst>
            <pc:docMk/>
            <pc:sldMk cId="828090888" sldId="302"/>
            <ac:spMk id="1157" creationId="{B0F0D992-B6E9-451D-A97E-B81C761D08DB}"/>
          </ac:spMkLst>
        </pc:spChg>
        <pc:picChg chg="mod">
          <ac:chgData name="Rupal Jain" userId="f3b842bd4cf536a8" providerId="LiveId" clId="{6D667A36-BB59-43AD-B35D-3EAE63F7A963}" dt="2022-12-06T20:23:34.944" v="1971" actId="14100"/>
          <ac:picMkLst>
            <pc:docMk/>
            <pc:sldMk cId="828090888" sldId="302"/>
            <ac:picMk id="2" creationId="{D31F1062-945A-3211-F3D3-D5701518C413}"/>
          </ac:picMkLst>
        </pc:picChg>
        <pc:cxnChg chg="del">
          <ac:chgData name="Rupal Jain" userId="f3b842bd4cf536a8" providerId="LiveId" clId="{6D667A36-BB59-43AD-B35D-3EAE63F7A963}" dt="2022-12-06T20:20:51.718" v="1931" actId="26606"/>
          <ac:cxnSpMkLst>
            <pc:docMk/>
            <pc:sldMk cId="828090888" sldId="302"/>
            <ac:cxnSpMk id="1134" creationId="{4D4D9825-BF05-4FC7-94DE-0E7C866993CE}"/>
          </ac:cxnSpMkLst>
        </pc:cxnChg>
        <pc:cxnChg chg="add">
          <ac:chgData name="Rupal Jain" userId="f3b842bd4cf536a8" providerId="LiveId" clId="{6D667A36-BB59-43AD-B35D-3EAE63F7A963}" dt="2022-12-06T20:20:51.718" v="1931" actId="26606"/>
          <ac:cxnSpMkLst>
            <pc:docMk/>
            <pc:sldMk cId="828090888" sldId="302"/>
            <ac:cxnSpMk id="1149" creationId="{4D4D9825-BF05-4FC7-94DE-0E7C866993CE}"/>
          </ac:cxnSpMkLst>
        </pc:cxnChg>
        <pc:cxnChg chg="add">
          <ac:chgData name="Rupal Jain" userId="f3b842bd4cf536a8" providerId="LiveId" clId="{6D667A36-BB59-43AD-B35D-3EAE63F7A963}" dt="2022-12-06T20:20:51.718" v="1931" actId="26606"/>
          <ac:cxnSpMkLst>
            <pc:docMk/>
            <pc:sldMk cId="828090888" sldId="302"/>
            <ac:cxnSpMk id="1153" creationId="{AC29A6B1-EC94-4744-BE48-B764337E95BE}"/>
          </ac:cxnSpMkLst>
        </pc:cxnChg>
      </pc:sldChg>
      <pc:sldChg chg="addSp delSp modSp add del mod">
        <pc:chgData name="Rupal Jain" userId="f3b842bd4cf536a8" providerId="LiveId" clId="{6D667A36-BB59-43AD-B35D-3EAE63F7A963}" dt="2022-12-06T20:25:49.190" v="2028" actId="2696"/>
        <pc:sldMkLst>
          <pc:docMk/>
          <pc:sldMk cId="4110284379" sldId="303"/>
        </pc:sldMkLst>
        <pc:spChg chg="add mod">
          <ac:chgData name="Rupal Jain" userId="f3b842bd4cf536a8" providerId="LiveId" clId="{6D667A36-BB59-43AD-B35D-3EAE63F7A963}" dt="2022-12-06T20:25:34.738" v="2023" actId="1076"/>
          <ac:spMkLst>
            <pc:docMk/>
            <pc:sldMk cId="4110284379" sldId="303"/>
            <ac:spMk id="3" creationId="{1586EA05-676C-C27B-8DA7-4225382CF0CF}"/>
          </ac:spMkLst>
        </pc:spChg>
        <pc:spChg chg="add mod">
          <ac:chgData name="Rupal Jain" userId="f3b842bd4cf536a8" providerId="LiveId" clId="{6D667A36-BB59-43AD-B35D-3EAE63F7A963}" dt="2022-12-06T20:25:17.745" v="2016" actId="1076"/>
          <ac:spMkLst>
            <pc:docMk/>
            <pc:sldMk cId="4110284379" sldId="303"/>
            <ac:spMk id="5" creationId="{4C37B8F4-9E57-E6DF-23A9-1FA3385D6445}"/>
          </ac:spMkLst>
        </pc:spChg>
        <pc:spChg chg="del">
          <ac:chgData name="Rupal Jain" userId="f3b842bd4cf536a8" providerId="LiveId" clId="{6D667A36-BB59-43AD-B35D-3EAE63F7A963}" dt="2022-12-06T20:21:56.420" v="1938" actId="478"/>
          <ac:spMkLst>
            <pc:docMk/>
            <pc:sldMk cId="4110284379" sldId="303"/>
            <ac:spMk id="6" creationId="{3D2F592E-914C-0C1A-80FA-D8CBCB2E07DE}"/>
          </ac:spMkLst>
        </pc:spChg>
        <pc:picChg chg="del">
          <ac:chgData name="Rupal Jain" userId="f3b842bd4cf536a8" providerId="LiveId" clId="{6D667A36-BB59-43AD-B35D-3EAE63F7A963}" dt="2022-12-06T20:21:54.945" v="1937" actId="478"/>
          <ac:picMkLst>
            <pc:docMk/>
            <pc:sldMk cId="4110284379" sldId="303"/>
            <ac:picMk id="2" creationId="{D31F1062-945A-3211-F3D3-D5701518C413}"/>
          </ac:picMkLst>
        </pc:picChg>
        <pc:picChg chg="add mod">
          <ac:chgData name="Rupal Jain" userId="f3b842bd4cf536a8" providerId="LiveId" clId="{6D667A36-BB59-43AD-B35D-3EAE63F7A963}" dt="2022-12-06T20:24:27.475" v="1998" actId="1076"/>
          <ac:picMkLst>
            <pc:docMk/>
            <pc:sldMk cId="4110284379" sldId="303"/>
            <ac:picMk id="4" creationId="{41C87B16-6CCA-92DC-68FC-FB57FFB26C7A}"/>
          </ac:picMkLst>
        </pc:picChg>
        <pc:picChg chg="add mod">
          <ac:chgData name="Rupal Jain" userId="f3b842bd4cf536a8" providerId="LiveId" clId="{6D667A36-BB59-43AD-B35D-3EAE63F7A963}" dt="2022-12-06T20:25:19.452" v="2017" actId="1076"/>
          <ac:picMkLst>
            <pc:docMk/>
            <pc:sldMk cId="4110284379" sldId="303"/>
            <ac:picMk id="7" creationId="{356089E7-4971-7127-0A1B-6D0D8B23A63F}"/>
          </ac:picMkLst>
        </pc:picChg>
      </pc:sldChg>
      <pc:sldChg chg="addSp delSp modSp add mod ord">
        <pc:chgData name="Rupal Jain" userId="f3b842bd4cf536a8" providerId="LiveId" clId="{6D667A36-BB59-43AD-B35D-3EAE63F7A963}" dt="2022-12-06T20:26:34.047" v="2051" actId="1076"/>
        <pc:sldMkLst>
          <pc:docMk/>
          <pc:sldMk cId="2110339470" sldId="304"/>
        </pc:sldMkLst>
        <pc:spChg chg="add mod">
          <ac:chgData name="Rupal Jain" userId="f3b842bd4cf536a8" providerId="LiveId" clId="{6D667A36-BB59-43AD-B35D-3EAE63F7A963}" dt="2022-12-06T20:26:32.596" v="2050" actId="1076"/>
          <ac:spMkLst>
            <pc:docMk/>
            <pc:sldMk cId="2110339470" sldId="304"/>
            <ac:spMk id="3" creationId="{455D4B90-E979-107E-A83D-81BDBE949CE3}"/>
          </ac:spMkLst>
        </pc:spChg>
        <pc:spChg chg="add mod">
          <ac:chgData name="Rupal Jain" userId="f3b842bd4cf536a8" providerId="LiveId" clId="{6D667A36-BB59-43AD-B35D-3EAE63F7A963}" dt="2022-12-06T20:26:24.230" v="2045" actId="14100"/>
          <ac:spMkLst>
            <pc:docMk/>
            <pc:sldMk cId="2110339470" sldId="304"/>
            <ac:spMk id="5" creationId="{DF34A99F-80E6-22E4-5B9D-ECC8F8E9A280}"/>
          </ac:spMkLst>
        </pc:spChg>
        <pc:spChg chg="del">
          <ac:chgData name="Rupal Jain" userId="f3b842bd4cf536a8" providerId="LiveId" clId="{6D667A36-BB59-43AD-B35D-3EAE63F7A963}" dt="2022-12-06T20:25:31.459" v="2022" actId="478"/>
          <ac:spMkLst>
            <pc:docMk/>
            <pc:sldMk cId="2110339470" sldId="304"/>
            <ac:spMk id="6" creationId="{83F0D5A3-F914-9456-FE1F-7DB184E30255}"/>
          </ac:spMkLst>
        </pc:spChg>
        <pc:graphicFrameChg chg="del">
          <ac:chgData name="Rupal Jain" userId="f3b842bd4cf536a8" providerId="LiveId" clId="{6D667A36-BB59-43AD-B35D-3EAE63F7A963}" dt="2022-12-06T20:25:29.794" v="2021" actId="478"/>
          <ac:graphicFrameMkLst>
            <pc:docMk/>
            <pc:sldMk cId="2110339470" sldId="304"/>
            <ac:graphicFrameMk id="2" creationId="{504D8B91-F676-5222-EF5F-39FADE5F4FE7}"/>
          </ac:graphicFrameMkLst>
        </pc:graphicFrameChg>
        <pc:picChg chg="add mod">
          <ac:chgData name="Rupal Jain" userId="f3b842bd4cf536a8" providerId="LiveId" clId="{6D667A36-BB59-43AD-B35D-3EAE63F7A963}" dt="2022-12-06T20:26:34.047" v="2051" actId="1076"/>
          <ac:picMkLst>
            <pc:docMk/>
            <pc:sldMk cId="2110339470" sldId="304"/>
            <ac:picMk id="4" creationId="{DC7C09BC-D8BC-150E-890B-8A378099F7BF}"/>
          </ac:picMkLst>
        </pc:picChg>
        <pc:picChg chg="add mod">
          <ac:chgData name="Rupal Jain" userId="f3b842bd4cf536a8" providerId="LiveId" clId="{6D667A36-BB59-43AD-B35D-3EAE63F7A963}" dt="2022-12-06T20:26:08.749" v="2037" actId="1076"/>
          <ac:picMkLst>
            <pc:docMk/>
            <pc:sldMk cId="2110339470" sldId="304"/>
            <ac:picMk id="7" creationId="{35208F92-7DE2-BB00-CDC9-97FCB1CA273B}"/>
          </ac:picMkLst>
        </pc:picChg>
      </pc:sldChg>
    </pc:docChg>
  </pc:docChgLst>
  <pc:docChgLst>
    <pc:chgData name="Guest User" providerId="Windows Live" clId="Web-{0AC9055D-F70C-45FD-9181-EAD304F50E0C}"/>
    <pc:docChg chg="delSld">
      <pc:chgData name="Guest User" userId="" providerId="Windows Live" clId="Web-{0AC9055D-F70C-45FD-9181-EAD304F50E0C}" dt="2022-12-03T01:53:53.470" v="0"/>
      <pc:docMkLst>
        <pc:docMk/>
      </pc:docMkLst>
      <pc:sldChg chg="del">
        <pc:chgData name="Guest User" userId="" providerId="Windows Live" clId="Web-{0AC9055D-F70C-45FD-9181-EAD304F50E0C}" dt="2022-12-03T01:53:53.470" v="0"/>
        <pc:sldMkLst>
          <pc:docMk/>
          <pc:sldMk cId="1283846595" sldId="258"/>
        </pc:sldMkLst>
      </pc:sldChg>
    </pc:docChg>
  </pc:docChgLst>
  <pc:docChgLst>
    <pc:chgData name="Guest User" providerId="Windows Live" clId="Web-{4C793094-BB5C-4452-947A-FAD67E573FC8}"/>
    <pc:docChg chg="addSld delSld modSld sldOrd">
      <pc:chgData name="Guest User" userId="" providerId="Windows Live" clId="Web-{4C793094-BB5C-4452-947A-FAD67E573FC8}" dt="2022-12-05T04:46:32.527" v="1296" actId="14100"/>
      <pc:docMkLst>
        <pc:docMk/>
      </pc:docMkLst>
      <pc:sldChg chg="addSp delSp modSp">
        <pc:chgData name="Guest User" userId="" providerId="Windows Live" clId="Web-{4C793094-BB5C-4452-947A-FAD67E573FC8}" dt="2022-12-05T04:46:25.027" v="1295" actId="14100"/>
        <pc:sldMkLst>
          <pc:docMk/>
          <pc:sldMk cId="2209681084" sldId="261"/>
        </pc:sldMkLst>
        <pc:spChg chg="del">
          <ac:chgData name="Guest User" userId="" providerId="Windows Live" clId="Web-{4C793094-BB5C-4452-947A-FAD67E573FC8}" dt="2022-12-05T03:24:10.714" v="826"/>
          <ac:spMkLst>
            <pc:docMk/>
            <pc:sldMk cId="2209681084" sldId="261"/>
            <ac:spMk id="2" creationId="{C8C4F95C-72ED-425E-EC29-F3EAD1DFA845}"/>
          </ac:spMkLst>
        </pc:spChg>
        <pc:spChg chg="add mod">
          <ac:chgData name="Guest User" userId="" providerId="Windows Live" clId="Web-{4C793094-BB5C-4452-947A-FAD67E573FC8}" dt="2022-12-05T04:19:29.377" v="1109" actId="20577"/>
          <ac:spMkLst>
            <pc:docMk/>
            <pc:sldMk cId="2209681084" sldId="261"/>
            <ac:spMk id="4" creationId="{CB7BF933-A5DD-0B85-F580-E17FEF27FEB0}"/>
          </ac:spMkLst>
        </pc:spChg>
        <pc:spChg chg="add del mod">
          <ac:chgData name="Guest User" userId="" providerId="Windows Live" clId="Web-{4C793094-BB5C-4452-947A-FAD67E573FC8}" dt="2022-12-05T04:00:36.551" v="856"/>
          <ac:spMkLst>
            <pc:docMk/>
            <pc:sldMk cId="2209681084" sldId="261"/>
            <ac:spMk id="5" creationId="{754FBDA0-623E-4A22-D88E-34A072FC9ABE}"/>
          </ac:spMkLst>
        </pc:spChg>
        <pc:spChg chg="add mod">
          <ac:chgData name="Guest User" userId="" providerId="Windows Live" clId="Web-{4C793094-BB5C-4452-947A-FAD67E573FC8}" dt="2022-12-05T04:46:25.027" v="1295" actId="14100"/>
          <ac:spMkLst>
            <pc:docMk/>
            <pc:sldMk cId="2209681084" sldId="261"/>
            <ac:spMk id="6" creationId="{3B2D41B8-42E8-6B29-CFB8-AB0E088C782B}"/>
          </ac:spMkLst>
        </pc:spChg>
        <pc:picChg chg="add mod">
          <ac:chgData name="Guest User" userId="" providerId="Windows Live" clId="Web-{4C793094-BB5C-4452-947A-FAD67E573FC8}" dt="2022-12-05T04:27:22.279" v="1117" actId="14100"/>
          <ac:picMkLst>
            <pc:docMk/>
            <pc:sldMk cId="2209681084" sldId="261"/>
            <ac:picMk id="7" creationId="{2109B3B6-9E2F-D05F-A53E-8D6C8DD29526}"/>
          </ac:picMkLst>
        </pc:picChg>
      </pc:sldChg>
      <pc:sldChg chg="addSp modSp">
        <pc:chgData name="Guest User" userId="" providerId="Windows Live" clId="Web-{4C793094-BB5C-4452-947A-FAD67E573FC8}" dt="2022-12-05T04:33:19.492" v="1151" actId="20577"/>
        <pc:sldMkLst>
          <pc:docMk/>
          <pc:sldMk cId="3709410822" sldId="263"/>
        </pc:sldMkLst>
        <pc:spChg chg="add mod">
          <ac:chgData name="Guest User" userId="" providerId="Windows Live" clId="Web-{4C793094-BB5C-4452-947A-FAD67E573FC8}" dt="2022-12-05T04:33:19.492" v="1151" actId="20577"/>
          <ac:spMkLst>
            <pc:docMk/>
            <pc:sldMk cId="3709410822" sldId="263"/>
            <ac:spMk id="3" creationId="{886E0815-E56E-9875-8D48-55AB86680E51}"/>
          </ac:spMkLst>
        </pc:spChg>
      </pc:sldChg>
      <pc:sldChg chg="addSp delSp modSp add ord replId">
        <pc:chgData name="Guest User" userId="" providerId="Windows Live" clId="Web-{4C793094-BB5C-4452-947A-FAD67E573FC8}" dt="2022-12-05T01:47:19.172" v="275" actId="20577"/>
        <pc:sldMkLst>
          <pc:docMk/>
          <pc:sldMk cId="2737206074" sldId="268"/>
        </pc:sldMkLst>
        <pc:spChg chg="mod">
          <ac:chgData name="Guest User" userId="" providerId="Windows Live" clId="Web-{4C793094-BB5C-4452-947A-FAD67E573FC8}" dt="2022-12-05T01:47:19.172" v="275" actId="20577"/>
          <ac:spMkLst>
            <pc:docMk/>
            <pc:sldMk cId="2737206074" sldId="268"/>
            <ac:spMk id="1070" creationId="{DD41F93C-98E3-EC1B-F70E-714FDF6B3BA5}"/>
          </ac:spMkLst>
        </pc:spChg>
        <pc:picChg chg="add mod">
          <ac:chgData name="Guest User" userId="" providerId="Windows Live" clId="Web-{4C793094-BB5C-4452-947A-FAD67E573FC8}" dt="2022-12-05T01:15:43.173" v="7" actId="14100"/>
          <ac:picMkLst>
            <pc:docMk/>
            <pc:sldMk cId="2737206074" sldId="268"/>
            <ac:picMk id="2" creationId="{9C07AFCB-3C0D-4EA3-4950-F54E41E03BC1}"/>
          </ac:picMkLst>
        </pc:picChg>
        <pc:picChg chg="del">
          <ac:chgData name="Guest User" userId="" providerId="Windows Live" clId="Web-{4C793094-BB5C-4452-947A-FAD67E573FC8}" dt="2022-12-05T01:15:26.141" v="2"/>
          <ac:picMkLst>
            <pc:docMk/>
            <pc:sldMk cId="2737206074" sldId="268"/>
            <ac:picMk id="1026" creationId="{A0199B63-5825-9F07-9B59-1A1139B3368A}"/>
          </ac:picMkLst>
        </pc:picChg>
      </pc:sldChg>
      <pc:sldChg chg="addSp modSp add ord replId">
        <pc:chgData name="Guest User" userId="" providerId="Windows Live" clId="Web-{4C793094-BB5C-4452-947A-FAD67E573FC8}" dt="2022-12-05T01:51:21.147" v="363" actId="20577"/>
        <pc:sldMkLst>
          <pc:docMk/>
          <pc:sldMk cId="1952225203" sldId="269"/>
        </pc:sldMkLst>
        <pc:spChg chg="mod">
          <ac:chgData name="Guest User" userId="" providerId="Windows Live" clId="Web-{4C793094-BB5C-4452-947A-FAD67E573FC8}" dt="2022-12-05T01:44:52.700" v="271" actId="20577"/>
          <ac:spMkLst>
            <pc:docMk/>
            <pc:sldMk cId="1952225203" sldId="269"/>
            <ac:spMk id="3" creationId="{F301F653-91AE-93A1-B618-ACA46F072933}"/>
          </ac:spMkLst>
        </pc:spChg>
        <pc:spChg chg="add mod">
          <ac:chgData name="Guest User" userId="" providerId="Windows Live" clId="Web-{4C793094-BB5C-4452-947A-FAD67E573FC8}" dt="2022-12-05T01:51:21.147" v="363" actId="20577"/>
          <ac:spMkLst>
            <pc:docMk/>
            <pc:sldMk cId="1952225203" sldId="269"/>
            <ac:spMk id="4" creationId="{F3AE9938-14AE-7A2B-C61A-60B620C4233E}"/>
          </ac:spMkLst>
        </pc:spChg>
      </pc:sldChg>
      <pc:sldChg chg="addSp delSp modSp add ord replId">
        <pc:chgData name="Guest User" userId="" providerId="Windows Live" clId="Web-{4C793094-BB5C-4452-947A-FAD67E573FC8}" dt="2022-12-05T04:46:32.527" v="1296" actId="14100"/>
        <pc:sldMkLst>
          <pc:docMk/>
          <pc:sldMk cId="3632401666" sldId="270"/>
        </pc:sldMkLst>
        <pc:spChg chg="add del mod">
          <ac:chgData name="Guest User" userId="" providerId="Windows Live" clId="Web-{4C793094-BB5C-4452-947A-FAD67E573FC8}" dt="2022-12-05T01:53:06.056" v="371"/>
          <ac:spMkLst>
            <pc:docMk/>
            <pc:sldMk cId="3632401666" sldId="270"/>
            <ac:spMk id="3" creationId="{5E156E48-807F-63F4-6650-E098303322DB}"/>
          </ac:spMkLst>
        </pc:spChg>
        <pc:spChg chg="add mod">
          <ac:chgData name="Guest User" userId="" providerId="Windows Live" clId="Web-{4C793094-BB5C-4452-947A-FAD67E573FC8}" dt="2022-12-05T04:46:32.527" v="1296" actId="14100"/>
          <ac:spMkLst>
            <pc:docMk/>
            <pc:sldMk cId="3632401666" sldId="270"/>
            <ac:spMk id="4" creationId="{70410480-13AE-3043-D871-C16CAFF681E8}"/>
          </ac:spMkLst>
        </pc:spChg>
        <pc:picChg chg="add mod">
          <ac:chgData name="Guest User" userId="" providerId="Windows Live" clId="Web-{4C793094-BB5C-4452-947A-FAD67E573FC8}" dt="2022-12-05T03:07:07.719" v="751" actId="1076"/>
          <ac:picMkLst>
            <pc:docMk/>
            <pc:sldMk cId="3632401666" sldId="270"/>
            <ac:picMk id="3" creationId="{85B69ED7-628E-C569-CF45-B71D0FA91163}"/>
          </ac:picMkLst>
        </pc:picChg>
      </pc:sldChg>
      <pc:sldChg chg="addSp delSp modSp add replId">
        <pc:chgData name="Guest User" userId="" providerId="Windows Live" clId="Web-{4C793094-BB5C-4452-947A-FAD67E573FC8}" dt="2022-12-05T04:36:25.684" v="1195" actId="14100"/>
        <pc:sldMkLst>
          <pc:docMk/>
          <pc:sldMk cId="2673390645" sldId="275"/>
        </pc:sldMkLst>
        <pc:spChg chg="add mod">
          <ac:chgData name="Guest User" userId="" providerId="Windows Live" clId="Web-{4C793094-BB5C-4452-947A-FAD67E573FC8}" dt="2022-12-05T04:36:18.980" v="1194" actId="14100"/>
          <ac:spMkLst>
            <pc:docMk/>
            <pc:sldMk cId="2673390645" sldId="275"/>
            <ac:spMk id="3" creationId="{6DBCBF21-DAE7-9893-34E3-AB5EEFA21A88}"/>
          </ac:spMkLst>
        </pc:spChg>
        <pc:spChg chg="mod">
          <ac:chgData name="Guest User" userId="" providerId="Windows Live" clId="Web-{4C793094-BB5C-4452-947A-FAD67E573FC8}" dt="2022-12-05T04:34:48.041" v="1176" actId="20577"/>
          <ac:spMkLst>
            <pc:docMk/>
            <pc:sldMk cId="2673390645" sldId="275"/>
            <ac:spMk id="6" creationId="{3B2D41B8-42E8-6B29-CFB8-AB0E088C782B}"/>
          </ac:spMkLst>
        </pc:spChg>
        <pc:picChg chg="add mod">
          <ac:chgData name="Guest User" userId="" providerId="Windows Live" clId="Web-{4C793094-BB5C-4452-947A-FAD67E573FC8}" dt="2022-12-05T04:36:25.684" v="1195" actId="14100"/>
          <ac:picMkLst>
            <pc:docMk/>
            <pc:sldMk cId="2673390645" sldId="275"/>
            <ac:picMk id="2" creationId="{9F5D5391-97EC-C58D-22E7-FE9C0E94C36B}"/>
          </ac:picMkLst>
        </pc:picChg>
        <pc:picChg chg="del">
          <ac:chgData name="Guest User" userId="" providerId="Windows Live" clId="Web-{4C793094-BB5C-4452-947A-FAD67E573FC8}" dt="2022-12-05T04:27:36.967" v="1121"/>
          <ac:picMkLst>
            <pc:docMk/>
            <pc:sldMk cId="2673390645" sldId="275"/>
            <ac:picMk id="7" creationId="{2109B3B6-9E2F-D05F-A53E-8D6C8DD29526}"/>
          </ac:picMkLst>
        </pc:picChg>
      </pc:sldChg>
      <pc:sldChg chg="addSp delSp modSp add ord replId">
        <pc:chgData name="Guest User" userId="" providerId="Windows Live" clId="Web-{4C793094-BB5C-4452-947A-FAD67E573FC8}" dt="2022-12-05T04:41:19.941" v="1260" actId="1076"/>
        <pc:sldMkLst>
          <pc:docMk/>
          <pc:sldMk cId="579217003" sldId="276"/>
        </pc:sldMkLst>
        <pc:spChg chg="mod">
          <ac:chgData name="Guest User" userId="" providerId="Windows Live" clId="Web-{4C793094-BB5C-4452-947A-FAD67E573FC8}" dt="2022-12-05T04:41:15.879" v="1258" actId="14100"/>
          <ac:spMkLst>
            <pc:docMk/>
            <pc:sldMk cId="579217003" sldId="276"/>
            <ac:spMk id="6" creationId="{3B2D41B8-42E8-6B29-CFB8-AB0E088C782B}"/>
          </ac:spMkLst>
        </pc:spChg>
        <pc:picChg chg="add mod">
          <ac:chgData name="Guest User" userId="" providerId="Windows Live" clId="Web-{4C793094-BB5C-4452-947A-FAD67E573FC8}" dt="2022-12-05T04:41:18.019" v="1259" actId="1076"/>
          <ac:picMkLst>
            <pc:docMk/>
            <pc:sldMk cId="579217003" sldId="276"/>
            <ac:picMk id="2" creationId="{74378117-8E94-AF5F-01BC-60E5AC93EBD3}"/>
          </ac:picMkLst>
        </pc:picChg>
        <pc:picChg chg="add mod">
          <ac:chgData name="Guest User" userId="" providerId="Windows Live" clId="Web-{4C793094-BB5C-4452-947A-FAD67E573FC8}" dt="2022-12-05T04:41:19.941" v="1260" actId="1076"/>
          <ac:picMkLst>
            <pc:docMk/>
            <pc:sldMk cId="579217003" sldId="276"/>
            <ac:picMk id="3" creationId="{D7DD4BA6-A537-400B-63C8-FCA3B1950F40}"/>
          </ac:picMkLst>
        </pc:picChg>
        <pc:picChg chg="del">
          <ac:chgData name="Guest User" userId="" providerId="Windows Live" clId="Web-{4C793094-BB5C-4452-947A-FAD67E573FC8}" dt="2022-12-05T04:37:26.717" v="1202"/>
          <ac:picMkLst>
            <pc:docMk/>
            <pc:sldMk cId="579217003" sldId="276"/>
            <ac:picMk id="7" creationId="{2109B3B6-9E2F-D05F-A53E-8D6C8DD29526}"/>
          </ac:picMkLst>
        </pc:picChg>
      </pc:sldChg>
      <pc:sldChg chg="new del">
        <pc:chgData name="Guest User" userId="" providerId="Windows Live" clId="Web-{4C793094-BB5C-4452-947A-FAD67E573FC8}" dt="2022-12-05T04:37:11.091" v="1197"/>
        <pc:sldMkLst>
          <pc:docMk/>
          <pc:sldMk cId="2301285681" sldId="276"/>
        </pc:sldMkLst>
      </pc:sldChg>
    </pc:docChg>
  </pc:docChgLst>
  <pc:docChgLst>
    <pc:chgData name="Guest User" providerId="Windows Live" clId="Web-{006E851F-C182-4A2C-8051-E1E337D1CDEF}"/>
    <pc:docChg chg="modSld">
      <pc:chgData name="Guest User" userId="" providerId="Windows Live" clId="Web-{006E851F-C182-4A2C-8051-E1E337D1CDEF}" dt="2022-12-05T18:56:31.964" v="16" actId="1076"/>
      <pc:docMkLst>
        <pc:docMk/>
      </pc:docMkLst>
      <pc:sldChg chg="modSp">
        <pc:chgData name="Guest User" userId="" providerId="Windows Live" clId="Web-{006E851F-C182-4A2C-8051-E1E337D1CDEF}" dt="2022-12-05T18:35:37.095" v="5" actId="20577"/>
        <pc:sldMkLst>
          <pc:docMk/>
          <pc:sldMk cId="2209681084" sldId="261"/>
        </pc:sldMkLst>
        <pc:spChg chg="mod">
          <ac:chgData name="Guest User" userId="" providerId="Windows Live" clId="Web-{006E851F-C182-4A2C-8051-E1E337D1CDEF}" dt="2022-12-05T18:35:37.095" v="5" actId="20577"/>
          <ac:spMkLst>
            <pc:docMk/>
            <pc:sldMk cId="2209681084" sldId="261"/>
            <ac:spMk id="6" creationId="{3B2D41B8-42E8-6B29-CFB8-AB0E088C782B}"/>
          </ac:spMkLst>
        </pc:spChg>
      </pc:sldChg>
      <pc:sldChg chg="modSp">
        <pc:chgData name="Guest User" userId="" providerId="Windows Live" clId="Web-{006E851F-C182-4A2C-8051-E1E337D1CDEF}" dt="2022-12-05T18:56:31.964" v="16" actId="1076"/>
        <pc:sldMkLst>
          <pc:docMk/>
          <pc:sldMk cId="3709410822" sldId="263"/>
        </pc:sldMkLst>
        <pc:spChg chg="mod">
          <ac:chgData name="Guest User" userId="" providerId="Windows Live" clId="Web-{006E851F-C182-4A2C-8051-E1E337D1CDEF}" dt="2022-12-05T18:56:27.182" v="15" actId="1076"/>
          <ac:spMkLst>
            <pc:docMk/>
            <pc:sldMk cId="3709410822" sldId="263"/>
            <ac:spMk id="2" creationId="{275945FB-9912-F318-6435-BC7570F42EFB}"/>
          </ac:spMkLst>
        </pc:spChg>
        <pc:spChg chg="mod">
          <ac:chgData name="Guest User" userId="" providerId="Windows Live" clId="Web-{006E851F-C182-4A2C-8051-E1E337D1CDEF}" dt="2022-12-05T18:56:31.964" v="16" actId="1076"/>
          <ac:spMkLst>
            <pc:docMk/>
            <pc:sldMk cId="3709410822" sldId="263"/>
            <ac:spMk id="3" creationId="{886E0815-E56E-9875-8D48-55AB86680E51}"/>
          </ac:spMkLst>
        </pc:spChg>
      </pc:sldChg>
      <pc:sldChg chg="modSp">
        <pc:chgData name="Guest User" userId="" providerId="Windows Live" clId="Web-{006E851F-C182-4A2C-8051-E1E337D1CDEF}" dt="2022-12-05T18:36:10.097" v="8" actId="20577"/>
        <pc:sldMkLst>
          <pc:docMk/>
          <pc:sldMk cId="2673390645" sldId="275"/>
        </pc:sldMkLst>
        <pc:spChg chg="mod">
          <ac:chgData name="Guest User" userId="" providerId="Windows Live" clId="Web-{006E851F-C182-4A2C-8051-E1E337D1CDEF}" dt="2022-12-05T18:36:10.097" v="8" actId="20577"/>
          <ac:spMkLst>
            <pc:docMk/>
            <pc:sldMk cId="2673390645" sldId="275"/>
            <ac:spMk id="6" creationId="{3B2D41B8-42E8-6B29-CFB8-AB0E088C782B}"/>
          </ac:spMkLst>
        </pc:spChg>
      </pc:sldChg>
      <pc:sldChg chg="modSp">
        <pc:chgData name="Guest User" userId="" providerId="Windows Live" clId="Web-{006E851F-C182-4A2C-8051-E1E337D1CDEF}" dt="2022-12-05T18:36:38.521" v="14" actId="20577"/>
        <pc:sldMkLst>
          <pc:docMk/>
          <pc:sldMk cId="579217003" sldId="276"/>
        </pc:sldMkLst>
        <pc:spChg chg="mod">
          <ac:chgData name="Guest User" userId="" providerId="Windows Live" clId="Web-{006E851F-C182-4A2C-8051-E1E337D1CDEF}" dt="2022-12-05T18:36:38.521" v="14" actId="20577"/>
          <ac:spMkLst>
            <pc:docMk/>
            <pc:sldMk cId="579217003" sldId="276"/>
            <ac:spMk id="6" creationId="{3B2D41B8-42E8-6B29-CFB8-AB0E088C782B}"/>
          </ac:spMkLst>
        </pc:spChg>
      </pc:sldChg>
    </pc:docChg>
  </pc:docChgLst>
  <pc:docChgLst>
    <pc:chgData name="Guest User" providerId="Windows Live" clId="Web-{2BE0D979-21A3-496D-8005-DB94BB5A86E6}"/>
    <pc:docChg chg="addSld delSld modSld sldOrd">
      <pc:chgData name="Guest User" userId="" providerId="Windows Live" clId="Web-{2BE0D979-21A3-496D-8005-DB94BB5A86E6}" dt="2022-12-05T08:52:05.418" v="963" actId="20577"/>
      <pc:docMkLst>
        <pc:docMk/>
      </pc:docMkLst>
      <pc:sldChg chg="addSp delSp modSp del">
        <pc:chgData name="Guest User" userId="" providerId="Windows Live" clId="Web-{2BE0D979-21A3-496D-8005-DB94BB5A86E6}" dt="2022-12-05T05:41:36.423" v="455"/>
        <pc:sldMkLst>
          <pc:docMk/>
          <pc:sldMk cId="2968813975" sldId="259"/>
        </pc:sldMkLst>
        <pc:spChg chg="mod">
          <ac:chgData name="Guest User" userId="" providerId="Windows Live" clId="Web-{2BE0D979-21A3-496D-8005-DB94BB5A86E6}" dt="2022-12-05T03:04:08.097" v="322" actId="20577"/>
          <ac:spMkLst>
            <pc:docMk/>
            <pc:sldMk cId="2968813975" sldId="259"/>
            <ac:spMk id="2" creationId="{37CC88E9-42EC-34FB-1E9A-8EE7F339A5CE}"/>
          </ac:spMkLst>
        </pc:spChg>
        <pc:spChg chg="add mod">
          <ac:chgData name="Guest User" userId="" providerId="Windows Live" clId="Web-{2BE0D979-21A3-496D-8005-DB94BB5A86E6}" dt="2022-12-05T03:03:22.251" v="306" actId="1076"/>
          <ac:spMkLst>
            <pc:docMk/>
            <pc:sldMk cId="2968813975" sldId="259"/>
            <ac:spMk id="4" creationId="{33553539-298B-0737-CFC1-E267B98B51FC}"/>
          </ac:spMkLst>
        </pc:spChg>
        <pc:picChg chg="add del mod">
          <ac:chgData name="Guest User" userId="" providerId="Windows Live" clId="Web-{2BE0D979-21A3-496D-8005-DB94BB5A86E6}" dt="2022-12-05T03:03:36.033" v="308"/>
          <ac:picMkLst>
            <pc:docMk/>
            <pc:sldMk cId="2968813975" sldId="259"/>
            <ac:picMk id="6" creationId="{7968E796-A2E2-8E77-BBC7-C84FD716956A}"/>
          </ac:picMkLst>
        </pc:picChg>
      </pc:sldChg>
      <pc:sldChg chg="modSp">
        <pc:chgData name="Guest User" userId="" providerId="Windows Live" clId="Web-{2BE0D979-21A3-496D-8005-DB94BB5A86E6}" dt="2022-12-05T07:29:41.005" v="775" actId="1076"/>
        <pc:sldMkLst>
          <pc:docMk/>
          <pc:sldMk cId="3709410822" sldId="263"/>
        </pc:sldMkLst>
        <pc:spChg chg="mod">
          <ac:chgData name="Guest User" userId="" providerId="Windows Live" clId="Web-{2BE0D979-21A3-496D-8005-DB94BB5A86E6}" dt="2022-12-05T07:29:41.005" v="775" actId="1076"/>
          <ac:spMkLst>
            <pc:docMk/>
            <pc:sldMk cId="3709410822" sldId="263"/>
            <ac:spMk id="3" creationId="{886E0815-E56E-9875-8D48-55AB86680E51}"/>
          </ac:spMkLst>
        </pc:spChg>
      </pc:sldChg>
      <pc:sldChg chg="addSp delSp modSp add ord replId">
        <pc:chgData name="Guest User" userId="" providerId="Windows Live" clId="Web-{2BE0D979-21A3-496D-8005-DB94BB5A86E6}" dt="2022-12-05T05:41:31.016" v="454" actId="20577"/>
        <pc:sldMkLst>
          <pc:docMk/>
          <pc:sldMk cId="2265967831" sldId="271"/>
        </pc:sldMkLst>
        <pc:spChg chg="add del mod">
          <ac:chgData name="Guest User" userId="" providerId="Windows Live" clId="Web-{2BE0D979-21A3-496D-8005-DB94BB5A86E6}" dt="2022-12-05T02:20:37.269" v="13"/>
          <ac:spMkLst>
            <pc:docMk/>
            <pc:sldMk cId="2265967831" sldId="271"/>
            <ac:spMk id="3" creationId="{A07CCD90-64A3-9EE0-FCD8-22A3137E8682}"/>
          </ac:spMkLst>
        </pc:spChg>
        <pc:spChg chg="add del mod">
          <ac:chgData name="Guest User" userId="" providerId="Windows Live" clId="Web-{2BE0D979-21A3-496D-8005-DB94BB5A86E6}" dt="2022-12-05T02:20:44.895" v="17"/>
          <ac:spMkLst>
            <pc:docMk/>
            <pc:sldMk cId="2265967831" sldId="271"/>
            <ac:spMk id="4" creationId="{E83BA582-EC59-90F8-FFD6-775CA121DA10}"/>
          </ac:spMkLst>
        </pc:spChg>
        <pc:spChg chg="add mod">
          <ac:chgData name="Guest User" userId="" providerId="Windows Live" clId="Web-{2BE0D979-21A3-496D-8005-DB94BB5A86E6}" dt="2022-12-05T05:41:31.016" v="454" actId="20577"/>
          <ac:spMkLst>
            <pc:docMk/>
            <pc:sldMk cId="2265967831" sldId="271"/>
            <ac:spMk id="6" creationId="{3D2F592E-914C-0C1A-80FA-D8CBCB2E07DE}"/>
          </ac:spMkLst>
        </pc:spChg>
        <pc:spChg chg="mod">
          <ac:chgData name="Guest User" userId="" providerId="Windows Live" clId="Web-{2BE0D979-21A3-496D-8005-DB94BB5A86E6}" dt="2022-12-05T02:20:18.284" v="9" actId="20577"/>
          <ac:spMkLst>
            <pc:docMk/>
            <pc:sldMk cId="2265967831" sldId="271"/>
            <ac:spMk id="1070" creationId="{DD41F93C-98E3-EC1B-F70E-714FDF6B3BA5}"/>
          </ac:spMkLst>
        </pc:spChg>
        <pc:picChg chg="add mod">
          <ac:chgData name="Guest User" userId="" providerId="Windows Live" clId="Web-{2BE0D979-21A3-496D-8005-DB94BB5A86E6}" dt="2022-12-05T02:19:20.998" v="6" actId="1076"/>
          <ac:picMkLst>
            <pc:docMk/>
            <pc:sldMk cId="2265967831" sldId="271"/>
            <ac:picMk id="2" creationId="{55FC4AB6-517A-2233-791C-75AC2F6561C8}"/>
          </ac:picMkLst>
        </pc:picChg>
        <pc:picChg chg="del">
          <ac:chgData name="Guest User" userId="" providerId="Windows Live" clId="Web-{2BE0D979-21A3-496D-8005-DB94BB5A86E6}" dt="2022-12-05T02:18:43.605" v="2"/>
          <ac:picMkLst>
            <pc:docMk/>
            <pc:sldMk cId="2265967831" sldId="271"/>
            <ac:picMk id="1026" creationId="{A0199B63-5825-9F07-9B59-1A1139B3368A}"/>
          </ac:picMkLst>
        </pc:picChg>
      </pc:sldChg>
      <pc:sldChg chg="addSp modSp new del">
        <pc:chgData name="Guest User" userId="" providerId="Windows Live" clId="Web-{2BE0D979-21A3-496D-8005-DB94BB5A86E6}" dt="2022-12-05T05:38:41.451" v="440"/>
        <pc:sldMkLst>
          <pc:docMk/>
          <pc:sldMk cId="3731070549" sldId="272"/>
        </pc:sldMkLst>
        <pc:spChg chg="add mod">
          <ac:chgData name="Guest User" userId="" providerId="Windows Live" clId="Web-{2BE0D979-21A3-496D-8005-DB94BB5A86E6}" dt="2022-12-05T03:03:06.953" v="303" actId="1076"/>
          <ac:spMkLst>
            <pc:docMk/>
            <pc:sldMk cId="3731070549" sldId="272"/>
            <ac:spMk id="3" creationId="{F9F40993-961D-8D98-06E1-F0DEC4FDF35B}"/>
          </ac:spMkLst>
        </pc:spChg>
        <pc:spChg chg="add mod">
          <ac:chgData name="Guest User" userId="" providerId="Windows Live" clId="Web-{2BE0D979-21A3-496D-8005-DB94BB5A86E6}" dt="2022-12-05T03:03:12.406" v="304" actId="1076"/>
          <ac:spMkLst>
            <pc:docMk/>
            <pc:sldMk cId="3731070549" sldId="272"/>
            <ac:spMk id="4" creationId="{3040F403-505E-8354-4529-4D55AA264033}"/>
          </ac:spMkLst>
        </pc:spChg>
      </pc:sldChg>
      <pc:sldChg chg="addSp delSp modSp new del">
        <pc:chgData name="Guest User" userId="" providerId="Windows Live" clId="Web-{2BE0D979-21A3-496D-8005-DB94BB5A86E6}" dt="2022-12-05T05:37:15.824" v="439"/>
        <pc:sldMkLst>
          <pc:docMk/>
          <pc:sldMk cId="724946961" sldId="273"/>
        </pc:sldMkLst>
        <pc:spChg chg="add mod">
          <ac:chgData name="Guest User" userId="" providerId="Windows Live" clId="Web-{2BE0D979-21A3-496D-8005-DB94BB5A86E6}" dt="2022-12-05T03:08:33.099" v="354" actId="20577"/>
          <ac:spMkLst>
            <pc:docMk/>
            <pc:sldMk cId="724946961" sldId="273"/>
            <ac:spMk id="2" creationId="{8C46C7B2-77B9-75DA-A77F-2E79BEAE05BE}"/>
          </ac:spMkLst>
        </pc:spChg>
        <pc:spChg chg="add">
          <ac:chgData name="Guest User" userId="" providerId="Windows Live" clId="Web-{2BE0D979-21A3-496D-8005-DB94BB5A86E6}" dt="2022-12-05T02:56:24.895" v="270"/>
          <ac:spMkLst>
            <pc:docMk/>
            <pc:sldMk cId="724946961" sldId="273"/>
            <ac:spMk id="3" creationId="{9D94A879-9A14-A4E7-5246-25188BFE24A6}"/>
          </ac:spMkLst>
        </pc:spChg>
        <pc:spChg chg="add mod">
          <ac:chgData name="Guest User" userId="" providerId="Windows Live" clId="Web-{2BE0D979-21A3-496D-8005-DB94BB5A86E6}" dt="2022-12-05T03:08:13.614" v="352" actId="14100"/>
          <ac:spMkLst>
            <pc:docMk/>
            <pc:sldMk cId="724946961" sldId="273"/>
            <ac:spMk id="5" creationId="{8013B361-0FCE-5F57-9461-4BC5644116AB}"/>
          </ac:spMkLst>
        </pc:spChg>
        <pc:spChg chg="add del">
          <ac:chgData name="Guest User" userId="" providerId="Windows Live" clId="Web-{2BE0D979-21A3-496D-8005-DB94BB5A86E6}" dt="2022-12-05T03:07:18.204" v="345"/>
          <ac:spMkLst>
            <pc:docMk/>
            <pc:sldMk cId="724946961" sldId="273"/>
            <ac:spMk id="6" creationId="{4BF76018-5CB0-07C9-4221-15ABA06713B3}"/>
          </ac:spMkLst>
        </pc:spChg>
      </pc:sldChg>
      <pc:sldChg chg="addSp modSp new del">
        <pc:chgData name="Guest User" userId="" providerId="Windows Live" clId="Web-{2BE0D979-21A3-496D-8005-DB94BB5A86E6}" dt="2022-12-05T05:34:53.761" v="414"/>
        <pc:sldMkLst>
          <pc:docMk/>
          <pc:sldMk cId="2624785548" sldId="274"/>
        </pc:sldMkLst>
        <pc:spChg chg="add mod">
          <ac:chgData name="Guest User" userId="" providerId="Windows Live" clId="Web-{2BE0D979-21A3-496D-8005-DB94BB5A86E6}" dt="2022-12-05T05:34:33.383" v="412" actId="20577"/>
          <ac:spMkLst>
            <pc:docMk/>
            <pc:sldMk cId="2624785548" sldId="274"/>
            <ac:spMk id="2" creationId="{325E719E-D911-465D-85F1-E8A0FC5BBB19}"/>
          </ac:spMkLst>
        </pc:spChg>
        <pc:spChg chg="add mod">
          <ac:chgData name="Guest User" userId="" providerId="Windows Live" clId="Web-{2BE0D979-21A3-496D-8005-DB94BB5A86E6}" dt="2022-12-05T03:15:13.001" v="402" actId="20577"/>
          <ac:spMkLst>
            <pc:docMk/>
            <pc:sldMk cId="2624785548" sldId="274"/>
            <ac:spMk id="3" creationId="{3B9BD47C-DC15-26B0-6604-35204E02FDDE}"/>
          </ac:spMkLst>
        </pc:spChg>
      </pc:sldChg>
      <pc:sldChg chg="modSp add del replId">
        <pc:chgData name="Guest User" userId="" providerId="Windows Live" clId="Web-{2BE0D979-21A3-496D-8005-DB94BB5A86E6}" dt="2022-12-05T03:08:00.660" v="351"/>
        <pc:sldMkLst>
          <pc:docMk/>
          <pc:sldMk cId="3513587884" sldId="274"/>
        </pc:sldMkLst>
        <pc:spChg chg="mod">
          <ac:chgData name="Guest User" userId="" providerId="Windows Live" clId="Web-{2BE0D979-21A3-496D-8005-DB94BB5A86E6}" dt="2022-12-05T03:07:55.159" v="350" actId="20577"/>
          <ac:spMkLst>
            <pc:docMk/>
            <pc:sldMk cId="3513587884" sldId="274"/>
            <ac:spMk id="3" creationId="{F9F40993-961D-8D98-06E1-F0DEC4FDF35B}"/>
          </ac:spMkLst>
        </pc:spChg>
      </pc:sldChg>
      <pc:sldChg chg="addSp modSp add replId">
        <pc:chgData name="Guest User" userId="" providerId="Windows Live" clId="Web-{2BE0D979-21A3-496D-8005-DB94BB5A86E6}" dt="2022-12-05T08:39:29.424" v="839" actId="20577"/>
        <pc:sldMkLst>
          <pc:docMk/>
          <pc:sldMk cId="2031383234" sldId="277"/>
        </pc:sldMkLst>
        <pc:spChg chg="add mod">
          <ac:chgData name="Guest User" userId="" providerId="Windows Live" clId="Web-{2BE0D979-21A3-496D-8005-DB94BB5A86E6}" dt="2022-12-05T08:39:29.424" v="839" actId="20577"/>
          <ac:spMkLst>
            <pc:docMk/>
            <pc:sldMk cId="2031383234" sldId="277"/>
            <ac:spMk id="4" creationId="{F7D19E0F-08D2-DAB6-AC47-B3AB3FA52E89}"/>
          </ac:spMkLst>
        </pc:spChg>
      </pc:sldChg>
      <pc:sldChg chg="modSp add replId">
        <pc:chgData name="Guest User" userId="" providerId="Windows Live" clId="Web-{2BE0D979-21A3-496D-8005-DB94BB5A86E6}" dt="2022-12-05T05:37:02.308" v="438" actId="1076"/>
        <pc:sldMkLst>
          <pc:docMk/>
          <pc:sldMk cId="562814153" sldId="278"/>
        </pc:sldMkLst>
        <pc:spChg chg="mod">
          <ac:chgData name="Guest User" userId="" providerId="Windows Live" clId="Web-{2BE0D979-21A3-496D-8005-DB94BB5A86E6}" dt="2022-12-05T05:37:02.308" v="438" actId="1076"/>
          <ac:spMkLst>
            <pc:docMk/>
            <pc:sldMk cId="562814153" sldId="278"/>
            <ac:spMk id="3" creationId="{F301F653-91AE-93A1-B618-ACA46F072933}"/>
          </ac:spMkLst>
        </pc:spChg>
      </pc:sldChg>
      <pc:sldChg chg="addSp delSp modSp add replId">
        <pc:chgData name="Guest User" userId="" providerId="Windows Live" clId="Web-{2BE0D979-21A3-496D-8005-DB94BB5A86E6}" dt="2022-12-05T06:58:17.608" v="603" actId="14100"/>
        <pc:sldMkLst>
          <pc:docMk/>
          <pc:sldMk cId="683464852" sldId="279"/>
        </pc:sldMkLst>
        <pc:spChg chg="mod">
          <ac:chgData name="Guest User" userId="" providerId="Windows Live" clId="Web-{2BE0D979-21A3-496D-8005-DB94BB5A86E6}" dt="2022-12-05T06:55:53.793" v="600" actId="20577"/>
          <ac:spMkLst>
            <pc:docMk/>
            <pc:sldMk cId="683464852" sldId="279"/>
            <ac:spMk id="4" creationId="{F7D19E0F-08D2-DAB6-AC47-B3AB3FA52E89}"/>
          </ac:spMkLst>
        </pc:spChg>
        <pc:picChg chg="add del mod">
          <ac:chgData name="Guest User" userId="" providerId="Windows Live" clId="Web-{2BE0D979-21A3-496D-8005-DB94BB5A86E6}" dt="2022-12-05T06:44:05.778" v="568"/>
          <ac:picMkLst>
            <pc:docMk/>
            <pc:sldMk cId="683464852" sldId="279"/>
            <ac:picMk id="3" creationId="{9FCD6E9A-91EB-CFD9-DCC8-2BF4434F4764}"/>
          </ac:picMkLst>
        </pc:picChg>
        <pc:picChg chg="add mod">
          <ac:chgData name="Guest User" userId="" providerId="Windows Live" clId="Web-{2BE0D979-21A3-496D-8005-DB94BB5A86E6}" dt="2022-12-05T06:58:17.608" v="603" actId="14100"/>
          <ac:picMkLst>
            <pc:docMk/>
            <pc:sldMk cId="683464852" sldId="279"/>
            <ac:picMk id="5" creationId="{F419E665-61A7-C931-F0BB-5BC08F9CE9E1}"/>
          </ac:picMkLst>
        </pc:picChg>
      </pc:sldChg>
      <pc:sldChg chg="addSp modSp add replId">
        <pc:chgData name="Guest User" userId="" providerId="Windows Live" clId="Web-{2BE0D979-21A3-496D-8005-DB94BB5A86E6}" dt="2022-12-05T08:48:43.287" v="917" actId="20577"/>
        <pc:sldMkLst>
          <pc:docMk/>
          <pc:sldMk cId="3688842913" sldId="280"/>
        </pc:sldMkLst>
        <pc:spChg chg="mod">
          <ac:chgData name="Guest User" userId="" providerId="Windows Live" clId="Web-{2BE0D979-21A3-496D-8005-DB94BB5A86E6}" dt="2022-12-05T07:17:53.147" v="640" actId="20577"/>
          <ac:spMkLst>
            <pc:docMk/>
            <pc:sldMk cId="3688842913" sldId="280"/>
            <ac:spMk id="2" creationId="{5E3BC15A-1BFC-3F81-4E01-C51292A12C35}"/>
          </ac:spMkLst>
        </pc:spChg>
        <pc:spChg chg="add">
          <ac:chgData name="Guest User" userId="" providerId="Windows Live" clId="Web-{2BE0D979-21A3-496D-8005-DB94BB5A86E6}" dt="2022-12-05T07:16:55.943" v="639"/>
          <ac:spMkLst>
            <pc:docMk/>
            <pc:sldMk cId="3688842913" sldId="280"/>
            <ac:spMk id="3" creationId="{571AFE3C-01DD-13B9-A73B-6C79890569EB}"/>
          </ac:spMkLst>
        </pc:spChg>
        <pc:spChg chg="add mod">
          <ac:chgData name="Guest User" userId="" providerId="Windows Live" clId="Web-{2BE0D979-21A3-496D-8005-DB94BB5A86E6}" dt="2022-12-05T08:48:43.287" v="917" actId="20577"/>
          <ac:spMkLst>
            <pc:docMk/>
            <pc:sldMk cId="3688842913" sldId="280"/>
            <ac:spMk id="4" creationId="{94EEBDF2-99A9-2CE3-2B5E-8D3BDE33FF4E}"/>
          </ac:spMkLst>
        </pc:spChg>
      </pc:sldChg>
      <pc:sldChg chg="modSp add replId">
        <pc:chgData name="Guest User" userId="" providerId="Windows Live" clId="Web-{2BE0D979-21A3-496D-8005-DB94BB5A86E6}" dt="2022-12-05T08:52:05.418" v="963" actId="20577"/>
        <pc:sldMkLst>
          <pc:docMk/>
          <pc:sldMk cId="898081988" sldId="281"/>
        </pc:sldMkLst>
        <pc:spChg chg="mod">
          <ac:chgData name="Guest User" userId="" providerId="Windows Live" clId="Web-{2BE0D979-21A3-496D-8005-DB94BB5A86E6}" dt="2022-12-05T08:52:05.418" v="963" actId="20577"/>
          <ac:spMkLst>
            <pc:docMk/>
            <pc:sldMk cId="898081988" sldId="281"/>
            <ac:spMk id="3" creationId="{886E0815-E56E-9875-8D48-55AB86680E51}"/>
          </ac:spMkLst>
        </pc:spChg>
      </pc:sldChg>
      <pc:sldChg chg="add del replId">
        <pc:chgData name="Guest User" userId="" providerId="Windows Live" clId="Web-{2BE0D979-21A3-496D-8005-DB94BB5A86E6}" dt="2022-12-05T08:40:47.630" v="844"/>
        <pc:sldMkLst>
          <pc:docMk/>
          <pc:sldMk cId="222790932" sldId="282"/>
        </pc:sldMkLst>
      </pc:sldChg>
      <pc:sldChg chg="modSp add replId">
        <pc:chgData name="Guest User" userId="" providerId="Windows Live" clId="Web-{2BE0D979-21A3-496D-8005-DB94BB5A86E6}" dt="2022-12-05T08:51:41.339" v="958" actId="20577"/>
        <pc:sldMkLst>
          <pc:docMk/>
          <pc:sldMk cId="3695800346" sldId="282"/>
        </pc:sldMkLst>
        <pc:spChg chg="mod">
          <ac:chgData name="Guest User" userId="" providerId="Windows Live" clId="Web-{2BE0D979-21A3-496D-8005-DB94BB5A86E6}" dt="2022-12-05T08:51:41.339" v="958" actId="20577"/>
          <ac:spMkLst>
            <pc:docMk/>
            <pc:sldMk cId="3695800346" sldId="282"/>
            <ac:spMk id="4" creationId="{F7D19E0F-08D2-DAB6-AC47-B3AB3FA52E89}"/>
          </ac:spMkLst>
        </pc:spChg>
      </pc:sldChg>
    </pc:docChg>
  </pc:docChgLst>
  <pc:docChgLst>
    <pc:chgData name="Guest User" providerId="Windows Live" clId="Web-{737FF050-435F-44EE-A284-8A4F28B10F82}"/>
    <pc:docChg chg="modSld sldOrd">
      <pc:chgData name="Guest User" userId="" providerId="Windows Live" clId="Web-{737FF050-435F-44EE-A284-8A4F28B10F82}" dt="2022-12-04T06:39:33.462" v="14"/>
      <pc:docMkLst>
        <pc:docMk/>
      </pc:docMkLst>
      <pc:sldChg chg="modSp">
        <pc:chgData name="Guest User" userId="" providerId="Windows Live" clId="Web-{737FF050-435F-44EE-A284-8A4F28B10F82}" dt="2022-12-04T06:29:39.979" v="12" actId="20577"/>
        <pc:sldMkLst>
          <pc:docMk/>
          <pc:sldMk cId="2627968955" sldId="256"/>
        </pc:sldMkLst>
        <pc:spChg chg="mod">
          <ac:chgData name="Guest User" userId="" providerId="Windows Live" clId="Web-{737FF050-435F-44EE-A284-8A4F28B10F82}" dt="2022-12-04T06:29:39.979" v="12" actId="20577"/>
          <ac:spMkLst>
            <pc:docMk/>
            <pc:sldMk cId="2627968955" sldId="256"/>
            <ac:spMk id="3" creationId="{37145FD9-0961-14CE-CE78-85F72468CEDE}"/>
          </ac:spMkLst>
        </pc:spChg>
      </pc:sldChg>
      <pc:sldChg chg="ord">
        <pc:chgData name="Guest User" userId="" providerId="Windows Live" clId="Web-{737FF050-435F-44EE-A284-8A4F28B10F82}" dt="2022-12-04T06:39:33.462" v="14"/>
        <pc:sldMkLst>
          <pc:docMk/>
          <pc:sldMk cId="3324242173" sldId="258"/>
        </pc:sldMkLst>
      </pc:sldChg>
      <pc:sldChg chg="modSp ord">
        <pc:chgData name="Guest User" userId="" providerId="Windows Live" clId="Web-{737FF050-435F-44EE-A284-8A4F28B10F82}" dt="2022-12-04T06:39:21.993" v="13" actId="1076"/>
        <pc:sldMkLst>
          <pc:docMk/>
          <pc:sldMk cId="2968813975" sldId="259"/>
        </pc:sldMkLst>
        <pc:spChg chg="mod">
          <ac:chgData name="Guest User" userId="" providerId="Windows Live" clId="Web-{737FF050-435F-44EE-A284-8A4F28B10F82}" dt="2022-12-04T06:39:21.993" v="13" actId="1076"/>
          <ac:spMkLst>
            <pc:docMk/>
            <pc:sldMk cId="2968813975" sldId="259"/>
            <ac:spMk id="2" creationId="{37CC88E9-42EC-34FB-1E9A-8EE7F339A5CE}"/>
          </ac:spMkLst>
        </pc:spChg>
      </pc:sldChg>
    </pc:docChg>
  </pc:docChgLst>
  <pc:docChgLst>
    <pc:chgData name="Guest User" providerId="Windows Live" clId="Web-{19BD9B8C-FF8C-49AF-9E9F-73183EF21F41}"/>
    <pc:docChg chg="addSld modSld">
      <pc:chgData name="Guest User" userId="" providerId="Windows Live" clId="Web-{19BD9B8C-FF8C-49AF-9E9F-73183EF21F41}" dt="2022-12-06T09:01:29.856" v="161" actId="20577"/>
      <pc:docMkLst>
        <pc:docMk/>
      </pc:docMkLst>
      <pc:sldChg chg="modSp">
        <pc:chgData name="Guest User" userId="" providerId="Windows Live" clId="Web-{19BD9B8C-FF8C-49AF-9E9F-73183EF21F41}" dt="2022-12-06T08:28:38.027" v="147" actId="20577"/>
        <pc:sldMkLst>
          <pc:docMk/>
          <pc:sldMk cId="2031383234" sldId="277"/>
        </pc:sldMkLst>
        <pc:spChg chg="mod">
          <ac:chgData name="Guest User" userId="" providerId="Windows Live" clId="Web-{19BD9B8C-FF8C-49AF-9E9F-73183EF21F41}" dt="2022-12-06T05:44:13.916" v="135" actId="20577"/>
          <ac:spMkLst>
            <pc:docMk/>
            <pc:sldMk cId="2031383234" sldId="277"/>
            <ac:spMk id="2" creationId="{5E3BC15A-1BFC-3F81-4E01-C51292A12C35}"/>
          </ac:spMkLst>
        </pc:spChg>
        <pc:spChg chg="mod">
          <ac:chgData name="Guest User" userId="" providerId="Windows Live" clId="Web-{19BD9B8C-FF8C-49AF-9E9F-73183EF21F41}" dt="2022-12-06T08:28:38.027" v="147" actId="20577"/>
          <ac:spMkLst>
            <pc:docMk/>
            <pc:sldMk cId="2031383234" sldId="277"/>
            <ac:spMk id="4" creationId="{F7D19E0F-08D2-DAB6-AC47-B3AB3FA52E89}"/>
          </ac:spMkLst>
        </pc:spChg>
      </pc:sldChg>
      <pc:sldChg chg="modSp">
        <pc:chgData name="Guest User" userId="" providerId="Windows Live" clId="Web-{19BD9B8C-FF8C-49AF-9E9F-73183EF21F41}" dt="2022-12-06T05:44:00.384" v="133" actId="20577"/>
        <pc:sldMkLst>
          <pc:docMk/>
          <pc:sldMk cId="562814153" sldId="278"/>
        </pc:sldMkLst>
        <pc:spChg chg="mod">
          <ac:chgData name="Guest User" userId="" providerId="Windows Live" clId="Web-{19BD9B8C-FF8C-49AF-9E9F-73183EF21F41}" dt="2022-12-06T05:44:00.384" v="133" actId="20577"/>
          <ac:spMkLst>
            <pc:docMk/>
            <pc:sldMk cId="562814153" sldId="278"/>
            <ac:spMk id="2" creationId="{5E3BC15A-1BFC-3F81-4E01-C51292A12C35}"/>
          </ac:spMkLst>
        </pc:spChg>
      </pc:sldChg>
      <pc:sldChg chg="modSp">
        <pc:chgData name="Guest User" userId="" providerId="Windows Live" clId="Web-{19BD9B8C-FF8C-49AF-9E9F-73183EF21F41}" dt="2022-12-06T09:01:29.856" v="161" actId="20577"/>
        <pc:sldMkLst>
          <pc:docMk/>
          <pc:sldMk cId="683464852" sldId="279"/>
        </pc:sldMkLst>
        <pc:spChg chg="mod">
          <ac:chgData name="Guest User" userId="" providerId="Windows Live" clId="Web-{19BD9B8C-FF8C-49AF-9E9F-73183EF21F41}" dt="2022-12-06T05:44:51.699" v="138" actId="20577"/>
          <ac:spMkLst>
            <pc:docMk/>
            <pc:sldMk cId="683464852" sldId="279"/>
            <ac:spMk id="2" creationId="{5E3BC15A-1BFC-3F81-4E01-C51292A12C35}"/>
          </ac:spMkLst>
        </pc:spChg>
        <pc:spChg chg="mod">
          <ac:chgData name="Guest User" userId="" providerId="Windows Live" clId="Web-{19BD9B8C-FF8C-49AF-9E9F-73183EF21F41}" dt="2022-12-06T09:01:29.856" v="161" actId="20577"/>
          <ac:spMkLst>
            <pc:docMk/>
            <pc:sldMk cId="683464852" sldId="279"/>
            <ac:spMk id="4" creationId="{F7D19E0F-08D2-DAB6-AC47-B3AB3FA52E89}"/>
          </ac:spMkLst>
        </pc:spChg>
      </pc:sldChg>
      <pc:sldChg chg="modSp">
        <pc:chgData name="Guest User" userId="" providerId="Windows Live" clId="Web-{19BD9B8C-FF8C-49AF-9E9F-73183EF21F41}" dt="2022-12-06T05:44:51.792" v="140" actId="20577"/>
        <pc:sldMkLst>
          <pc:docMk/>
          <pc:sldMk cId="3688842913" sldId="280"/>
        </pc:sldMkLst>
        <pc:spChg chg="mod">
          <ac:chgData name="Guest User" userId="" providerId="Windows Live" clId="Web-{19BD9B8C-FF8C-49AF-9E9F-73183EF21F41}" dt="2022-12-06T05:44:51.792" v="140" actId="20577"/>
          <ac:spMkLst>
            <pc:docMk/>
            <pc:sldMk cId="3688842913" sldId="280"/>
            <ac:spMk id="2" creationId="{5E3BC15A-1BFC-3F81-4E01-C51292A12C35}"/>
          </ac:spMkLst>
        </pc:spChg>
      </pc:sldChg>
      <pc:sldChg chg="modSp">
        <pc:chgData name="Guest User" userId="" providerId="Windows Live" clId="Web-{19BD9B8C-FF8C-49AF-9E9F-73183EF21F41}" dt="2022-12-06T05:44:22.604" v="136" actId="20577"/>
        <pc:sldMkLst>
          <pc:docMk/>
          <pc:sldMk cId="3695800346" sldId="282"/>
        </pc:sldMkLst>
        <pc:spChg chg="mod">
          <ac:chgData name="Guest User" userId="" providerId="Windows Live" clId="Web-{19BD9B8C-FF8C-49AF-9E9F-73183EF21F41}" dt="2022-12-06T05:44:22.604" v="136" actId="20577"/>
          <ac:spMkLst>
            <pc:docMk/>
            <pc:sldMk cId="3695800346" sldId="282"/>
            <ac:spMk id="2" creationId="{5E3BC15A-1BFC-3F81-4E01-C51292A12C35}"/>
          </ac:spMkLst>
        </pc:spChg>
      </pc:sldChg>
      <pc:sldChg chg="modSp add replId">
        <pc:chgData name="Guest User" userId="" providerId="Windows Live" clId="Web-{19BD9B8C-FF8C-49AF-9E9F-73183EF21F41}" dt="2022-12-06T05:43:48.384" v="131" actId="20577"/>
        <pc:sldMkLst>
          <pc:docMk/>
          <pc:sldMk cId="3547273613" sldId="286"/>
        </pc:sldMkLst>
        <pc:spChg chg="mod">
          <ac:chgData name="Guest User" userId="" providerId="Windows Live" clId="Web-{19BD9B8C-FF8C-49AF-9E9F-73183EF21F41}" dt="2022-12-06T05:43:48.384" v="131" actId="20577"/>
          <ac:spMkLst>
            <pc:docMk/>
            <pc:sldMk cId="3547273613" sldId="286"/>
            <ac:spMk id="6" creationId="{83F0D5A3-F914-9456-FE1F-7DB184E30255}"/>
          </ac:spMkLst>
        </pc:spChg>
        <pc:graphicFrameChg chg="mod modGraphic">
          <ac:chgData name="Guest User" userId="" providerId="Windows Live" clId="Web-{19BD9B8C-FF8C-49AF-9E9F-73183EF21F41}" dt="2022-12-06T05:42:23.538" v="126"/>
          <ac:graphicFrameMkLst>
            <pc:docMk/>
            <pc:sldMk cId="3547273613" sldId="286"/>
            <ac:graphicFrameMk id="2" creationId="{504D8B91-F676-5222-EF5F-39FADE5F4FE7}"/>
          </ac:graphicFrameMkLst>
        </pc:graphicFrameChg>
      </pc:sldChg>
    </pc:docChg>
  </pc:docChgLst>
  <pc:docChgLst>
    <pc:chgData name="Rupal Jain" userId="f3b842bd4cf536a8" providerId="LiveId" clId="{FD482B83-E3BA-4E7D-B4B4-A247489D9B9A}"/>
    <pc:docChg chg="undo custSel addSld delSld modSld">
      <pc:chgData name="Rupal Jain" userId="f3b842bd4cf536a8" providerId="LiveId" clId="{FD482B83-E3BA-4E7D-B4B4-A247489D9B9A}" dt="2022-12-05T03:58:24.754" v="700" actId="1076"/>
      <pc:docMkLst>
        <pc:docMk/>
      </pc:docMkLst>
      <pc:sldChg chg="addSp delSp modSp new mod setBg setClrOvrMap">
        <pc:chgData name="Rupal Jain" userId="f3b842bd4cf536a8" providerId="LiveId" clId="{FD482B83-E3BA-4E7D-B4B4-A247489D9B9A}" dt="2022-12-03T06:44:59.485" v="134" actId="20577"/>
        <pc:sldMkLst>
          <pc:docMk/>
          <pc:sldMk cId="2627968955" sldId="256"/>
        </pc:sldMkLst>
        <pc:spChg chg="mod">
          <ac:chgData name="Rupal Jain" userId="f3b842bd4cf536a8" providerId="LiveId" clId="{FD482B83-E3BA-4E7D-B4B4-A247489D9B9A}" dt="2022-12-03T01:09:24.406" v="130" actId="27636"/>
          <ac:spMkLst>
            <pc:docMk/>
            <pc:sldMk cId="2627968955" sldId="256"/>
            <ac:spMk id="2" creationId="{DDB417AE-0CEE-9832-52E5-B5043F476FFD}"/>
          </ac:spMkLst>
        </pc:spChg>
        <pc:spChg chg="mod">
          <ac:chgData name="Rupal Jain" userId="f3b842bd4cf536a8" providerId="LiveId" clId="{FD482B83-E3BA-4E7D-B4B4-A247489D9B9A}" dt="2022-12-03T06:44:59.485" v="134" actId="20577"/>
          <ac:spMkLst>
            <pc:docMk/>
            <pc:sldMk cId="2627968955" sldId="256"/>
            <ac:spMk id="3" creationId="{37145FD9-0961-14CE-CE78-85F72468CEDE}"/>
          </ac:spMkLst>
        </pc:spChg>
        <pc:spChg chg="add del">
          <ac:chgData name="Rupal Jain" userId="f3b842bd4cf536a8" providerId="LiveId" clId="{FD482B83-E3BA-4E7D-B4B4-A247489D9B9A}" dt="2022-12-03T01:08:14.298" v="115" actId="26606"/>
          <ac:spMkLst>
            <pc:docMk/>
            <pc:sldMk cId="2627968955" sldId="256"/>
            <ac:spMk id="11" creationId="{504147A3-C177-493F-AFE0-5842E4EFFE75}"/>
          </ac:spMkLst>
        </pc:spChg>
        <pc:spChg chg="add del">
          <ac:chgData name="Rupal Jain" userId="f3b842bd4cf536a8" providerId="LiveId" clId="{FD482B83-E3BA-4E7D-B4B4-A247489D9B9A}" dt="2022-12-03T01:08:14.298" v="115" actId="26606"/>
          <ac:spMkLst>
            <pc:docMk/>
            <pc:sldMk cId="2627968955" sldId="256"/>
            <ac:spMk id="13" creationId="{3E35CF44-6DDC-47A0-B8F5-6D06FFFA8B19}"/>
          </ac:spMkLst>
        </pc:spChg>
        <pc:spChg chg="add">
          <ac:chgData name="Rupal Jain" userId="f3b842bd4cf536a8" providerId="LiveId" clId="{FD482B83-E3BA-4E7D-B4B4-A247489D9B9A}" dt="2022-12-03T01:08:14.308" v="116" actId="26606"/>
          <ac:spMkLst>
            <pc:docMk/>
            <pc:sldMk cId="2627968955" sldId="256"/>
            <ac:spMk id="15" creationId="{A9286AD2-18A9-4868-A4E3-7A2097A20810}"/>
          </ac:spMkLst>
        </pc:spChg>
        <pc:picChg chg="add del">
          <ac:chgData name="Rupal Jain" userId="f3b842bd4cf536a8" providerId="LiveId" clId="{FD482B83-E3BA-4E7D-B4B4-A247489D9B9A}" dt="2022-12-03T01:08:14.298" v="115" actId="26606"/>
          <ac:picMkLst>
            <pc:docMk/>
            <pc:sldMk cId="2627968955" sldId="256"/>
            <ac:picMk id="5" creationId="{E206FE66-A94E-B431-60B5-75B96D15159F}"/>
          </ac:picMkLst>
        </pc:picChg>
        <pc:picChg chg="add">
          <ac:chgData name="Rupal Jain" userId="f3b842bd4cf536a8" providerId="LiveId" clId="{FD482B83-E3BA-4E7D-B4B4-A247489D9B9A}" dt="2022-12-03T01:08:14.308" v="116" actId="26606"/>
          <ac:picMkLst>
            <pc:docMk/>
            <pc:sldMk cId="2627968955" sldId="256"/>
            <ac:picMk id="16" creationId="{7C2685AD-0C1E-1641-27A6-17D139488F2F}"/>
          </ac:picMkLst>
        </pc:picChg>
        <pc:cxnChg chg="add del">
          <ac:chgData name="Rupal Jain" userId="f3b842bd4cf536a8" providerId="LiveId" clId="{FD482B83-E3BA-4E7D-B4B4-A247489D9B9A}" dt="2022-12-03T01:08:14.298" v="115" actId="26606"/>
          <ac:cxnSpMkLst>
            <pc:docMk/>
            <pc:sldMk cId="2627968955" sldId="256"/>
            <ac:cxnSpMk id="9" creationId="{36886924-9C7E-4890-8C5E-9D449C595DB1}"/>
          </ac:cxnSpMkLst>
        </pc:cxnChg>
        <pc:cxnChg chg="add">
          <ac:chgData name="Rupal Jain" userId="f3b842bd4cf536a8" providerId="LiveId" clId="{FD482B83-E3BA-4E7D-B4B4-A247489D9B9A}" dt="2022-12-03T01:08:14.308" v="116" actId="26606"/>
          <ac:cxnSpMkLst>
            <pc:docMk/>
            <pc:sldMk cId="2627968955" sldId="256"/>
            <ac:cxnSpMk id="17" creationId="{E7A7CD63-7EC3-44F3-95D0-595C4019FF24}"/>
          </ac:cxnSpMkLst>
        </pc:cxnChg>
      </pc:sldChg>
      <pc:sldChg chg="addSp modSp new mod">
        <pc:chgData name="Rupal Jain" userId="f3b842bd4cf536a8" providerId="LiveId" clId="{FD482B83-E3BA-4E7D-B4B4-A247489D9B9A}" dt="2022-12-04T01:18:38.871" v="147" actId="20577"/>
        <pc:sldMkLst>
          <pc:docMk/>
          <pc:sldMk cId="1584387964" sldId="257"/>
        </pc:sldMkLst>
        <pc:spChg chg="add mod">
          <ac:chgData name="Rupal Jain" userId="f3b842bd4cf536a8" providerId="LiveId" clId="{FD482B83-E3BA-4E7D-B4B4-A247489D9B9A}" dt="2022-12-04T01:18:38.871" v="147" actId="20577"/>
          <ac:spMkLst>
            <pc:docMk/>
            <pc:sldMk cId="1584387964" sldId="257"/>
            <ac:spMk id="2" creationId="{0F77CE20-8876-B899-1911-6B4EAE318E2B}"/>
          </ac:spMkLst>
        </pc:spChg>
      </pc:sldChg>
      <pc:sldChg chg="new">
        <pc:chgData name="Rupal Jain" userId="f3b842bd4cf536a8" providerId="LiveId" clId="{FD482B83-E3BA-4E7D-B4B4-A247489D9B9A}" dt="2022-12-03T00:59:40.291" v="95" actId="680"/>
        <pc:sldMkLst>
          <pc:docMk/>
          <pc:sldMk cId="1283846595" sldId="258"/>
        </pc:sldMkLst>
      </pc:sldChg>
      <pc:sldChg chg="addSp delSp modSp new mod">
        <pc:chgData name="Rupal Jain" userId="f3b842bd4cf536a8" providerId="LiveId" clId="{FD482B83-E3BA-4E7D-B4B4-A247489D9B9A}" dt="2022-12-04T01:19:43.502" v="177" actId="14100"/>
        <pc:sldMkLst>
          <pc:docMk/>
          <pc:sldMk cId="3324242173" sldId="258"/>
        </pc:sldMkLst>
        <pc:spChg chg="add del mod">
          <ac:chgData name="Rupal Jain" userId="f3b842bd4cf536a8" providerId="LiveId" clId="{FD482B83-E3BA-4E7D-B4B4-A247489D9B9A}" dt="2022-12-04T01:19:30.774" v="174"/>
          <ac:spMkLst>
            <pc:docMk/>
            <pc:sldMk cId="3324242173" sldId="258"/>
            <ac:spMk id="2" creationId="{50FA178A-B3ED-EBD5-5DB9-829D4B522144}"/>
          </ac:spMkLst>
        </pc:spChg>
        <pc:spChg chg="add mod">
          <ac:chgData name="Rupal Jain" userId="f3b842bd4cf536a8" providerId="LiveId" clId="{FD482B83-E3BA-4E7D-B4B4-A247489D9B9A}" dt="2022-12-04T01:19:43.502" v="177" actId="14100"/>
          <ac:spMkLst>
            <pc:docMk/>
            <pc:sldMk cId="3324242173" sldId="258"/>
            <ac:spMk id="3" creationId="{41302CE8-BD3F-4E1E-7932-D3F667E48907}"/>
          </ac:spMkLst>
        </pc:spChg>
      </pc:sldChg>
      <pc:sldChg chg="addSp modSp add mod">
        <pc:chgData name="Rupal Jain" userId="f3b842bd4cf536a8" providerId="LiveId" clId="{FD482B83-E3BA-4E7D-B4B4-A247489D9B9A}" dt="2022-12-04T01:20:10.724" v="186" actId="20577"/>
        <pc:sldMkLst>
          <pc:docMk/>
          <pc:sldMk cId="2968813975" sldId="259"/>
        </pc:sldMkLst>
        <pc:spChg chg="add mod">
          <ac:chgData name="Rupal Jain" userId="f3b842bd4cf536a8" providerId="LiveId" clId="{FD482B83-E3BA-4E7D-B4B4-A247489D9B9A}" dt="2022-12-04T01:20:10.724" v="186" actId="20577"/>
          <ac:spMkLst>
            <pc:docMk/>
            <pc:sldMk cId="2968813975" sldId="259"/>
            <ac:spMk id="2" creationId="{37CC88E9-42EC-34FB-1E9A-8EE7F339A5CE}"/>
          </ac:spMkLst>
        </pc:spChg>
      </pc:sldChg>
      <pc:sldChg chg="addSp delSp modSp add mod setBg">
        <pc:chgData name="Rupal Jain" userId="f3b842bd4cf536a8" providerId="LiveId" clId="{FD482B83-E3BA-4E7D-B4B4-A247489D9B9A}" dt="2022-12-04T07:19:31.194" v="689" actId="120"/>
        <pc:sldMkLst>
          <pc:docMk/>
          <pc:sldMk cId="1920762348" sldId="260"/>
        </pc:sldMkLst>
        <pc:spChg chg="add del mod">
          <ac:chgData name="Rupal Jain" userId="f3b842bd4cf536a8" providerId="LiveId" clId="{FD482B83-E3BA-4E7D-B4B4-A247489D9B9A}" dt="2022-12-04T06:40:06.142" v="321" actId="478"/>
          <ac:spMkLst>
            <pc:docMk/>
            <pc:sldMk cId="1920762348" sldId="260"/>
            <ac:spMk id="2" creationId="{A6509977-4D5D-03E0-79C6-2102EC3A15FB}"/>
          </ac:spMkLst>
        </pc:spChg>
        <pc:spChg chg="add del mod">
          <ac:chgData name="Rupal Jain" userId="f3b842bd4cf536a8" providerId="LiveId" clId="{FD482B83-E3BA-4E7D-B4B4-A247489D9B9A}" dt="2022-12-04T06:43:33.400" v="371" actId="26606"/>
          <ac:spMkLst>
            <pc:docMk/>
            <pc:sldMk cId="1920762348" sldId="260"/>
            <ac:spMk id="3" creationId="{DD41F93C-98E3-EC1B-F70E-714FDF6B3BA5}"/>
          </ac:spMkLst>
        </pc:spChg>
        <pc:spChg chg="add del">
          <ac:chgData name="Rupal Jain" userId="f3b842bd4cf536a8" providerId="LiveId" clId="{FD482B83-E3BA-4E7D-B4B4-A247489D9B9A}" dt="2022-12-04T06:41:13.013" v="340" actId="26606"/>
          <ac:spMkLst>
            <pc:docMk/>
            <pc:sldMk cId="1920762348" sldId="260"/>
            <ac:spMk id="1031" creationId="{F1FBD9ED-634D-4A6C-B5FE-A2D45EC486E7}"/>
          </ac:spMkLst>
        </pc:spChg>
        <pc:spChg chg="add del">
          <ac:chgData name="Rupal Jain" userId="f3b842bd4cf536a8" providerId="LiveId" clId="{FD482B83-E3BA-4E7D-B4B4-A247489D9B9A}" dt="2022-12-04T06:41:13.013" v="340" actId="26606"/>
          <ac:spMkLst>
            <pc:docMk/>
            <pc:sldMk cId="1920762348" sldId="260"/>
            <ac:spMk id="1033" creationId="{A78A33AE-58B7-4282-8E4F-48244115252C}"/>
          </ac:spMkLst>
        </pc:spChg>
        <pc:spChg chg="add del">
          <ac:chgData name="Rupal Jain" userId="f3b842bd4cf536a8" providerId="LiveId" clId="{FD482B83-E3BA-4E7D-B4B4-A247489D9B9A}" dt="2022-12-04T06:41:13.013" v="340" actId="26606"/>
          <ac:spMkLst>
            <pc:docMk/>
            <pc:sldMk cId="1920762348" sldId="260"/>
            <ac:spMk id="1037" creationId="{843969B5-FE3E-4150-B93F-B908A270CDF5}"/>
          </ac:spMkLst>
        </pc:spChg>
        <pc:spChg chg="add del">
          <ac:chgData name="Rupal Jain" userId="f3b842bd4cf536a8" providerId="LiveId" clId="{FD482B83-E3BA-4E7D-B4B4-A247489D9B9A}" dt="2022-12-04T06:41:13.013" v="340" actId="26606"/>
          <ac:spMkLst>
            <pc:docMk/>
            <pc:sldMk cId="1920762348" sldId="260"/>
            <ac:spMk id="1039" creationId="{11FCBB93-2B1C-491C-903C-769C626EA32F}"/>
          </ac:spMkLst>
        </pc:spChg>
        <pc:spChg chg="add del">
          <ac:chgData name="Rupal Jain" userId="f3b842bd4cf536a8" providerId="LiveId" clId="{FD482B83-E3BA-4E7D-B4B4-A247489D9B9A}" dt="2022-12-04T06:41:13.013" v="340" actId="26606"/>
          <ac:spMkLst>
            <pc:docMk/>
            <pc:sldMk cId="1920762348" sldId="260"/>
            <ac:spMk id="1041" creationId="{650464D7-9DE6-4DE1-865A-27A05DB100EB}"/>
          </ac:spMkLst>
        </pc:spChg>
        <pc:spChg chg="add del">
          <ac:chgData name="Rupal Jain" userId="f3b842bd4cf536a8" providerId="LiveId" clId="{FD482B83-E3BA-4E7D-B4B4-A247489D9B9A}" dt="2022-12-04T06:43:33.400" v="371" actId="26606"/>
          <ac:spMkLst>
            <pc:docMk/>
            <pc:sldMk cId="1920762348" sldId="260"/>
            <ac:spMk id="1043" creationId="{F1FBD9ED-634D-4A6C-B5FE-A2D45EC486E7}"/>
          </ac:spMkLst>
        </pc:spChg>
        <pc:spChg chg="add del">
          <ac:chgData name="Rupal Jain" userId="f3b842bd4cf536a8" providerId="LiveId" clId="{FD482B83-E3BA-4E7D-B4B4-A247489D9B9A}" dt="2022-12-04T06:43:33.400" v="371" actId="26606"/>
          <ac:spMkLst>
            <pc:docMk/>
            <pc:sldMk cId="1920762348" sldId="260"/>
            <ac:spMk id="1044" creationId="{A78A33AE-58B7-4282-8E4F-48244115252C}"/>
          </ac:spMkLst>
        </pc:spChg>
        <pc:spChg chg="add del">
          <ac:chgData name="Rupal Jain" userId="f3b842bd4cf536a8" providerId="LiveId" clId="{FD482B83-E3BA-4E7D-B4B4-A247489D9B9A}" dt="2022-12-04T06:43:33.400" v="371" actId="26606"/>
          <ac:spMkLst>
            <pc:docMk/>
            <pc:sldMk cId="1920762348" sldId="260"/>
            <ac:spMk id="1046" creationId="{D02FF74F-004A-40F8-9BBA-1170E3C12996}"/>
          </ac:spMkLst>
        </pc:spChg>
        <pc:spChg chg="add del">
          <ac:chgData name="Rupal Jain" userId="f3b842bd4cf536a8" providerId="LiveId" clId="{FD482B83-E3BA-4E7D-B4B4-A247489D9B9A}" dt="2022-12-04T06:43:33.400" v="371" actId="26606"/>
          <ac:spMkLst>
            <pc:docMk/>
            <pc:sldMk cId="1920762348" sldId="260"/>
            <ac:spMk id="1047" creationId="{747D77ED-28A8-4135-8177-8466BFF329A1}"/>
          </ac:spMkLst>
        </pc:spChg>
        <pc:spChg chg="add del">
          <ac:chgData name="Rupal Jain" userId="f3b842bd4cf536a8" providerId="LiveId" clId="{FD482B83-E3BA-4E7D-B4B4-A247489D9B9A}" dt="2022-12-04T06:43:33.400" v="371" actId="26606"/>
          <ac:spMkLst>
            <pc:docMk/>
            <pc:sldMk cId="1920762348" sldId="260"/>
            <ac:spMk id="1048" creationId="{F2E484CB-1781-4421-8EB9-D785B95047F9}"/>
          </ac:spMkLst>
        </pc:spChg>
        <pc:spChg chg="add del">
          <ac:chgData name="Rupal Jain" userId="f3b842bd4cf536a8" providerId="LiveId" clId="{FD482B83-E3BA-4E7D-B4B4-A247489D9B9A}" dt="2022-12-04T06:43:33.381" v="370" actId="26606"/>
          <ac:spMkLst>
            <pc:docMk/>
            <pc:sldMk cId="1920762348" sldId="260"/>
            <ac:spMk id="1052" creationId="{DD41F93C-98E3-EC1B-F70E-714FDF6B3BA5}"/>
          </ac:spMkLst>
        </pc:spChg>
        <pc:spChg chg="add del">
          <ac:chgData name="Rupal Jain" userId="f3b842bd4cf536a8" providerId="LiveId" clId="{FD482B83-E3BA-4E7D-B4B4-A247489D9B9A}" dt="2022-12-04T06:43:33.381" v="370" actId="26606"/>
          <ac:spMkLst>
            <pc:docMk/>
            <pc:sldMk cId="1920762348" sldId="260"/>
            <ac:spMk id="1053" creationId="{F1FBD9ED-634D-4A6C-B5FE-A2D45EC486E7}"/>
          </ac:spMkLst>
        </pc:spChg>
        <pc:spChg chg="add del">
          <ac:chgData name="Rupal Jain" userId="f3b842bd4cf536a8" providerId="LiveId" clId="{FD482B83-E3BA-4E7D-B4B4-A247489D9B9A}" dt="2022-12-04T06:43:33.381" v="370" actId="26606"/>
          <ac:spMkLst>
            <pc:docMk/>
            <pc:sldMk cId="1920762348" sldId="260"/>
            <ac:spMk id="1055" creationId="{A78A33AE-58B7-4282-8E4F-48244115252C}"/>
          </ac:spMkLst>
        </pc:spChg>
        <pc:spChg chg="add del">
          <ac:chgData name="Rupal Jain" userId="f3b842bd4cf536a8" providerId="LiveId" clId="{FD482B83-E3BA-4E7D-B4B4-A247489D9B9A}" dt="2022-12-04T06:43:33.381" v="370" actId="26606"/>
          <ac:spMkLst>
            <pc:docMk/>
            <pc:sldMk cId="1920762348" sldId="260"/>
            <ac:spMk id="1059" creationId="{843969B5-FE3E-4150-B93F-B908A270CDF5}"/>
          </ac:spMkLst>
        </pc:spChg>
        <pc:spChg chg="add del">
          <ac:chgData name="Rupal Jain" userId="f3b842bd4cf536a8" providerId="LiveId" clId="{FD482B83-E3BA-4E7D-B4B4-A247489D9B9A}" dt="2022-12-04T06:43:33.381" v="370" actId="26606"/>
          <ac:spMkLst>
            <pc:docMk/>
            <pc:sldMk cId="1920762348" sldId="260"/>
            <ac:spMk id="1061" creationId="{11FCBB93-2B1C-491C-903C-769C626EA32F}"/>
          </ac:spMkLst>
        </pc:spChg>
        <pc:spChg chg="add del">
          <ac:chgData name="Rupal Jain" userId="f3b842bd4cf536a8" providerId="LiveId" clId="{FD482B83-E3BA-4E7D-B4B4-A247489D9B9A}" dt="2022-12-04T06:43:33.381" v="370" actId="26606"/>
          <ac:spMkLst>
            <pc:docMk/>
            <pc:sldMk cId="1920762348" sldId="260"/>
            <ac:spMk id="1063" creationId="{650464D7-9DE6-4DE1-865A-27A05DB100EB}"/>
          </ac:spMkLst>
        </pc:spChg>
        <pc:spChg chg="add del">
          <ac:chgData name="Rupal Jain" userId="f3b842bd4cf536a8" providerId="LiveId" clId="{FD482B83-E3BA-4E7D-B4B4-A247489D9B9A}" dt="2022-12-04T07:14:07.767" v="574" actId="26606"/>
          <ac:spMkLst>
            <pc:docMk/>
            <pc:sldMk cId="1920762348" sldId="260"/>
            <ac:spMk id="1065" creationId="{F1FBD9ED-634D-4A6C-B5FE-A2D45EC486E7}"/>
          </ac:spMkLst>
        </pc:spChg>
        <pc:spChg chg="add del">
          <ac:chgData name="Rupal Jain" userId="f3b842bd4cf536a8" providerId="LiveId" clId="{FD482B83-E3BA-4E7D-B4B4-A247489D9B9A}" dt="2022-12-04T07:14:07.767" v="574" actId="26606"/>
          <ac:spMkLst>
            <pc:docMk/>
            <pc:sldMk cId="1920762348" sldId="260"/>
            <ac:spMk id="1066" creationId="{A78A33AE-58B7-4282-8E4F-48244115252C}"/>
          </ac:spMkLst>
        </pc:spChg>
        <pc:spChg chg="add del">
          <ac:chgData name="Rupal Jain" userId="f3b842bd4cf536a8" providerId="LiveId" clId="{FD482B83-E3BA-4E7D-B4B4-A247489D9B9A}" dt="2022-12-04T07:14:07.767" v="574" actId="26606"/>
          <ac:spMkLst>
            <pc:docMk/>
            <pc:sldMk cId="1920762348" sldId="260"/>
            <ac:spMk id="1068" creationId="{D02FF74F-004A-40F8-9BBA-1170E3C12996}"/>
          </ac:spMkLst>
        </pc:spChg>
        <pc:spChg chg="add del">
          <ac:chgData name="Rupal Jain" userId="f3b842bd4cf536a8" providerId="LiveId" clId="{FD482B83-E3BA-4E7D-B4B4-A247489D9B9A}" dt="2022-12-04T07:14:07.767" v="574" actId="26606"/>
          <ac:spMkLst>
            <pc:docMk/>
            <pc:sldMk cId="1920762348" sldId="260"/>
            <ac:spMk id="1069" creationId="{747D77ED-28A8-4135-8177-8466BFF329A1}"/>
          </ac:spMkLst>
        </pc:spChg>
        <pc:spChg chg="add mod ord">
          <ac:chgData name="Rupal Jain" userId="f3b842bd4cf536a8" providerId="LiveId" clId="{FD482B83-E3BA-4E7D-B4B4-A247489D9B9A}" dt="2022-12-04T07:19:31.194" v="689" actId="120"/>
          <ac:spMkLst>
            <pc:docMk/>
            <pc:sldMk cId="1920762348" sldId="260"/>
            <ac:spMk id="1070" creationId="{DD41F93C-98E3-EC1B-F70E-714FDF6B3BA5}"/>
          </ac:spMkLst>
        </pc:spChg>
        <pc:spChg chg="add del">
          <ac:chgData name="Rupal Jain" userId="f3b842bd4cf536a8" providerId="LiveId" clId="{FD482B83-E3BA-4E7D-B4B4-A247489D9B9A}" dt="2022-12-04T07:14:07.767" v="574" actId="26606"/>
          <ac:spMkLst>
            <pc:docMk/>
            <pc:sldMk cId="1920762348" sldId="260"/>
            <ac:spMk id="1071" creationId="{F2E484CB-1781-4421-8EB9-D785B95047F9}"/>
          </ac:spMkLst>
        </pc:spChg>
        <pc:spChg chg="add del">
          <ac:chgData name="Rupal Jain" userId="f3b842bd4cf536a8" providerId="LiveId" clId="{FD482B83-E3BA-4E7D-B4B4-A247489D9B9A}" dt="2022-12-04T07:15:06.622" v="593" actId="26606"/>
          <ac:spMkLst>
            <pc:docMk/>
            <pc:sldMk cId="1920762348" sldId="260"/>
            <ac:spMk id="1076" creationId="{F1FBD9ED-634D-4A6C-B5FE-A2D45EC486E7}"/>
          </ac:spMkLst>
        </pc:spChg>
        <pc:spChg chg="add del">
          <ac:chgData name="Rupal Jain" userId="f3b842bd4cf536a8" providerId="LiveId" clId="{FD482B83-E3BA-4E7D-B4B4-A247489D9B9A}" dt="2022-12-04T07:15:06.622" v="593" actId="26606"/>
          <ac:spMkLst>
            <pc:docMk/>
            <pc:sldMk cId="1920762348" sldId="260"/>
            <ac:spMk id="1078" creationId="{A78A33AE-58B7-4282-8E4F-48244115252C}"/>
          </ac:spMkLst>
        </pc:spChg>
        <pc:spChg chg="add del">
          <ac:chgData name="Rupal Jain" userId="f3b842bd4cf536a8" providerId="LiveId" clId="{FD482B83-E3BA-4E7D-B4B4-A247489D9B9A}" dt="2022-12-04T07:15:06.622" v="593" actId="26606"/>
          <ac:spMkLst>
            <pc:docMk/>
            <pc:sldMk cId="1920762348" sldId="260"/>
            <ac:spMk id="1082" creationId="{843969B5-FE3E-4150-B93F-B908A270CDF5}"/>
          </ac:spMkLst>
        </pc:spChg>
        <pc:spChg chg="add del">
          <ac:chgData name="Rupal Jain" userId="f3b842bd4cf536a8" providerId="LiveId" clId="{FD482B83-E3BA-4E7D-B4B4-A247489D9B9A}" dt="2022-12-04T07:15:06.622" v="593" actId="26606"/>
          <ac:spMkLst>
            <pc:docMk/>
            <pc:sldMk cId="1920762348" sldId="260"/>
            <ac:spMk id="1084" creationId="{11FCBB93-2B1C-491C-903C-769C626EA32F}"/>
          </ac:spMkLst>
        </pc:spChg>
        <pc:spChg chg="add del">
          <ac:chgData name="Rupal Jain" userId="f3b842bd4cf536a8" providerId="LiveId" clId="{FD482B83-E3BA-4E7D-B4B4-A247489D9B9A}" dt="2022-12-04T07:15:06.622" v="593" actId="26606"/>
          <ac:spMkLst>
            <pc:docMk/>
            <pc:sldMk cId="1920762348" sldId="260"/>
            <ac:spMk id="1086" creationId="{650464D7-9DE6-4DE1-865A-27A05DB100EB}"/>
          </ac:spMkLst>
        </pc:spChg>
        <pc:spChg chg="add del">
          <ac:chgData name="Rupal Jain" userId="f3b842bd4cf536a8" providerId="LiveId" clId="{FD482B83-E3BA-4E7D-B4B4-A247489D9B9A}" dt="2022-12-04T07:14:54.896" v="586" actId="26606"/>
          <ac:spMkLst>
            <pc:docMk/>
            <pc:sldMk cId="1920762348" sldId="260"/>
            <ac:spMk id="1091" creationId="{F1FBD9ED-634D-4A6C-B5FE-A2D45EC486E7}"/>
          </ac:spMkLst>
        </pc:spChg>
        <pc:spChg chg="add del">
          <ac:chgData name="Rupal Jain" userId="f3b842bd4cf536a8" providerId="LiveId" clId="{FD482B83-E3BA-4E7D-B4B4-A247489D9B9A}" dt="2022-12-04T07:14:54.896" v="586" actId="26606"/>
          <ac:spMkLst>
            <pc:docMk/>
            <pc:sldMk cId="1920762348" sldId="260"/>
            <ac:spMk id="1093" creationId="{A78A33AE-58B7-4282-8E4F-48244115252C}"/>
          </ac:spMkLst>
        </pc:spChg>
        <pc:spChg chg="add del">
          <ac:chgData name="Rupal Jain" userId="f3b842bd4cf536a8" providerId="LiveId" clId="{FD482B83-E3BA-4E7D-B4B4-A247489D9B9A}" dt="2022-12-04T07:14:55.508" v="588" actId="26606"/>
          <ac:spMkLst>
            <pc:docMk/>
            <pc:sldMk cId="1920762348" sldId="260"/>
            <ac:spMk id="1097" creationId="{34D33442-D148-4775-BF80-91F053E57183}"/>
          </ac:spMkLst>
        </pc:spChg>
        <pc:spChg chg="add del">
          <ac:chgData name="Rupal Jain" userId="f3b842bd4cf536a8" providerId="LiveId" clId="{FD482B83-E3BA-4E7D-B4B4-A247489D9B9A}" dt="2022-12-04T07:14:55.508" v="588" actId="26606"/>
          <ac:spMkLst>
            <pc:docMk/>
            <pc:sldMk cId="1920762348" sldId="260"/>
            <ac:spMk id="1098" creationId="{F1FBD9ED-634D-4A6C-B5FE-A2D45EC486E7}"/>
          </ac:spMkLst>
        </pc:spChg>
        <pc:spChg chg="add del">
          <ac:chgData name="Rupal Jain" userId="f3b842bd4cf536a8" providerId="LiveId" clId="{FD482B83-E3BA-4E7D-B4B4-A247489D9B9A}" dt="2022-12-04T07:14:55.508" v="588" actId="26606"/>
          <ac:spMkLst>
            <pc:docMk/>
            <pc:sldMk cId="1920762348" sldId="260"/>
            <ac:spMk id="1100" creationId="{A78A33AE-58B7-4282-8E4F-48244115252C}"/>
          </ac:spMkLst>
        </pc:spChg>
        <pc:spChg chg="add del">
          <ac:chgData name="Rupal Jain" userId="f3b842bd4cf536a8" providerId="LiveId" clId="{FD482B83-E3BA-4E7D-B4B4-A247489D9B9A}" dt="2022-12-04T07:14:55.508" v="588" actId="26606"/>
          <ac:spMkLst>
            <pc:docMk/>
            <pc:sldMk cId="1920762348" sldId="260"/>
            <ac:spMk id="1101" creationId="{BD5E068D-E677-4E1B-8CE2-8CE1826A1D0A}"/>
          </ac:spMkLst>
        </pc:spChg>
        <pc:spChg chg="add del">
          <ac:chgData name="Rupal Jain" userId="f3b842bd4cf536a8" providerId="LiveId" clId="{FD482B83-E3BA-4E7D-B4B4-A247489D9B9A}" dt="2022-12-04T07:14:55.508" v="588" actId="26606"/>
          <ac:spMkLst>
            <pc:docMk/>
            <pc:sldMk cId="1920762348" sldId="260"/>
            <ac:spMk id="1103" creationId="{F9AD6E12-8A58-4D86-AACD-D58C4B256629}"/>
          </ac:spMkLst>
        </pc:spChg>
        <pc:spChg chg="add del">
          <ac:chgData name="Rupal Jain" userId="f3b842bd4cf536a8" providerId="LiveId" clId="{FD482B83-E3BA-4E7D-B4B4-A247489D9B9A}" dt="2022-12-04T07:15:03.469" v="590" actId="26606"/>
          <ac:spMkLst>
            <pc:docMk/>
            <pc:sldMk cId="1920762348" sldId="260"/>
            <ac:spMk id="1105" creationId="{F1FBD9ED-634D-4A6C-B5FE-A2D45EC486E7}"/>
          </ac:spMkLst>
        </pc:spChg>
        <pc:spChg chg="add del">
          <ac:chgData name="Rupal Jain" userId="f3b842bd4cf536a8" providerId="LiveId" clId="{FD482B83-E3BA-4E7D-B4B4-A247489D9B9A}" dt="2022-12-04T07:15:03.469" v="590" actId="26606"/>
          <ac:spMkLst>
            <pc:docMk/>
            <pc:sldMk cId="1920762348" sldId="260"/>
            <ac:spMk id="1106" creationId="{A78A33AE-58B7-4282-8E4F-48244115252C}"/>
          </ac:spMkLst>
        </pc:spChg>
        <pc:spChg chg="add del">
          <ac:chgData name="Rupal Jain" userId="f3b842bd4cf536a8" providerId="LiveId" clId="{FD482B83-E3BA-4E7D-B4B4-A247489D9B9A}" dt="2022-12-04T07:15:03.469" v="590" actId="26606"/>
          <ac:spMkLst>
            <pc:docMk/>
            <pc:sldMk cId="1920762348" sldId="260"/>
            <ac:spMk id="1108" creationId="{843969B5-FE3E-4150-B93F-B908A270CDF5}"/>
          </ac:spMkLst>
        </pc:spChg>
        <pc:spChg chg="add del">
          <ac:chgData name="Rupal Jain" userId="f3b842bd4cf536a8" providerId="LiveId" clId="{FD482B83-E3BA-4E7D-B4B4-A247489D9B9A}" dt="2022-12-04T07:15:03.469" v="590" actId="26606"/>
          <ac:spMkLst>
            <pc:docMk/>
            <pc:sldMk cId="1920762348" sldId="260"/>
            <ac:spMk id="1109" creationId="{11FCBB93-2B1C-491C-903C-769C626EA32F}"/>
          </ac:spMkLst>
        </pc:spChg>
        <pc:spChg chg="add del">
          <ac:chgData name="Rupal Jain" userId="f3b842bd4cf536a8" providerId="LiveId" clId="{FD482B83-E3BA-4E7D-B4B4-A247489D9B9A}" dt="2022-12-04T07:15:03.469" v="590" actId="26606"/>
          <ac:spMkLst>
            <pc:docMk/>
            <pc:sldMk cId="1920762348" sldId="260"/>
            <ac:spMk id="1110" creationId="{650464D7-9DE6-4DE1-865A-27A05DB100EB}"/>
          </ac:spMkLst>
        </pc:spChg>
        <pc:spChg chg="add del">
          <ac:chgData name="Rupal Jain" userId="f3b842bd4cf536a8" providerId="LiveId" clId="{FD482B83-E3BA-4E7D-B4B4-A247489D9B9A}" dt="2022-12-04T07:15:06.606" v="592" actId="26606"/>
          <ac:spMkLst>
            <pc:docMk/>
            <pc:sldMk cId="1920762348" sldId="260"/>
            <ac:spMk id="1112" creationId="{F1FBD9ED-634D-4A6C-B5FE-A2D45EC486E7}"/>
          </ac:spMkLst>
        </pc:spChg>
        <pc:spChg chg="add del">
          <ac:chgData name="Rupal Jain" userId="f3b842bd4cf536a8" providerId="LiveId" clId="{FD482B83-E3BA-4E7D-B4B4-A247489D9B9A}" dt="2022-12-04T07:15:06.606" v="592" actId="26606"/>
          <ac:spMkLst>
            <pc:docMk/>
            <pc:sldMk cId="1920762348" sldId="260"/>
            <ac:spMk id="1113" creationId="{A78A33AE-58B7-4282-8E4F-48244115252C}"/>
          </ac:spMkLst>
        </pc:spChg>
        <pc:spChg chg="add del">
          <ac:chgData name="Rupal Jain" userId="f3b842bd4cf536a8" providerId="LiveId" clId="{FD482B83-E3BA-4E7D-B4B4-A247489D9B9A}" dt="2022-12-04T07:15:06.606" v="592" actId="26606"/>
          <ac:spMkLst>
            <pc:docMk/>
            <pc:sldMk cId="1920762348" sldId="260"/>
            <ac:spMk id="1115" creationId="{2A7C97B8-2379-40E5-A95F-FB5E61A53047}"/>
          </ac:spMkLst>
        </pc:spChg>
        <pc:spChg chg="add del">
          <ac:chgData name="Rupal Jain" userId="f3b842bd4cf536a8" providerId="LiveId" clId="{FD482B83-E3BA-4E7D-B4B4-A247489D9B9A}" dt="2022-12-04T07:15:06.606" v="592" actId="26606"/>
          <ac:spMkLst>
            <pc:docMk/>
            <pc:sldMk cId="1920762348" sldId="260"/>
            <ac:spMk id="1117" creationId="{863FF3CE-53DE-41A6-A8DF-EE8A85EDCF39}"/>
          </ac:spMkLst>
        </pc:spChg>
        <pc:spChg chg="add del">
          <ac:chgData name="Rupal Jain" userId="f3b842bd4cf536a8" providerId="LiveId" clId="{FD482B83-E3BA-4E7D-B4B4-A247489D9B9A}" dt="2022-12-04T07:15:06.606" v="592" actId="26606"/>
          <ac:spMkLst>
            <pc:docMk/>
            <pc:sldMk cId="1920762348" sldId="260"/>
            <ac:spMk id="1118" creationId="{B0F0D992-B6E9-451D-A97E-B81C761D08DB}"/>
          </ac:spMkLst>
        </pc:spChg>
        <pc:spChg chg="add del">
          <ac:chgData name="Rupal Jain" userId="f3b842bd4cf536a8" providerId="LiveId" clId="{FD482B83-E3BA-4E7D-B4B4-A247489D9B9A}" dt="2022-12-04T07:16:47.627" v="614" actId="26606"/>
          <ac:spMkLst>
            <pc:docMk/>
            <pc:sldMk cId="1920762348" sldId="260"/>
            <ac:spMk id="1120" creationId="{F1FBD9ED-634D-4A6C-B5FE-A2D45EC486E7}"/>
          </ac:spMkLst>
        </pc:spChg>
        <pc:spChg chg="add del">
          <ac:chgData name="Rupal Jain" userId="f3b842bd4cf536a8" providerId="LiveId" clId="{FD482B83-E3BA-4E7D-B4B4-A247489D9B9A}" dt="2022-12-04T07:16:47.627" v="614" actId="26606"/>
          <ac:spMkLst>
            <pc:docMk/>
            <pc:sldMk cId="1920762348" sldId="260"/>
            <ac:spMk id="1121" creationId="{A78A33AE-58B7-4282-8E4F-48244115252C}"/>
          </ac:spMkLst>
        </pc:spChg>
        <pc:spChg chg="add del">
          <ac:chgData name="Rupal Jain" userId="f3b842bd4cf536a8" providerId="LiveId" clId="{FD482B83-E3BA-4E7D-B4B4-A247489D9B9A}" dt="2022-12-04T07:16:47.627" v="614" actId="26606"/>
          <ac:spMkLst>
            <pc:docMk/>
            <pc:sldMk cId="1920762348" sldId="260"/>
            <ac:spMk id="1123" creationId="{843969B5-FE3E-4150-B93F-B908A270CDF5}"/>
          </ac:spMkLst>
        </pc:spChg>
        <pc:spChg chg="add del">
          <ac:chgData name="Rupal Jain" userId="f3b842bd4cf536a8" providerId="LiveId" clId="{FD482B83-E3BA-4E7D-B4B4-A247489D9B9A}" dt="2022-12-04T07:16:47.627" v="614" actId="26606"/>
          <ac:spMkLst>
            <pc:docMk/>
            <pc:sldMk cId="1920762348" sldId="260"/>
            <ac:spMk id="1124" creationId="{11FCBB93-2B1C-491C-903C-769C626EA32F}"/>
          </ac:spMkLst>
        </pc:spChg>
        <pc:spChg chg="add del">
          <ac:chgData name="Rupal Jain" userId="f3b842bd4cf536a8" providerId="LiveId" clId="{FD482B83-E3BA-4E7D-B4B4-A247489D9B9A}" dt="2022-12-04T07:16:47.627" v="614" actId="26606"/>
          <ac:spMkLst>
            <pc:docMk/>
            <pc:sldMk cId="1920762348" sldId="260"/>
            <ac:spMk id="1125" creationId="{650464D7-9DE6-4DE1-865A-27A05DB100EB}"/>
          </ac:spMkLst>
        </pc:spChg>
        <pc:spChg chg="add">
          <ac:chgData name="Rupal Jain" userId="f3b842bd4cf536a8" providerId="LiveId" clId="{FD482B83-E3BA-4E7D-B4B4-A247489D9B9A}" dt="2022-12-04T07:16:47.627" v="614" actId="26606"/>
          <ac:spMkLst>
            <pc:docMk/>
            <pc:sldMk cId="1920762348" sldId="260"/>
            <ac:spMk id="1130" creationId="{F1FBD9ED-634D-4A6C-B5FE-A2D45EC486E7}"/>
          </ac:spMkLst>
        </pc:spChg>
        <pc:spChg chg="add">
          <ac:chgData name="Rupal Jain" userId="f3b842bd4cf536a8" providerId="LiveId" clId="{FD482B83-E3BA-4E7D-B4B4-A247489D9B9A}" dt="2022-12-04T07:16:47.627" v="614" actId="26606"/>
          <ac:spMkLst>
            <pc:docMk/>
            <pc:sldMk cId="1920762348" sldId="260"/>
            <ac:spMk id="1132" creationId="{A78A33AE-58B7-4282-8E4F-48244115252C}"/>
          </ac:spMkLst>
        </pc:spChg>
        <pc:spChg chg="add">
          <ac:chgData name="Rupal Jain" userId="f3b842bd4cf536a8" providerId="LiveId" clId="{FD482B83-E3BA-4E7D-B4B4-A247489D9B9A}" dt="2022-12-04T07:16:47.627" v="614" actId="26606"/>
          <ac:spMkLst>
            <pc:docMk/>
            <pc:sldMk cId="1920762348" sldId="260"/>
            <ac:spMk id="1136" creationId="{D02FF74F-004A-40F8-9BBA-1170E3C12996}"/>
          </ac:spMkLst>
        </pc:spChg>
        <pc:spChg chg="add">
          <ac:chgData name="Rupal Jain" userId="f3b842bd4cf536a8" providerId="LiveId" clId="{FD482B83-E3BA-4E7D-B4B4-A247489D9B9A}" dt="2022-12-04T07:16:47.627" v="614" actId="26606"/>
          <ac:spMkLst>
            <pc:docMk/>
            <pc:sldMk cId="1920762348" sldId="260"/>
            <ac:spMk id="1138" creationId="{747D77ED-28A8-4135-8177-8466BFF329A1}"/>
          </ac:spMkLst>
        </pc:spChg>
        <pc:spChg chg="add">
          <ac:chgData name="Rupal Jain" userId="f3b842bd4cf536a8" providerId="LiveId" clId="{FD482B83-E3BA-4E7D-B4B4-A247489D9B9A}" dt="2022-12-04T07:16:47.627" v="614" actId="26606"/>
          <ac:spMkLst>
            <pc:docMk/>
            <pc:sldMk cId="1920762348" sldId="260"/>
            <ac:spMk id="1140" creationId="{F2E484CB-1781-4421-8EB9-D785B95047F9}"/>
          </ac:spMkLst>
        </pc:spChg>
        <pc:graphicFrameChg chg="add del">
          <ac:chgData name="Rupal Jain" userId="f3b842bd4cf536a8" providerId="LiveId" clId="{FD482B83-E3BA-4E7D-B4B4-A247489D9B9A}" dt="2022-12-04T06:43:32.550" v="368" actId="26606"/>
          <ac:graphicFrameMkLst>
            <pc:docMk/>
            <pc:sldMk cId="1920762348" sldId="260"/>
            <ac:graphicFrameMk id="1050" creationId="{98984307-9629-118D-3034-AD49F839469A}"/>
          </ac:graphicFrameMkLst>
        </pc:graphicFrameChg>
        <pc:picChg chg="add mod ord">
          <ac:chgData name="Rupal Jain" userId="f3b842bd4cf536a8" providerId="LiveId" clId="{FD482B83-E3BA-4E7D-B4B4-A247489D9B9A}" dt="2022-12-04T07:16:56.780" v="617" actId="14100"/>
          <ac:picMkLst>
            <pc:docMk/>
            <pc:sldMk cId="1920762348" sldId="260"/>
            <ac:picMk id="1026" creationId="{A0199B63-5825-9F07-9B59-1A1139B3368A}"/>
          </ac:picMkLst>
        </pc:picChg>
        <pc:cxnChg chg="add del">
          <ac:chgData name="Rupal Jain" userId="f3b842bd4cf536a8" providerId="LiveId" clId="{FD482B83-E3BA-4E7D-B4B4-A247489D9B9A}" dt="2022-12-04T06:41:13.013" v="340" actId="26606"/>
          <ac:cxnSpMkLst>
            <pc:docMk/>
            <pc:sldMk cId="1920762348" sldId="260"/>
            <ac:cxnSpMk id="1035" creationId="{4D4D9825-BF05-4FC7-94DE-0E7C866993CE}"/>
          </ac:cxnSpMkLst>
        </pc:cxnChg>
        <pc:cxnChg chg="add del">
          <ac:chgData name="Rupal Jain" userId="f3b842bd4cf536a8" providerId="LiveId" clId="{FD482B83-E3BA-4E7D-B4B4-A247489D9B9A}" dt="2022-12-04T06:43:33.400" v="371" actId="26606"/>
          <ac:cxnSpMkLst>
            <pc:docMk/>
            <pc:sldMk cId="1920762348" sldId="260"/>
            <ac:cxnSpMk id="1045" creationId="{4D4D9825-BF05-4FC7-94DE-0E7C866993CE}"/>
          </ac:cxnSpMkLst>
        </pc:cxnChg>
        <pc:cxnChg chg="add del">
          <ac:chgData name="Rupal Jain" userId="f3b842bd4cf536a8" providerId="LiveId" clId="{FD482B83-E3BA-4E7D-B4B4-A247489D9B9A}" dt="2022-12-04T06:43:33.381" v="370" actId="26606"/>
          <ac:cxnSpMkLst>
            <pc:docMk/>
            <pc:sldMk cId="1920762348" sldId="260"/>
            <ac:cxnSpMk id="1057" creationId="{4D4D9825-BF05-4FC7-94DE-0E7C866993CE}"/>
          </ac:cxnSpMkLst>
        </pc:cxnChg>
        <pc:cxnChg chg="add del">
          <ac:chgData name="Rupal Jain" userId="f3b842bd4cf536a8" providerId="LiveId" clId="{FD482B83-E3BA-4E7D-B4B4-A247489D9B9A}" dt="2022-12-04T07:14:07.767" v="574" actId="26606"/>
          <ac:cxnSpMkLst>
            <pc:docMk/>
            <pc:sldMk cId="1920762348" sldId="260"/>
            <ac:cxnSpMk id="1067" creationId="{4D4D9825-BF05-4FC7-94DE-0E7C866993CE}"/>
          </ac:cxnSpMkLst>
        </pc:cxnChg>
        <pc:cxnChg chg="add del">
          <ac:chgData name="Rupal Jain" userId="f3b842bd4cf536a8" providerId="LiveId" clId="{FD482B83-E3BA-4E7D-B4B4-A247489D9B9A}" dt="2022-12-04T07:15:06.622" v="593" actId="26606"/>
          <ac:cxnSpMkLst>
            <pc:docMk/>
            <pc:sldMk cId="1920762348" sldId="260"/>
            <ac:cxnSpMk id="1080" creationId="{4D4D9825-BF05-4FC7-94DE-0E7C866993CE}"/>
          </ac:cxnSpMkLst>
        </pc:cxnChg>
        <pc:cxnChg chg="add del">
          <ac:chgData name="Rupal Jain" userId="f3b842bd4cf536a8" providerId="LiveId" clId="{FD482B83-E3BA-4E7D-B4B4-A247489D9B9A}" dt="2022-12-04T07:14:54.896" v="586" actId="26606"/>
          <ac:cxnSpMkLst>
            <pc:docMk/>
            <pc:sldMk cId="1920762348" sldId="260"/>
            <ac:cxnSpMk id="1095" creationId="{4D4D9825-BF05-4FC7-94DE-0E7C866993CE}"/>
          </ac:cxnSpMkLst>
        </pc:cxnChg>
        <pc:cxnChg chg="add del">
          <ac:chgData name="Rupal Jain" userId="f3b842bd4cf536a8" providerId="LiveId" clId="{FD482B83-E3BA-4E7D-B4B4-A247489D9B9A}" dt="2022-12-04T07:14:55.508" v="588" actId="26606"/>
          <ac:cxnSpMkLst>
            <pc:docMk/>
            <pc:sldMk cId="1920762348" sldId="260"/>
            <ac:cxnSpMk id="1099" creationId="{E8EF2C47-53DA-4F9F-918A-F6057C8EB82D}"/>
          </ac:cxnSpMkLst>
        </pc:cxnChg>
        <pc:cxnChg chg="add del">
          <ac:chgData name="Rupal Jain" userId="f3b842bd4cf536a8" providerId="LiveId" clId="{FD482B83-E3BA-4E7D-B4B4-A247489D9B9A}" dt="2022-12-04T07:14:55.508" v="588" actId="26606"/>
          <ac:cxnSpMkLst>
            <pc:docMk/>
            <pc:sldMk cId="1920762348" sldId="260"/>
            <ac:cxnSpMk id="1102" creationId="{4D4D9825-BF05-4FC7-94DE-0E7C866993CE}"/>
          </ac:cxnSpMkLst>
        </pc:cxnChg>
        <pc:cxnChg chg="add del">
          <ac:chgData name="Rupal Jain" userId="f3b842bd4cf536a8" providerId="LiveId" clId="{FD482B83-E3BA-4E7D-B4B4-A247489D9B9A}" dt="2022-12-04T07:15:03.469" v="590" actId="26606"/>
          <ac:cxnSpMkLst>
            <pc:docMk/>
            <pc:sldMk cId="1920762348" sldId="260"/>
            <ac:cxnSpMk id="1107" creationId="{4D4D9825-BF05-4FC7-94DE-0E7C866993CE}"/>
          </ac:cxnSpMkLst>
        </pc:cxnChg>
        <pc:cxnChg chg="add del">
          <ac:chgData name="Rupal Jain" userId="f3b842bd4cf536a8" providerId="LiveId" clId="{FD482B83-E3BA-4E7D-B4B4-A247489D9B9A}" dt="2022-12-04T07:15:06.606" v="592" actId="26606"/>
          <ac:cxnSpMkLst>
            <pc:docMk/>
            <pc:sldMk cId="1920762348" sldId="260"/>
            <ac:cxnSpMk id="1114" creationId="{4D4D9825-BF05-4FC7-94DE-0E7C866993CE}"/>
          </ac:cxnSpMkLst>
        </pc:cxnChg>
        <pc:cxnChg chg="add del">
          <ac:chgData name="Rupal Jain" userId="f3b842bd4cf536a8" providerId="LiveId" clId="{FD482B83-E3BA-4E7D-B4B4-A247489D9B9A}" dt="2022-12-04T07:15:06.606" v="592" actId="26606"/>
          <ac:cxnSpMkLst>
            <pc:docMk/>
            <pc:sldMk cId="1920762348" sldId="260"/>
            <ac:cxnSpMk id="1116" creationId="{AC29A6B1-EC94-4744-BE48-B764337E95BE}"/>
          </ac:cxnSpMkLst>
        </pc:cxnChg>
        <pc:cxnChg chg="add del">
          <ac:chgData name="Rupal Jain" userId="f3b842bd4cf536a8" providerId="LiveId" clId="{FD482B83-E3BA-4E7D-B4B4-A247489D9B9A}" dt="2022-12-04T07:16:47.627" v="614" actId="26606"/>
          <ac:cxnSpMkLst>
            <pc:docMk/>
            <pc:sldMk cId="1920762348" sldId="260"/>
            <ac:cxnSpMk id="1122" creationId="{4D4D9825-BF05-4FC7-94DE-0E7C866993CE}"/>
          </ac:cxnSpMkLst>
        </pc:cxnChg>
        <pc:cxnChg chg="add">
          <ac:chgData name="Rupal Jain" userId="f3b842bd4cf536a8" providerId="LiveId" clId="{FD482B83-E3BA-4E7D-B4B4-A247489D9B9A}" dt="2022-12-04T07:16:47.627" v="614" actId="26606"/>
          <ac:cxnSpMkLst>
            <pc:docMk/>
            <pc:sldMk cId="1920762348" sldId="260"/>
            <ac:cxnSpMk id="1134" creationId="{4D4D9825-BF05-4FC7-94DE-0E7C866993CE}"/>
          </ac:cxnSpMkLst>
        </pc:cxnChg>
      </pc:sldChg>
      <pc:sldChg chg="addSp modSp add mod">
        <pc:chgData name="Rupal Jain" userId="f3b842bd4cf536a8" providerId="LiveId" clId="{FD482B83-E3BA-4E7D-B4B4-A247489D9B9A}" dt="2022-12-04T01:20:31.651" v="206" actId="20577"/>
        <pc:sldMkLst>
          <pc:docMk/>
          <pc:sldMk cId="2209681084" sldId="261"/>
        </pc:sldMkLst>
        <pc:spChg chg="add mod">
          <ac:chgData name="Rupal Jain" userId="f3b842bd4cf536a8" providerId="LiveId" clId="{FD482B83-E3BA-4E7D-B4B4-A247489D9B9A}" dt="2022-12-04T01:20:31.651" v="206" actId="20577"/>
          <ac:spMkLst>
            <pc:docMk/>
            <pc:sldMk cId="2209681084" sldId="261"/>
            <ac:spMk id="2" creationId="{C8C4F95C-72ED-425E-EC29-F3EAD1DFA845}"/>
          </ac:spMkLst>
        </pc:spChg>
      </pc:sldChg>
      <pc:sldChg chg="add del">
        <pc:chgData name="Rupal Jain" userId="f3b842bd4cf536a8" providerId="LiveId" clId="{FD482B83-E3BA-4E7D-B4B4-A247489D9B9A}" dt="2022-12-04T01:20:53.821" v="207" actId="2696"/>
        <pc:sldMkLst>
          <pc:docMk/>
          <pc:sldMk cId="424145809" sldId="262"/>
        </pc:sldMkLst>
      </pc:sldChg>
      <pc:sldChg chg="new del">
        <pc:chgData name="Rupal Jain" userId="f3b842bd4cf536a8" providerId="LiveId" clId="{FD482B83-E3BA-4E7D-B4B4-A247489D9B9A}" dt="2022-12-04T01:21:15.272" v="210" actId="2696"/>
        <pc:sldMkLst>
          <pc:docMk/>
          <pc:sldMk cId="685796161" sldId="262"/>
        </pc:sldMkLst>
      </pc:sldChg>
      <pc:sldChg chg="modSp new del mod">
        <pc:chgData name="Rupal Jain" userId="f3b842bd4cf536a8" providerId="LiveId" clId="{FD482B83-E3BA-4E7D-B4B4-A247489D9B9A}" dt="2022-12-04T01:22:21.593" v="261" actId="2696"/>
        <pc:sldMkLst>
          <pc:docMk/>
          <pc:sldMk cId="1172196281" sldId="262"/>
        </pc:sldMkLst>
        <pc:spChg chg="mod">
          <ac:chgData name="Rupal Jain" userId="f3b842bd4cf536a8" providerId="LiveId" clId="{FD482B83-E3BA-4E7D-B4B4-A247489D9B9A}" dt="2022-12-04T01:21:44.822" v="240" actId="14100"/>
          <ac:spMkLst>
            <pc:docMk/>
            <pc:sldMk cId="1172196281" sldId="262"/>
            <ac:spMk id="2" creationId="{3F1BCCA5-0A91-5B8F-600D-601DB51A7F5F}"/>
          </ac:spMkLst>
        </pc:spChg>
      </pc:sldChg>
      <pc:sldChg chg="add del">
        <pc:chgData name="Rupal Jain" userId="f3b842bd4cf536a8" providerId="LiveId" clId="{FD482B83-E3BA-4E7D-B4B4-A247489D9B9A}" dt="2022-12-04T01:20:53.821" v="207" actId="2696"/>
        <pc:sldMkLst>
          <pc:docMk/>
          <pc:sldMk cId="635902364" sldId="263"/>
        </pc:sldMkLst>
      </pc:sldChg>
      <pc:sldChg chg="modSp new mod">
        <pc:chgData name="Rupal Jain" userId="f3b842bd4cf536a8" providerId="LiveId" clId="{FD482B83-E3BA-4E7D-B4B4-A247489D9B9A}" dt="2022-12-04T01:22:08.265" v="256" actId="1076"/>
        <pc:sldMkLst>
          <pc:docMk/>
          <pc:sldMk cId="3709410822" sldId="263"/>
        </pc:sldMkLst>
        <pc:spChg chg="mod">
          <ac:chgData name="Rupal Jain" userId="f3b842bd4cf536a8" providerId="LiveId" clId="{FD482B83-E3BA-4E7D-B4B4-A247489D9B9A}" dt="2022-12-04T01:22:08.265" v="256" actId="1076"/>
          <ac:spMkLst>
            <pc:docMk/>
            <pc:sldMk cId="3709410822" sldId="263"/>
            <ac:spMk id="2" creationId="{275945FB-9912-F318-6435-BC7570F42EFB}"/>
          </ac:spMkLst>
        </pc:spChg>
      </pc:sldChg>
      <pc:sldChg chg="addSp delSp modSp new mod setBg">
        <pc:chgData name="Rupal Jain" userId="f3b842bd4cf536a8" providerId="LiveId" clId="{FD482B83-E3BA-4E7D-B4B4-A247489D9B9A}" dt="2022-12-04T01:24:59.961" v="270" actId="14100"/>
        <pc:sldMkLst>
          <pc:docMk/>
          <pc:sldMk cId="1925614190" sldId="264"/>
        </pc:sldMkLst>
        <pc:spChg chg="add mod">
          <ac:chgData name="Rupal Jain" userId="f3b842bd4cf536a8" providerId="LiveId" clId="{FD482B83-E3BA-4E7D-B4B4-A247489D9B9A}" dt="2022-12-04T01:24:59.961" v="270" actId="14100"/>
          <ac:spMkLst>
            <pc:docMk/>
            <pc:sldMk cId="1925614190" sldId="264"/>
            <ac:spMk id="2" creationId="{A043DB63-E2FF-E35E-E2CD-1E97592AB3A1}"/>
          </ac:spMkLst>
        </pc:spChg>
        <pc:spChg chg="add del">
          <ac:chgData name="Rupal Jain" userId="f3b842bd4cf536a8" providerId="LiveId" clId="{FD482B83-E3BA-4E7D-B4B4-A247489D9B9A}" dt="2022-12-04T01:24:47.143" v="267" actId="26606"/>
          <ac:spMkLst>
            <pc:docMk/>
            <pc:sldMk cId="1925614190" sldId="264"/>
            <ac:spMk id="7" creationId="{47A9F236-ED85-44D3-91B8-E8952AD3FE9D}"/>
          </ac:spMkLst>
        </pc:spChg>
        <pc:spChg chg="add del">
          <ac:chgData name="Rupal Jain" userId="f3b842bd4cf536a8" providerId="LiveId" clId="{FD482B83-E3BA-4E7D-B4B4-A247489D9B9A}" dt="2022-12-04T01:24:40.169" v="263" actId="26606"/>
          <ac:spMkLst>
            <pc:docMk/>
            <pc:sldMk cId="1925614190" sldId="264"/>
            <ac:spMk id="8" creationId="{87008D65-4C48-4CAB-8600-9F4C427CE64B}"/>
          </ac:spMkLst>
        </pc:spChg>
        <pc:spChg chg="add del">
          <ac:chgData name="Rupal Jain" userId="f3b842bd4cf536a8" providerId="LiveId" clId="{FD482B83-E3BA-4E7D-B4B4-A247489D9B9A}" dt="2022-12-04T01:24:47.143" v="267" actId="26606"/>
          <ac:spMkLst>
            <pc:docMk/>
            <pc:sldMk cId="1925614190" sldId="264"/>
            <ac:spMk id="9" creationId="{4E89E1FD-9FA0-4E24-89E8-540A0AC2C6D4}"/>
          </ac:spMkLst>
        </pc:spChg>
        <pc:spChg chg="add del">
          <ac:chgData name="Rupal Jain" userId="f3b842bd4cf536a8" providerId="LiveId" clId="{FD482B83-E3BA-4E7D-B4B4-A247489D9B9A}" dt="2022-12-04T01:24:40.169" v="263" actId="26606"/>
          <ac:spMkLst>
            <pc:docMk/>
            <pc:sldMk cId="1925614190" sldId="264"/>
            <ac:spMk id="10" creationId="{9D286FC8-DD5D-4402-A2C0-8739BDAFEFE0}"/>
          </ac:spMkLst>
        </pc:spChg>
        <pc:spChg chg="add del">
          <ac:chgData name="Rupal Jain" userId="f3b842bd4cf536a8" providerId="LiveId" clId="{FD482B83-E3BA-4E7D-B4B4-A247489D9B9A}" dt="2022-12-04T01:24:47.143" v="267" actId="26606"/>
          <ac:spMkLst>
            <pc:docMk/>
            <pc:sldMk cId="1925614190" sldId="264"/>
            <ac:spMk id="13" creationId="{F3B3B6C5-748F-437C-AE76-DB11FEA99E16}"/>
          </ac:spMkLst>
        </pc:spChg>
        <pc:spChg chg="add del">
          <ac:chgData name="Rupal Jain" userId="f3b842bd4cf536a8" providerId="LiveId" clId="{FD482B83-E3BA-4E7D-B4B4-A247489D9B9A}" dt="2022-12-04T01:24:47.143" v="267" actId="26606"/>
          <ac:spMkLst>
            <pc:docMk/>
            <pc:sldMk cId="1925614190" sldId="264"/>
            <ac:spMk id="15" creationId="{197CEB5D-9BB2-475C-BA8D-AC88BB8C976E}"/>
          </ac:spMkLst>
        </pc:spChg>
        <pc:spChg chg="add del">
          <ac:chgData name="Rupal Jain" userId="f3b842bd4cf536a8" providerId="LiveId" clId="{FD482B83-E3BA-4E7D-B4B4-A247489D9B9A}" dt="2022-12-04T01:24:40.169" v="263" actId="26606"/>
          <ac:spMkLst>
            <pc:docMk/>
            <pc:sldMk cId="1925614190" sldId="264"/>
            <ac:spMk id="16" creationId="{B9B9C9DA-3E76-4D56-A721-26CC77D43AB4}"/>
          </ac:spMkLst>
        </pc:spChg>
        <pc:spChg chg="add del">
          <ac:chgData name="Rupal Jain" userId="f3b842bd4cf536a8" providerId="LiveId" clId="{FD482B83-E3BA-4E7D-B4B4-A247489D9B9A}" dt="2022-12-04T01:24:40.169" v="263" actId="26606"/>
          <ac:spMkLst>
            <pc:docMk/>
            <pc:sldMk cId="1925614190" sldId="264"/>
            <ac:spMk id="18" creationId="{AE14347A-ECD8-4FEB-AF4A-2723284E90FB}"/>
          </ac:spMkLst>
        </pc:spChg>
        <pc:spChg chg="add">
          <ac:chgData name="Rupal Jain" userId="f3b842bd4cf536a8" providerId="LiveId" clId="{FD482B83-E3BA-4E7D-B4B4-A247489D9B9A}" dt="2022-12-04T01:24:47.174" v="268" actId="26606"/>
          <ac:spMkLst>
            <pc:docMk/>
            <pc:sldMk cId="1925614190" sldId="264"/>
            <ac:spMk id="19" creationId="{87008D65-4C48-4CAB-8600-9F4C427CE64B}"/>
          </ac:spMkLst>
        </pc:spChg>
        <pc:spChg chg="add del">
          <ac:chgData name="Rupal Jain" userId="f3b842bd4cf536a8" providerId="LiveId" clId="{FD482B83-E3BA-4E7D-B4B4-A247489D9B9A}" dt="2022-12-04T01:24:42.938" v="265" actId="26606"/>
          <ac:spMkLst>
            <pc:docMk/>
            <pc:sldMk cId="1925614190" sldId="264"/>
            <ac:spMk id="20" creationId="{87008D65-4C48-4CAB-8600-9F4C427CE64B}"/>
          </ac:spMkLst>
        </pc:spChg>
        <pc:spChg chg="add del">
          <ac:chgData name="Rupal Jain" userId="f3b842bd4cf536a8" providerId="LiveId" clId="{FD482B83-E3BA-4E7D-B4B4-A247489D9B9A}" dt="2022-12-04T01:24:42.938" v="265" actId="26606"/>
          <ac:spMkLst>
            <pc:docMk/>
            <pc:sldMk cId="1925614190" sldId="264"/>
            <ac:spMk id="21" creationId="{9D286FC8-DD5D-4402-A2C0-8739BDAFEFE0}"/>
          </ac:spMkLst>
        </pc:spChg>
        <pc:spChg chg="add del">
          <ac:chgData name="Rupal Jain" userId="f3b842bd4cf536a8" providerId="LiveId" clId="{FD482B83-E3BA-4E7D-B4B4-A247489D9B9A}" dt="2022-12-04T01:24:42.938" v="265" actId="26606"/>
          <ac:spMkLst>
            <pc:docMk/>
            <pc:sldMk cId="1925614190" sldId="264"/>
            <ac:spMk id="23" creationId="{A9286AD2-18A9-4868-A4E3-7A2097A20810}"/>
          </ac:spMkLst>
        </pc:spChg>
        <pc:spChg chg="add">
          <ac:chgData name="Rupal Jain" userId="f3b842bd4cf536a8" providerId="LiveId" clId="{FD482B83-E3BA-4E7D-B4B4-A247489D9B9A}" dt="2022-12-04T01:24:47.174" v="268" actId="26606"/>
          <ac:spMkLst>
            <pc:docMk/>
            <pc:sldMk cId="1925614190" sldId="264"/>
            <ac:spMk id="26" creationId="{9D286FC8-DD5D-4402-A2C0-8739BDAFEFE0}"/>
          </ac:spMkLst>
        </pc:spChg>
        <pc:spChg chg="add">
          <ac:chgData name="Rupal Jain" userId="f3b842bd4cf536a8" providerId="LiveId" clId="{FD482B83-E3BA-4E7D-B4B4-A247489D9B9A}" dt="2022-12-04T01:24:47.174" v="268" actId="26606"/>
          <ac:spMkLst>
            <pc:docMk/>
            <pc:sldMk cId="1925614190" sldId="264"/>
            <ac:spMk id="28" creationId="{A9286AD2-18A9-4868-A4E3-7A2097A20810}"/>
          </ac:spMkLst>
        </pc:spChg>
        <pc:picChg chg="add del">
          <ac:chgData name="Rupal Jain" userId="f3b842bd4cf536a8" providerId="LiveId" clId="{FD482B83-E3BA-4E7D-B4B4-A247489D9B9A}" dt="2022-12-04T01:24:40.169" v="263" actId="26606"/>
          <ac:picMkLst>
            <pc:docMk/>
            <pc:sldMk cId="1925614190" sldId="264"/>
            <ac:picMk id="4" creationId="{EA55C642-C97D-3182-434C-8C854D4DA8E0}"/>
          </ac:picMkLst>
        </pc:picChg>
        <pc:picChg chg="add del">
          <ac:chgData name="Rupal Jain" userId="f3b842bd4cf536a8" providerId="LiveId" clId="{FD482B83-E3BA-4E7D-B4B4-A247489D9B9A}" dt="2022-12-04T01:24:42.938" v="265" actId="26606"/>
          <ac:picMkLst>
            <pc:docMk/>
            <pc:sldMk cId="1925614190" sldId="264"/>
            <ac:picMk id="24" creationId="{DC3A926B-9969-FCE4-1EAF-615F067079A0}"/>
          </ac:picMkLst>
        </pc:picChg>
        <pc:picChg chg="add">
          <ac:chgData name="Rupal Jain" userId="f3b842bd4cf536a8" providerId="LiveId" clId="{FD482B83-E3BA-4E7D-B4B4-A247489D9B9A}" dt="2022-12-04T01:24:47.174" v="268" actId="26606"/>
          <ac:picMkLst>
            <pc:docMk/>
            <pc:sldMk cId="1925614190" sldId="264"/>
            <ac:picMk id="29" creationId="{DC3A926B-9969-FCE4-1EAF-615F067079A0}"/>
          </ac:picMkLst>
        </pc:picChg>
        <pc:cxnChg chg="add del">
          <ac:chgData name="Rupal Jain" userId="f3b842bd4cf536a8" providerId="LiveId" clId="{FD482B83-E3BA-4E7D-B4B4-A247489D9B9A}" dt="2022-12-04T01:24:47.143" v="267" actId="26606"/>
          <ac:cxnSpMkLst>
            <pc:docMk/>
            <pc:sldMk cId="1925614190" sldId="264"/>
            <ac:cxnSpMk id="11" creationId="{388D1F77-20AC-463C-A15D-F38BE420733F}"/>
          </ac:cxnSpMkLst>
        </pc:cxnChg>
        <pc:cxnChg chg="add del">
          <ac:chgData name="Rupal Jain" userId="f3b842bd4cf536a8" providerId="LiveId" clId="{FD482B83-E3BA-4E7D-B4B4-A247489D9B9A}" dt="2022-12-04T01:24:40.169" v="263" actId="26606"/>
          <ac:cxnSpMkLst>
            <pc:docMk/>
            <pc:sldMk cId="1925614190" sldId="264"/>
            <ac:cxnSpMk id="12" creationId="{5CC23917-FA20-4DBD-BA3C-868A3EA84DFF}"/>
          </ac:cxnSpMkLst>
        </pc:cxnChg>
        <pc:cxnChg chg="add del">
          <ac:chgData name="Rupal Jain" userId="f3b842bd4cf536a8" providerId="LiveId" clId="{FD482B83-E3BA-4E7D-B4B4-A247489D9B9A}" dt="2022-12-04T01:24:40.169" v="263" actId="26606"/>
          <ac:cxnSpMkLst>
            <pc:docMk/>
            <pc:sldMk cId="1925614190" sldId="264"/>
            <ac:cxnSpMk id="14" creationId="{2BBCBFC4-FC73-44C9-88B6-E106B9F67E5B}"/>
          </ac:cxnSpMkLst>
        </pc:cxnChg>
        <pc:cxnChg chg="add del">
          <ac:chgData name="Rupal Jain" userId="f3b842bd4cf536a8" providerId="LiveId" clId="{FD482B83-E3BA-4E7D-B4B4-A247489D9B9A}" dt="2022-12-04T01:24:47.143" v="267" actId="26606"/>
          <ac:cxnSpMkLst>
            <pc:docMk/>
            <pc:sldMk cId="1925614190" sldId="264"/>
            <ac:cxnSpMk id="17" creationId="{BB14AD1F-ADD5-46E7-966F-4C0290232FF9}"/>
          </ac:cxnSpMkLst>
        </pc:cxnChg>
        <pc:cxnChg chg="add del">
          <ac:chgData name="Rupal Jain" userId="f3b842bd4cf536a8" providerId="LiveId" clId="{FD482B83-E3BA-4E7D-B4B4-A247489D9B9A}" dt="2022-12-04T01:24:42.938" v="265" actId="26606"/>
          <ac:cxnSpMkLst>
            <pc:docMk/>
            <pc:sldMk cId="1925614190" sldId="264"/>
            <ac:cxnSpMk id="22" creationId="{5CC23917-FA20-4DBD-BA3C-868A3EA84DFF}"/>
          </ac:cxnSpMkLst>
        </pc:cxnChg>
        <pc:cxnChg chg="add del">
          <ac:chgData name="Rupal Jain" userId="f3b842bd4cf536a8" providerId="LiveId" clId="{FD482B83-E3BA-4E7D-B4B4-A247489D9B9A}" dt="2022-12-04T01:24:42.938" v="265" actId="26606"/>
          <ac:cxnSpMkLst>
            <pc:docMk/>
            <pc:sldMk cId="1925614190" sldId="264"/>
            <ac:cxnSpMk id="25" creationId="{E7A7CD63-7EC3-44F3-95D0-595C4019FF24}"/>
          </ac:cxnSpMkLst>
        </pc:cxnChg>
        <pc:cxnChg chg="add">
          <ac:chgData name="Rupal Jain" userId="f3b842bd4cf536a8" providerId="LiveId" clId="{FD482B83-E3BA-4E7D-B4B4-A247489D9B9A}" dt="2022-12-04T01:24:47.174" v="268" actId="26606"/>
          <ac:cxnSpMkLst>
            <pc:docMk/>
            <pc:sldMk cId="1925614190" sldId="264"/>
            <ac:cxnSpMk id="27" creationId="{5CC23917-FA20-4DBD-BA3C-868A3EA84DFF}"/>
          </ac:cxnSpMkLst>
        </pc:cxnChg>
        <pc:cxnChg chg="add">
          <ac:chgData name="Rupal Jain" userId="f3b842bd4cf536a8" providerId="LiveId" clId="{FD482B83-E3BA-4E7D-B4B4-A247489D9B9A}" dt="2022-12-04T01:24:47.174" v="268" actId="26606"/>
          <ac:cxnSpMkLst>
            <pc:docMk/>
            <pc:sldMk cId="1925614190" sldId="264"/>
            <ac:cxnSpMk id="30" creationId="{E7A7CD63-7EC3-44F3-95D0-595C4019FF24}"/>
          </ac:cxnSpMkLst>
        </pc:cxnChg>
      </pc:sldChg>
      <pc:sldChg chg="add del">
        <pc:chgData name="Rupal Jain" userId="f3b842bd4cf536a8" providerId="LiveId" clId="{FD482B83-E3BA-4E7D-B4B4-A247489D9B9A}" dt="2022-12-04T01:20:53.821" v="207" actId="2696"/>
        <pc:sldMkLst>
          <pc:docMk/>
          <pc:sldMk cId="2761599394" sldId="264"/>
        </pc:sldMkLst>
      </pc:sldChg>
      <pc:sldChg chg="add del">
        <pc:chgData name="Rupal Jain" userId="f3b842bd4cf536a8" providerId="LiveId" clId="{FD482B83-E3BA-4E7D-B4B4-A247489D9B9A}" dt="2022-12-04T01:20:53.821" v="207" actId="2696"/>
        <pc:sldMkLst>
          <pc:docMk/>
          <pc:sldMk cId="947796520" sldId="265"/>
        </pc:sldMkLst>
      </pc:sldChg>
      <pc:sldChg chg="add del">
        <pc:chgData name="Rupal Jain" userId="f3b842bd4cf536a8" providerId="LiveId" clId="{FD482B83-E3BA-4E7D-B4B4-A247489D9B9A}" dt="2022-12-04T01:22:20.104" v="260" actId="2696"/>
        <pc:sldMkLst>
          <pc:docMk/>
          <pc:sldMk cId="2327262798" sldId="265"/>
        </pc:sldMkLst>
      </pc:sldChg>
      <pc:sldChg chg="addSp modSp new mod">
        <pc:chgData name="Rupal Jain" userId="f3b842bd4cf536a8" providerId="LiveId" clId="{FD482B83-E3BA-4E7D-B4B4-A247489D9B9A}" dt="2022-12-04T07:13:49.287" v="573" actId="948"/>
        <pc:sldMkLst>
          <pc:docMk/>
          <pc:sldMk cId="4125776160" sldId="265"/>
        </pc:sldMkLst>
        <pc:spChg chg="add mod">
          <ac:chgData name="Rupal Jain" userId="f3b842bd4cf536a8" providerId="LiveId" clId="{FD482B83-E3BA-4E7D-B4B4-A247489D9B9A}" dt="2022-12-04T07:12:15.363" v="562" actId="1076"/>
          <ac:spMkLst>
            <pc:docMk/>
            <pc:sldMk cId="4125776160" sldId="265"/>
            <ac:spMk id="2" creationId="{5E3BC15A-1BFC-3F81-4E01-C51292A12C35}"/>
          </ac:spMkLst>
        </pc:spChg>
        <pc:spChg chg="add mod">
          <ac:chgData name="Rupal Jain" userId="f3b842bd4cf536a8" providerId="LiveId" clId="{FD482B83-E3BA-4E7D-B4B4-A247489D9B9A}" dt="2022-12-04T07:13:49.287" v="573" actId="948"/>
          <ac:spMkLst>
            <pc:docMk/>
            <pc:sldMk cId="4125776160" sldId="265"/>
            <ac:spMk id="3" creationId="{6F5B9787-E0B0-84E0-7BCE-6A1E5FDB9EF4}"/>
          </ac:spMkLst>
        </pc:spChg>
      </pc:sldChg>
      <pc:sldChg chg="addSp modSp add mod">
        <pc:chgData name="Rupal Jain" userId="f3b842bd4cf536a8" providerId="LiveId" clId="{FD482B83-E3BA-4E7D-B4B4-A247489D9B9A}" dt="2022-12-05T03:58:24.754" v="700" actId="1076"/>
        <pc:sldMkLst>
          <pc:docMk/>
          <pc:sldMk cId="965258185" sldId="266"/>
        </pc:sldMkLst>
        <pc:spChg chg="mod">
          <ac:chgData name="Rupal Jain" userId="f3b842bd4cf536a8" providerId="LiveId" clId="{FD482B83-E3BA-4E7D-B4B4-A247489D9B9A}" dt="2022-12-04T06:45:42.876" v="413" actId="14100"/>
          <ac:spMkLst>
            <pc:docMk/>
            <pc:sldMk cId="965258185" sldId="266"/>
            <ac:spMk id="2" creationId="{5E3BC15A-1BFC-3F81-4E01-C51292A12C35}"/>
          </ac:spMkLst>
        </pc:spChg>
        <pc:spChg chg="add mod">
          <ac:chgData name="Rupal Jain" userId="f3b842bd4cf536a8" providerId="LiveId" clId="{FD482B83-E3BA-4E7D-B4B4-A247489D9B9A}" dt="2022-12-05T03:58:24.754" v="700" actId="1076"/>
          <ac:spMkLst>
            <pc:docMk/>
            <pc:sldMk cId="965258185" sldId="266"/>
            <ac:spMk id="3" creationId="{F301F653-91AE-93A1-B618-ACA46F072933}"/>
          </ac:spMkLst>
        </pc:spChg>
      </pc:sldChg>
      <pc:sldChg chg="add del">
        <pc:chgData name="Rupal Jain" userId="f3b842bd4cf536a8" providerId="LiveId" clId="{FD482B83-E3BA-4E7D-B4B4-A247489D9B9A}" dt="2022-12-04T01:20:53.821" v="207" actId="2696"/>
        <pc:sldMkLst>
          <pc:docMk/>
          <pc:sldMk cId="1130801930" sldId="266"/>
        </pc:sldMkLst>
      </pc:sldChg>
      <pc:sldChg chg="modSp add mod">
        <pc:chgData name="Rupal Jain" userId="f3b842bd4cf536a8" providerId="LiveId" clId="{FD482B83-E3BA-4E7D-B4B4-A247489D9B9A}" dt="2022-12-04T06:48:04.940" v="435" actId="14100"/>
        <pc:sldMkLst>
          <pc:docMk/>
          <pc:sldMk cId="97486911" sldId="267"/>
        </pc:sldMkLst>
        <pc:spChg chg="mod">
          <ac:chgData name="Rupal Jain" userId="f3b842bd4cf536a8" providerId="LiveId" clId="{FD482B83-E3BA-4E7D-B4B4-A247489D9B9A}" dt="2022-12-04T06:48:04.940" v="435" actId="14100"/>
          <ac:spMkLst>
            <pc:docMk/>
            <pc:sldMk cId="97486911" sldId="267"/>
            <ac:spMk id="2" creationId="{5E3BC15A-1BFC-3F81-4E01-C51292A12C35}"/>
          </ac:spMkLst>
        </pc:spChg>
      </pc:sldChg>
      <pc:sldChg chg="add del">
        <pc:chgData name="Rupal Jain" userId="f3b842bd4cf536a8" providerId="LiveId" clId="{FD482B83-E3BA-4E7D-B4B4-A247489D9B9A}" dt="2022-12-04T01:21:05.854" v="208" actId="2696"/>
        <pc:sldMkLst>
          <pc:docMk/>
          <pc:sldMk cId="2044988604" sldId="267"/>
        </pc:sldMkLst>
      </pc:sldChg>
      <pc:sldChg chg="add del">
        <pc:chgData name="Rupal Jain" userId="f3b842bd4cf536a8" providerId="LiveId" clId="{FD482B83-E3BA-4E7D-B4B4-A247489D9B9A}" dt="2022-12-04T01:21:05.854" v="208" actId="2696"/>
        <pc:sldMkLst>
          <pc:docMk/>
          <pc:sldMk cId="2962280723" sldId="268"/>
        </pc:sldMkLst>
      </pc:sldChg>
      <pc:sldChg chg="add del">
        <pc:chgData name="Rupal Jain" userId="f3b842bd4cf536a8" providerId="LiveId" clId="{FD482B83-E3BA-4E7D-B4B4-A247489D9B9A}" dt="2022-12-04T01:21:05.854" v="208" actId="2696"/>
        <pc:sldMkLst>
          <pc:docMk/>
          <pc:sldMk cId="677172332" sldId="269"/>
        </pc:sldMkLst>
      </pc:sldChg>
      <pc:sldChg chg="add del">
        <pc:chgData name="Rupal Jain" userId="f3b842bd4cf536a8" providerId="LiveId" clId="{FD482B83-E3BA-4E7D-B4B4-A247489D9B9A}" dt="2022-12-04T01:21:05.854" v="208" actId="2696"/>
        <pc:sldMkLst>
          <pc:docMk/>
          <pc:sldMk cId="2895841127" sldId="270"/>
        </pc:sldMkLst>
      </pc:sldChg>
      <pc:sldChg chg="add del">
        <pc:chgData name="Rupal Jain" userId="f3b842bd4cf536a8" providerId="LiveId" clId="{FD482B83-E3BA-4E7D-B4B4-A247489D9B9A}" dt="2022-12-04T01:21:05.854" v="208" actId="2696"/>
        <pc:sldMkLst>
          <pc:docMk/>
          <pc:sldMk cId="3006170538" sldId="271"/>
        </pc:sldMkLst>
      </pc:sldChg>
      <pc:sldChg chg="add del">
        <pc:chgData name="Rupal Jain" userId="f3b842bd4cf536a8" providerId="LiveId" clId="{FD482B83-E3BA-4E7D-B4B4-A247489D9B9A}" dt="2022-12-04T01:21:05.854" v="208" actId="2696"/>
        <pc:sldMkLst>
          <pc:docMk/>
          <pc:sldMk cId="4024186843" sldId="272"/>
        </pc:sldMkLst>
      </pc:sldChg>
      <pc:sldChg chg="add del">
        <pc:chgData name="Rupal Jain" userId="f3b842bd4cf536a8" providerId="LiveId" clId="{FD482B83-E3BA-4E7D-B4B4-A247489D9B9A}" dt="2022-12-04T01:21:05.854" v="208" actId="2696"/>
        <pc:sldMkLst>
          <pc:docMk/>
          <pc:sldMk cId="773817967" sldId="273"/>
        </pc:sldMkLst>
      </pc:sldChg>
      <pc:sldChg chg="add del">
        <pc:chgData name="Rupal Jain" userId="f3b842bd4cf536a8" providerId="LiveId" clId="{FD482B83-E3BA-4E7D-B4B4-A247489D9B9A}" dt="2022-12-04T01:21:05.854" v="208" actId="2696"/>
        <pc:sldMkLst>
          <pc:docMk/>
          <pc:sldMk cId="3670296165" sldId="274"/>
        </pc:sldMkLst>
      </pc:sldChg>
      <pc:sldChg chg="add del">
        <pc:chgData name="Rupal Jain" userId="f3b842bd4cf536a8" providerId="LiveId" clId="{FD482B83-E3BA-4E7D-B4B4-A247489D9B9A}" dt="2022-12-04T01:21:05.854" v="208" actId="2696"/>
        <pc:sldMkLst>
          <pc:docMk/>
          <pc:sldMk cId="1470010199" sldId="275"/>
        </pc:sldMkLst>
      </pc:sldChg>
      <pc:sldChg chg="add del">
        <pc:chgData name="Rupal Jain" userId="f3b842bd4cf536a8" providerId="LiveId" clId="{FD482B83-E3BA-4E7D-B4B4-A247489D9B9A}" dt="2022-12-04T01:21:05.854" v="208" actId="2696"/>
        <pc:sldMkLst>
          <pc:docMk/>
          <pc:sldMk cId="133942543" sldId="276"/>
        </pc:sldMkLst>
      </pc:sldChg>
      <pc:sldChg chg="add del">
        <pc:chgData name="Rupal Jain" userId="f3b842bd4cf536a8" providerId="LiveId" clId="{FD482B83-E3BA-4E7D-B4B4-A247489D9B9A}" dt="2022-12-04T01:21:05.854" v="208" actId="2696"/>
        <pc:sldMkLst>
          <pc:docMk/>
          <pc:sldMk cId="2949376988" sldId="277"/>
        </pc:sldMkLst>
      </pc:sldChg>
      <pc:sldChg chg="add del">
        <pc:chgData name="Rupal Jain" userId="f3b842bd4cf536a8" providerId="LiveId" clId="{FD482B83-E3BA-4E7D-B4B4-A247489D9B9A}" dt="2022-12-04T01:21:05.854" v="208" actId="2696"/>
        <pc:sldMkLst>
          <pc:docMk/>
          <pc:sldMk cId="1036752914" sldId="278"/>
        </pc:sldMkLst>
      </pc:sldChg>
      <pc:sldChg chg="add del">
        <pc:chgData name="Rupal Jain" userId="f3b842bd4cf536a8" providerId="LiveId" clId="{FD482B83-E3BA-4E7D-B4B4-A247489D9B9A}" dt="2022-12-04T01:21:05.854" v="208" actId="2696"/>
        <pc:sldMkLst>
          <pc:docMk/>
          <pc:sldMk cId="1997378247" sldId="279"/>
        </pc:sldMkLst>
      </pc:sldChg>
      <pc:sldChg chg="add del">
        <pc:chgData name="Rupal Jain" userId="f3b842bd4cf536a8" providerId="LiveId" clId="{FD482B83-E3BA-4E7D-B4B4-A247489D9B9A}" dt="2022-12-04T01:21:05.854" v="208" actId="2696"/>
        <pc:sldMkLst>
          <pc:docMk/>
          <pc:sldMk cId="312278561" sldId="280"/>
        </pc:sldMkLst>
      </pc:sldChg>
    </pc:docChg>
  </pc:docChgLst>
  <pc:docChgLst>
    <pc:chgData name="Guest User" providerId="Windows Live" clId="Web-{2B3B8A04-7369-4D47-9A1F-38F46C090A6E}"/>
    <pc:docChg chg="addSld delSld modSld sldOrd">
      <pc:chgData name="Guest User" userId="" providerId="Windows Live" clId="Web-{2B3B8A04-7369-4D47-9A1F-38F46C090A6E}" dt="2022-12-06T20:20:16.175" v="170" actId="20577"/>
      <pc:docMkLst>
        <pc:docMk/>
      </pc:docMkLst>
      <pc:sldChg chg="del">
        <pc:chgData name="Guest User" userId="" providerId="Windows Live" clId="Web-{2B3B8A04-7369-4D47-9A1F-38F46C090A6E}" dt="2022-12-06T20:11:34.082" v="2"/>
        <pc:sldMkLst>
          <pc:docMk/>
          <pc:sldMk cId="2031383234" sldId="277"/>
        </pc:sldMkLst>
      </pc:sldChg>
      <pc:sldChg chg="del">
        <pc:chgData name="Guest User" userId="" providerId="Windows Live" clId="Web-{2B3B8A04-7369-4D47-9A1F-38F46C090A6E}" dt="2022-12-06T20:11:31.863" v="1"/>
        <pc:sldMkLst>
          <pc:docMk/>
          <pc:sldMk cId="562814153" sldId="278"/>
        </pc:sldMkLst>
      </pc:sldChg>
      <pc:sldChg chg="del">
        <pc:chgData name="Guest User" userId="" providerId="Windows Live" clId="Web-{2B3B8A04-7369-4D47-9A1F-38F46C090A6E}" dt="2022-12-06T19:40:45.913" v="0"/>
        <pc:sldMkLst>
          <pc:docMk/>
          <pc:sldMk cId="260928223" sldId="293"/>
        </pc:sldMkLst>
      </pc:sldChg>
      <pc:sldChg chg="addSp modSp ord">
        <pc:chgData name="Guest User" userId="" providerId="Windows Live" clId="Web-{2B3B8A04-7369-4D47-9A1F-38F46C090A6E}" dt="2022-12-06T20:20:11.409" v="168" actId="1076"/>
        <pc:sldMkLst>
          <pc:docMk/>
          <pc:sldMk cId="933980035" sldId="295"/>
        </pc:sldMkLst>
        <pc:spChg chg="mod">
          <ac:chgData name="Guest User" userId="" providerId="Windows Live" clId="Web-{2B3B8A04-7369-4D47-9A1F-38F46C090A6E}" dt="2022-12-06T20:20:00.753" v="164" actId="20577"/>
          <ac:spMkLst>
            <pc:docMk/>
            <pc:sldMk cId="933980035" sldId="295"/>
            <ac:spMk id="6" creationId="{3D2F592E-914C-0C1A-80FA-D8CBCB2E07DE}"/>
          </ac:spMkLst>
        </pc:spChg>
        <pc:picChg chg="add mod">
          <ac:chgData name="Guest User" userId="" providerId="Windows Live" clId="Web-{2B3B8A04-7369-4D47-9A1F-38F46C090A6E}" dt="2022-12-06T20:20:11.409" v="168" actId="1076"/>
          <ac:picMkLst>
            <pc:docMk/>
            <pc:sldMk cId="933980035" sldId="295"/>
            <ac:picMk id="3" creationId="{04977C49-EDF7-0E9A-9CE6-D8FDE9963ACB}"/>
          </ac:picMkLst>
        </pc:picChg>
      </pc:sldChg>
      <pc:sldChg chg="modSp">
        <pc:chgData name="Guest User" userId="" providerId="Windows Live" clId="Web-{2B3B8A04-7369-4D47-9A1F-38F46C090A6E}" dt="2022-12-06T20:12:25.458" v="38" actId="20577"/>
        <pc:sldMkLst>
          <pc:docMk/>
          <pc:sldMk cId="4073244056" sldId="296"/>
        </pc:sldMkLst>
        <pc:spChg chg="mod">
          <ac:chgData name="Guest User" userId="" providerId="Windows Live" clId="Web-{2B3B8A04-7369-4D47-9A1F-38F46C090A6E}" dt="2022-12-06T20:12:25.458" v="38" actId="20577"/>
          <ac:spMkLst>
            <pc:docMk/>
            <pc:sldMk cId="4073244056" sldId="296"/>
            <ac:spMk id="6" creationId="{83F0D5A3-F914-9456-FE1F-7DB184E30255}"/>
          </ac:spMkLst>
        </pc:spChg>
      </pc:sldChg>
      <pc:sldChg chg="addSp delSp modSp add replId">
        <pc:chgData name="Guest User" userId="" providerId="Windows Live" clId="Web-{2B3B8A04-7369-4D47-9A1F-38F46C090A6E}" dt="2022-12-06T20:20:16.175" v="170" actId="20577"/>
        <pc:sldMkLst>
          <pc:docMk/>
          <pc:sldMk cId="662985816" sldId="301"/>
        </pc:sldMkLst>
        <pc:spChg chg="add mod">
          <ac:chgData name="Guest User" userId="" providerId="Windows Live" clId="Web-{2B3B8A04-7369-4D47-9A1F-38F46C090A6E}" dt="2022-12-06T20:20:16.175" v="170" actId="20577"/>
          <ac:spMkLst>
            <pc:docMk/>
            <pc:sldMk cId="662985816" sldId="301"/>
            <ac:spMk id="4" creationId="{8899043C-26A4-3CFE-8CF3-FF9FBFA689F5}"/>
          </ac:spMkLst>
        </pc:spChg>
        <pc:spChg chg="mod">
          <ac:chgData name="Guest User" userId="" providerId="Windows Live" clId="Web-{2B3B8A04-7369-4D47-9A1F-38F46C090A6E}" dt="2022-12-06T20:13:22.460" v="99" actId="20577"/>
          <ac:spMkLst>
            <pc:docMk/>
            <pc:sldMk cId="662985816" sldId="301"/>
            <ac:spMk id="6" creationId="{3D2F592E-914C-0C1A-80FA-D8CBCB2E07DE}"/>
          </ac:spMkLst>
        </pc:spChg>
        <pc:picChg chg="add mod">
          <ac:chgData name="Guest User" userId="" providerId="Windows Live" clId="Web-{2B3B8A04-7369-4D47-9A1F-38F46C090A6E}" dt="2022-12-06T20:13:31.960" v="104" actId="1076"/>
          <ac:picMkLst>
            <pc:docMk/>
            <pc:sldMk cId="662985816" sldId="301"/>
            <ac:picMk id="2" creationId="{DA0D783A-446B-B10D-A8EB-418BC5014837}"/>
          </ac:picMkLst>
        </pc:picChg>
        <pc:picChg chg="del">
          <ac:chgData name="Guest User" userId="" providerId="Windows Live" clId="Web-{2B3B8A04-7369-4D47-9A1F-38F46C090A6E}" dt="2022-12-06T20:13:22.757" v="100"/>
          <ac:picMkLst>
            <pc:docMk/>
            <pc:sldMk cId="662985816" sldId="301"/>
            <ac:picMk id="3" creationId="{04977C49-EDF7-0E9A-9CE6-D8FDE9963ACB}"/>
          </ac:picMkLst>
        </pc:picChg>
        <pc:picChg chg="add del mod">
          <ac:chgData name="Guest User" userId="" providerId="Windows Live" clId="Web-{2B3B8A04-7369-4D47-9A1F-38F46C090A6E}" dt="2022-12-06T20:14:19.524" v="113"/>
          <ac:picMkLst>
            <pc:docMk/>
            <pc:sldMk cId="662985816" sldId="301"/>
            <ac:picMk id="5" creationId="{5A507BB3-7092-0E65-6AC7-5ED40647E40A}"/>
          </ac:picMkLst>
        </pc:picChg>
        <pc:picChg chg="add mod">
          <ac:chgData name="Guest User" userId="" providerId="Windows Live" clId="Web-{2B3B8A04-7369-4D47-9A1F-38F46C090A6E}" dt="2022-12-06T20:14:51.259" v="126" actId="1076"/>
          <ac:picMkLst>
            <pc:docMk/>
            <pc:sldMk cId="662985816" sldId="301"/>
            <ac:picMk id="7" creationId="{E1AFA240-99D1-8FF7-BCFC-6EF09CFE516B}"/>
          </ac:picMkLst>
        </pc:picChg>
      </pc:sldChg>
      <pc:sldChg chg="addSp delSp modSp add ord replId">
        <pc:chgData name="Guest User" userId="" providerId="Windows Live" clId="Web-{2B3B8A04-7369-4D47-9A1F-38F46C090A6E}" dt="2022-12-06T20:20:06.034" v="167" actId="20577"/>
        <pc:sldMkLst>
          <pc:docMk/>
          <pc:sldMk cId="828090888" sldId="302"/>
        </pc:sldMkLst>
        <pc:spChg chg="mod">
          <ac:chgData name="Guest User" userId="" providerId="Windows Live" clId="Web-{2B3B8A04-7369-4D47-9A1F-38F46C090A6E}" dt="2022-12-06T20:20:06.034" v="167" actId="20577"/>
          <ac:spMkLst>
            <pc:docMk/>
            <pc:sldMk cId="828090888" sldId="302"/>
            <ac:spMk id="6" creationId="{3D2F592E-914C-0C1A-80FA-D8CBCB2E07DE}"/>
          </ac:spMkLst>
        </pc:spChg>
        <pc:picChg chg="add mod">
          <ac:chgData name="Guest User" userId="" providerId="Windows Live" clId="Web-{2B3B8A04-7369-4D47-9A1F-38F46C090A6E}" dt="2022-12-06T20:18:54.407" v="155" actId="1076"/>
          <ac:picMkLst>
            <pc:docMk/>
            <pc:sldMk cId="828090888" sldId="302"/>
            <ac:picMk id="2" creationId="{D31F1062-945A-3211-F3D3-D5701518C413}"/>
          </ac:picMkLst>
        </pc:picChg>
        <pc:picChg chg="del">
          <ac:chgData name="Guest User" userId="" providerId="Windows Live" clId="Web-{2B3B8A04-7369-4D47-9A1F-38F46C090A6E}" dt="2022-12-06T20:18:34.141" v="148"/>
          <ac:picMkLst>
            <pc:docMk/>
            <pc:sldMk cId="828090888" sldId="302"/>
            <ac:picMk id="3" creationId="{04977C49-EDF7-0E9A-9CE6-D8FDE9963ACB}"/>
          </ac:picMkLst>
        </pc:picChg>
      </pc:sldChg>
    </pc:docChg>
  </pc:docChgLst>
  <pc:docChgLst>
    <pc:chgData name="Guest User" providerId="Windows Live" clId="Web-{71450FAD-9863-4187-A42A-85BF2FE42639}"/>
    <pc:docChg chg="modSld">
      <pc:chgData name="Guest User" userId="" providerId="Windows Live" clId="Web-{71450FAD-9863-4187-A42A-85BF2FE42639}" dt="2022-12-06T19:59:27.084" v="4" actId="1076"/>
      <pc:docMkLst>
        <pc:docMk/>
      </pc:docMkLst>
      <pc:sldChg chg="modSp">
        <pc:chgData name="Guest User" userId="" providerId="Windows Live" clId="Web-{71450FAD-9863-4187-A42A-85BF2FE42639}" dt="2022-12-06T19:59:27.084" v="4" actId="1076"/>
        <pc:sldMkLst>
          <pc:docMk/>
          <pc:sldMk cId="2673390645" sldId="275"/>
        </pc:sldMkLst>
        <pc:spChg chg="mod">
          <ac:chgData name="Guest User" userId="" providerId="Windows Live" clId="Web-{71450FAD-9863-4187-A42A-85BF2FE42639}" dt="2022-12-06T19:59:27.084" v="4" actId="1076"/>
          <ac:spMkLst>
            <pc:docMk/>
            <pc:sldMk cId="2673390645" sldId="275"/>
            <ac:spMk id="3" creationId="{6DBCBF21-DAE7-9893-34E3-AB5EEFA21A88}"/>
          </ac:spMkLst>
        </pc:spChg>
        <pc:spChg chg="mod">
          <ac:chgData name="Guest User" userId="" providerId="Windows Live" clId="Web-{71450FAD-9863-4187-A42A-85BF2FE42639}" dt="2022-12-06T19:58:54.646" v="3" actId="1076"/>
          <ac:spMkLst>
            <pc:docMk/>
            <pc:sldMk cId="2673390645" sldId="275"/>
            <ac:spMk id="4" creationId="{CB7BF933-A5DD-0B85-F580-E17FEF27FEB0}"/>
          </ac:spMkLst>
        </pc:spChg>
      </pc:sldChg>
      <pc:sldChg chg="modSp">
        <pc:chgData name="Guest User" userId="" providerId="Windows Live" clId="Web-{71450FAD-9863-4187-A42A-85BF2FE42639}" dt="2022-12-06T19:54:23.827" v="1" actId="1076"/>
        <pc:sldMkLst>
          <pc:docMk/>
          <pc:sldMk cId="579217003" sldId="276"/>
        </pc:sldMkLst>
        <pc:picChg chg="mod">
          <ac:chgData name="Guest User" userId="" providerId="Windows Live" clId="Web-{71450FAD-9863-4187-A42A-85BF2FE42639}" dt="2022-12-06T19:54:23.827" v="1" actId="1076"/>
          <ac:picMkLst>
            <pc:docMk/>
            <pc:sldMk cId="579217003" sldId="276"/>
            <ac:picMk id="3" creationId="{D7DD4BA6-A537-400B-63C8-FCA3B1950F40}"/>
          </ac:picMkLst>
        </pc:picChg>
      </pc:sldChg>
    </pc:docChg>
  </pc:docChgLst>
  <pc:docChgLst>
    <pc:chgData name="Guest User" providerId="Windows Live" clId="Web-{C9BBB103-0329-432D-8F94-8063A1B0D23D}"/>
    <pc:docChg chg="addSld delSld modSld sldOrd">
      <pc:chgData name="Guest User" userId="" providerId="Windows Live" clId="Web-{C9BBB103-0329-432D-8F94-8063A1B0D23D}" dt="2022-12-06T18:33:34.294" v="147"/>
      <pc:docMkLst>
        <pc:docMk/>
      </pc:docMkLst>
      <pc:sldChg chg="del">
        <pc:chgData name="Guest User" userId="" providerId="Windows Live" clId="Web-{C9BBB103-0329-432D-8F94-8063A1B0D23D}" dt="2022-12-06T18:15:26.093" v="4"/>
        <pc:sldMkLst>
          <pc:docMk/>
          <pc:sldMk cId="2265967831" sldId="271"/>
        </pc:sldMkLst>
      </pc:sldChg>
      <pc:sldChg chg="modSp">
        <pc:chgData name="Guest User" userId="" providerId="Windows Live" clId="Web-{C9BBB103-0329-432D-8F94-8063A1B0D23D}" dt="2022-12-06T18:32:02.944" v="133"/>
        <pc:sldMkLst>
          <pc:docMk/>
          <pc:sldMk cId="3547273613" sldId="286"/>
        </pc:sldMkLst>
        <pc:graphicFrameChg chg="mod modGraphic">
          <ac:chgData name="Guest User" userId="" providerId="Windows Live" clId="Web-{C9BBB103-0329-432D-8F94-8063A1B0D23D}" dt="2022-12-06T18:32:02.944" v="133"/>
          <ac:graphicFrameMkLst>
            <pc:docMk/>
            <pc:sldMk cId="3547273613" sldId="286"/>
            <ac:graphicFrameMk id="2" creationId="{504D8B91-F676-5222-EF5F-39FADE5F4FE7}"/>
          </ac:graphicFrameMkLst>
        </pc:graphicFrameChg>
      </pc:sldChg>
      <pc:sldChg chg="addSp">
        <pc:chgData name="Guest User" userId="" providerId="Windows Live" clId="Web-{C9BBB103-0329-432D-8F94-8063A1B0D23D}" dt="2022-12-06T18:15:21.734" v="3"/>
        <pc:sldMkLst>
          <pc:docMk/>
          <pc:sldMk cId="260928223" sldId="293"/>
        </pc:sldMkLst>
        <pc:picChg chg="add">
          <ac:chgData name="Guest User" userId="" providerId="Windows Live" clId="Web-{C9BBB103-0329-432D-8F94-8063A1B0D23D}" dt="2022-12-06T18:15:21.734" v="3"/>
          <ac:picMkLst>
            <pc:docMk/>
            <pc:sldMk cId="260928223" sldId="293"/>
            <ac:picMk id="4" creationId="{2E94F3CA-54FE-8266-3764-00207FFD4078}"/>
          </ac:picMkLst>
        </pc:picChg>
      </pc:sldChg>
      <pc:sldChg chg="add del replId">
        <pc:chgData name="Guest User" userId="" providerId="Windows Live" clId="Web-{C9BBB103-0329-432D-8F94-8063A1B0D23D}" dt="2022-12-06T18:15:17.499" v="2"/>
        <pc:sldMkLst>
          <pc:docMk/>
          <pc:sldMk cId="980254587" sldId="294"/>
        </pc:sldMkLst>
      </pc:sldChg>
      <pc:sldChg chg="add replId">
        <pc:chgData name="Guest User" userId="" providerId="Windows Live" clId="Web-{C9BBB103-0329-432D-8F94-8063A1B0D23D}" dt="2022-12-06T18:15:14.421" v="1"/>
        <pc:sldMkLst>
          <pc:docMk/>
          <pc:sldMk cId="933980035" sldId="295"/>
        </pc:sldMkLst>
      </pc:sldChg>
      <pc:sldChg chg="modSp add ord replId">
        <pc:chgData name="Guest User" userId="" providerId="Windows Live" clId="Web-{C9BBB103-0329-432D-8F94-8063A1B0D23D}" dt="2022-12-06T18:33:34.294" v="147"/>
        <pc:sldMkLst>
          <pc:docMk/>
          <pc:sldMk cId="4073244056" sldId="296"/>
        </pc:sldMkLst>
        <pc:spChg chg="mod">
          <ac:chgData name="Guest User" userId="" providerId="Windows Live" clId="Web-{C9BBB103-0329-432D-8F94-8063A1B0D23D}" dt="2022-12-06T18:32:37.884" v="137" actId="20577"/>
          <ac:spMkLst>
            <pc:docMk/>
            <pc:sldMk cId="4073244056" sldId="296"/>
            <ac:spMk id="6" creationId="{83F0D5A3-F914-9456-FE1F-7DB184E30255}"/>
          </ac:spMkLst>
        </pc:spChg>
        <pc:graphicFrameChg chg="mod modGraphic">
          <ac:chgData name="Guest User" userId="" providerId="Windows Live" clId="Web-{C9BBB103-0329-432D-8F94-8063A1B0D23D}" dt="2022-12-06T18:33:34.294" v="147"/>
          <ac:graphicFrameMkLst>
            <pc:docMk/>
            <pc:sldMk cId="4073244056" sldId="296"/>
            <ac:graphicFrameMk id="2" creationId="{504D8B91-F676-5222-EF5F-39FADE5F4FE7}"/>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73528728-D3BC-452D-B88A-695001D9F73D}"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F3E7AC-ACB4-472D-8C44-CF7C559C224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3838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528728-D3BC-452D-B88A-695001D9F73D}"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F3E7AC-ACB4-472D-8C44-CF7C559C224D}" type="slidenum">
              <a:rPr lang="en-US" smtClean="0"/>
              <a:t>‹#›</a:t>
            </a:fld>
            <a:endParaRPr lang="en-US"/>
          </a:p>
        </p:txBody>
      </p:sp>
    </p:spTree>
    <p:extLst>
      <p:ext uri="{BB962C8B-B14F-4D97-AF65-F5344CB8AC3E}">
        <p14:creationId xmlns:p14="http://schemas.microsoft.com/office/powerpoint/2010/main" val="7240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528728-D3BC-452D-B88A-695001D9F73D}"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F3E7AC-ACB4-472D-8C44-CF7C559C224D}" type="slidenum">
              <a:rPr lang="en-US" smtClean="0"/>
              <a:t>‹#›</a:t>
            </a:fld>
            <a:endParaRPr lang="en-US"/>
          </a:p>
        </p:txBody>
      </p:sp>
    </p:spTree>
    <p:extLst>
      <p:ext uri="{BB962C8B-B14F-4D97-AF65-F5344CB8AC3E}">
        <p14:creationId xmlns:p14="http://schemas.microsoft.com/office/powerpoint/2010/main" val="2520762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528728-D3BC-452D-B88A-695001D9F73D}"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F3E7AC-ACB4-472D-8C44-CF7C559C224D}" type="slidenum">
              <a:rPr lang="en-US" smtClean="0"/>
              <a:t>‹#›</a:t>
            </a:fld>
            <a:endParaRPr lang="en-US"/>
          </a:p>
        </p:txBody>
      </p:sp>
    </p:spTree>
    <p:extLst>
      <p:ext uri="{BB962C8B-B14F-4D97-AF65-F5344CB8AC3E}">
        <p14:creationId xmlns:p14="http://schemas.microsoft.com/office/powerpoint/2010/main" val="2217859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528728-D3BC-452D-B88A-695001D9F73D}"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F3E7AC-ACB4-472D-8C44-CF7C559C224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9404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3528728-D3BC-452D-B88A-695001D9F73D}" type="datetimeFigureOut">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F3E7AC-ACB4-472D-8C44-CF7C559C224D}" type="slidenum">
              <a:rPr lang="en-US" smtClean="0"/>
              <a:t>‹#›</a:t>
            </a:fld>
            <a:endParaRPr lang="en-US"/>
          </a:p>
        </p:txBody>
      </p:sp>
    </p:spTree>
    <p:extLst>
      <p:ext uri="{BB962C8B-B14F-4D97-AF65-F5344CB8AC3E}">
        <p14:creationId xmlns:p14="http://schemas.microsoft.com/office/powerpoint/2010/main" val="1053648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3528728-D3BC-452D-B88A-695001D9F73D}" type="datetimeFigureOut">
              <a:rPr lang="en-US" smtClean="0"/>
              <a:t>12/6/2022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F3E7AC-ACB4-472D-8C44-CF7C559C224D}" type="slidenum">
              <a:rPr lang="en-US" smtClean="0"/>
              <a:t>‹#›</a:t>
            </a:fld>
            <a:endParaRPr lang="en-US"/>
          </a:p>
        </p:txBody>
      </p:sp>
    </p:spTree>
    <p:extLst>
      <p:ext uri="{BB962C8B-B14F-4D97-AF65-F5344CB8AC3E}">
        <p14:creationId xmlns:p14="http://schemas.microsoft.com/office/powerpoint/2010/main" val="3417614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3528728-D3BC-452D-B88A-695001D9F73D}" type="datetimeFigureOut">
              <a:rPr lang="en-US" smtClean="0"/>
              <a:t>12/6/2022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F3E7AC-ACB4-472D-8C44-CF7C559C224D}" type="slidenum">
              <a:rPr lang="en-US" smtClean="0"/>
              <a:t>‹#›</a:t>
            </a:fld>
            <a:endParaRPr lang="en-US"/>
          </a:p>
        </p:txBody>
      </p:sp>
    </p:spTree>
    <p:extLst>
      <p:ext uri="{BB962C8B-B14F-4D97-AF65-F5344CB8AC3E}">
        <p14:creationId xmlns:p14="http://schemas.microsoft.com/office/powerpoint/2010/main" val="3177726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3528728-D3BC-452D-B88A-695001D9F73D}" type="datetimeFigureOut">
              <a:rPr lang="en-US" smtClean="0"/>
              <a:t>12/6/2022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EF3E7AC-ACB4-472D-8C44-CF7C559C224D}" type="slidenum">
              <a:rPr lang="en-US" smtClean="0"/>
              <a:t>‹#›</a:t>
            </a:fld>
            <a:endParaRPr lang="en-US"/>
          </a:p>
        </p:txBody>
      </p:sp>
    </p:spTree>
    <p:extLst>
      <p:ext uri="{BB962C8B-B14F-4D97-AF65-F5344CB8AC3E}">
        <p14:creationId xmlns:p14="http://schemas.microsoft.com/office/powerpoint/2010/main" val="3448030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3528728-D3BC-452D-B88A-695001D9F73D}" type="datetimeFigureOut">
              <a:rPr lang="en-US" smtClean="0"/>
              <a:t>12/6/2022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EF3E7AC-ACB4-472D-8C44-CF7C559C224D}" type="slidenum">
              <a:rPr lang="en-US" smtClean="0"/>
              <a:t>‹#›</a:t>
            </a:fld>
            <a:endParaRPr lang="en-US"/>
          </a:p>
        </p:txBody>
      </p:sp>
    </p:spTree>
    <p:extLst>
      <p:ext uri="{BB962C8B-B14F-4D97-AF65-F5344CB8AC3E}">
        <p14:creationId xmlns:p14="http://schemas.microsoft.com/office/powerpoint/2010/main" val="972904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528728-D3BC-452D-B88A-695001D9F73D}" type="datetimeFigureOut">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F3E7AC-ACB4-472D-8C44-CF7C559C224D}" type="slidenum">
              <a:rPr lang="en-US" smtClean="0"/>
              <a:t>‹#›</a:t>
            </a:fld>
            <a:endParaRPr lang="en-US"/>
          </a:p>
        </p:txBody>
      </p:sp>
    </p:spTree>
    <p:extLst>
      <p:ext uri="{BB962C8B-B14F-4D97-AF65-F5344CB8AC3E}">
        <p14:creationId xmlns:p14="http://schemas.microsoft.com/office/powerpoint/2010/main" val="3196456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3528728-D3BC-452D-B88A-695001D9F73D}" type="datetimeFigureOut">
              <a:rPr lang="en-US" smtClean="0"/>
              <a:t>12/6/2022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EF3E7AC-ACB4-472D-8C44-CF7C559C224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6658066"/>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fahmidaalam@arizona.edu" TargetMode="External"/><Relationship Id="rId2" Type="http://schemas.openxmlformats.org/officeDocument/2006/relationships/hyperlink" Target="mailto:muaz@arizona.edu" TargetMode="Externa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hyperlink" Target="mailto:priyakaushik@arizona.edu" TargetMode="External"/><Relationship Id="rId4" Type="http://schemas.openxmlformats.org/officeDocument/2006/relationships/hyperlink" Target="mailto:jainrupal@arizona.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openxmlformats.org/officeDocument/2006/relationships/hyperlink" Target="https://en.bitcoinwiki.org/wiki/KuCoin" TargetMode="External"/><Relationship Id="rId13" Type="http://schemas.openxmlformats.org/officeDocument/2006/relationships/hyperlink" Target="https://www.kucoin.com/news/en-privacy-policy" TargetMode="External"/><Relationship Id="rId3" Type="http://schemas.openxmlformats.org/officeDocument/2006/relationships/hyperlink" Target="https://privacypros.io/u2f/sim-swapping/" TargetMode="External"/><Relationship Id="rId7" Type="http://schemas.openxmlformats.org/officeDocument/2006/relationships/hyperlink" Target="https://rublon.com/blog/what-is-out-of-band-authentication-ooba/" TargetMode="External"/><Relationship Id="rId12" Type="http://schemas.openxmlformats.org/officeDocument/2006/relationships/hyperlink" Target="https://www.privateinternetaccess.com/blog/is-kucoin-available-in-us/" TargetMode="External"/><Relationship Id="rId2" Type="http://schemas.openxmlformats.org/officeDocument/2006/relationships/hyperlink" Target="https://en.wikipedia.org/wiki/Coinbase#2012%E2%80%932019:_founding_and_early_years" TargetMode="External"/><Relationship Id="rId1" Type="http://schemas.openxmlformats.org/officeDocument/2006/relationships/slideLayout" Target="../slideLayouts/slideLayout6.xml"/><Relationship Id="rId6" Type="http://schemas.openxmlformats.org/officeDocument/2006/relationships/hyperlink" Target="https://www.vice.com/en/article/5dmbjx/how-hackers-are-breaking-into-att-tmobile-sprint-to-sim-swap-yeh" TargetMode="External"/><Relationship Id="rId11" Type="http://schemas.openxmlformats.org/officeDocument/2006/relationships/hyperlink" Target="https://kuwallet.com/?spm=kcWeb.B1homepage.Header8.1&amp;utm_source=kucoin_web" TargetMode="External"/><Relationship Id="rId5" Type="http://schemas.openxmlformats.org/officeDocument/2006/relationships/hyperlink" Target="https://www.darkreading.com/threat-intelligence/rdp-attacks-persist-near-record-levels-in-2021" TargetMode="External"/><Relationship Id="rId15" Type="http://schemas.openxmlformats.org/officeDocument/2006/relationships/hyperlink" Target="https://blog.coinmarketcap.com/2020/10/16/kucoin-september-2020-hack-hacken-research/" TargetMode="External"/><Relationship Id="rId10" Type="http://schemas.openxmlformats.org/officeDocument/2006/relationships/hyperlink" Target="https://cryptonews.com/reviews/kucoin/" TargetMode="External"/><Relationship Id="rId4" Type="http://schemas.openxmlformats.org/officeDocument/2006/relationships/hyperlink" Target="https://securityboulevard.com/2021/12/why-using-sms-authentication-for-2fa-is-not-secure/" TargetMode="External"/><Relationship Id="rId9" Type="http://schemas.openxmlformats.org/officeDocument/2006/relationships/hyperlink" Target="https://golden.com/wiki/KuCoin_Exchange-NMGDK49" TargetMode="External"/><Relationship Id="rId14" Type="http://schemas.openxmlformats.org/officeDocument/2006/relationships/hyperlink" Target="https://www.ledger.com/coin/wallet/kucoin-shares" TargetMode="External"/></Relationships>
</file>

<file path=ppt/slides/_rels/slide29.xml.rels><?xml version="1.0" encoding="UTF-8" standalone="yes"?>
<Relationships xmlns="http://schemas.openxmlformats.org/package/2006/relationships"><Relationship Id="rId8" Type="http://schemas.openxmlformats.org/officeDocument/2006/relationships/hyperlink" Target="https://www.coolwallet.io/bitfinex-hackers-lessons-for-crypto-security/" TargetMode="External"/><Relationship Id="rId3" Type="http://schemas.openxmlformats.org/officeDocument/2006/relationships/hyperlink" Target="https://hacken.io/insights/kucoin-september-2020-hack-hacken-research/" TargetMode="External"/><Relationship Id="rId7" Type="http://schemas.openxmlformats.org/officeDocument/2006/relationships/hyperlink" Target="https://bitcoinmagazine.com/technical/how-authorities-found-bitfinex-bitcoin" TargetMode="External"/><Relationship Id="rId2" Type="http://schemas.openxmlformats.org/officeDocument/2006/relationships/hyperlink" Target="https://thegenesisdaily.medium.com/kucoin-hack-explained-by-crypto-curry-live-956aeffa4285" TargetMode="External"/><Relationship Id="rId1" Type="http://schemas.openxmlformats.org/officeDocument/2006/relationships/slideLayout" Target="../slideLayouts/slideLayout6.xml"/><Relationship Id="rId6" Type="http://schemas.openxmlformats.org/officeDocument/2006/relationships/hyperlink" Target="https://www.allenovery.com/en-gb/global/news-and-insights/publications/bitfinex---could-greater-regulation-have-prevented-its-hack" TargetMode="External"/><Relationship Id="rId5" Type="http://schemas.openxmlformats.org/officeDocument/2006/relationships/hyperlink" Target="https://www.jdsupra.com/legalnews/the-us-4-5-billion-bitfinex-hack-five-7029856/" TargetMode="External"/><Relationship Id="rId4" Type="http://schemas.openxmlformats.org/officeDocument/2006/relationships/hyperlink" Target="https://www.justice.gov/opa/press-release/file/1470211/download" TargetMode="External"/><Relationship Id="rId9" Type="http://schemas.openxmlformats.org/officeDocument/2006/relationships/hyperlink" Target="https://time.com/6146749/cryptocurrency-laundering-bitfinex-hack/"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themeOverride" Target="../theme/themeOverride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B417AE-0CEE-9832-52E5-B5043F476FFD}"/>
              </a:ext>
            </a:extLst>
          </p:cNvPr>
          <p:cNvSpPr>
            <a:spLocks noGrp="1"/>
          </p:cNvSpPr>
          <p:nvPr>
            <p:ph type="ctrTitle"/>
          </p:nvPr>
        </p:nvSpPr>
        <p:spPr>
          <a:xfrm>
            <a:off x="5130451" y="328693"/>
            <a:ext cx="6756750" cy="2797966"/>
          </a:xfrm>
        </p:spPr>
        <p:txBody>
          <a:bodyPr>
            <a:normAutofit/>
          </a:bodyPr>
          <a:lstStyle/>
          <a:p>
            <a:r>
              <a:rPr lang="en-IN" sz="6800">
                <a:latin typeface="Centaur" panose="02030504050205020304" pitchFamily="18" charset="0"/>
                <a:cs typeface="Cavolini" panose="020B0502040204020203" pitchFamily="66" charset="0"/>
              </a:rPr>
              <a:t>Security Analysis on Cryptocurrency Exchanges</a:t>
            </a:r>
            <a:endParaRPr lang="en-US" sz="6800">
              <a:latin typeface="Centaur" panose="02030504050205020304" pitchFamily="18" charset="0"/>
              <a:cs typeface="Cavolini" panose="020B0502040204020203" pitchFamily="66" charset="0"/>
            </a:endParaRPr>
          </a:p>
        </p:txBody>
      </p:sp>
      <p:sp>
        <p:nvSpPr>
          <p:cNvPr id="3" name="Subtitle 2">
            <a:extLst>
              <a:ext uri="{FF2B5EF4-FFF2-40B4-BE49-F238E27FC236}">
                <a16:creationId xmlns:a16="http://schemas.microsoft.com/office/drawing/2014/main" id="{37145FD9-0961-14CE-CE78-85F72468CEDE}"/>
              </a:ext>
            </a:extLst>
          </p:cNvPr>
          <p:cNvSpPr>
            <a:spLocks noGrp="1"/>
          </p:cNvSpPr>
          <p:nvPr>
            <p:ph type="subTitle" idx="1"/>
          </p:nvPr>
        </p:nvSpPr>
        <p:spPr>
          <a:xfrm>
            <a:off x="5278984" y="3531388"/>
            <a:ext cx="6269347" cy="2879243"/>
          </a:xfrm>
        </p:spPr>
        <p:txBody>
          <a:bodyPr vert="horz" lIns="91440" tIns="45720" rIns="91440" bIns="45720" rtlCol="0" anchor="t">
            <a:noAutofit/>
          </a:bodyPr>
          <a:lstStyle/>
          <a:p>
            <a:r>
              <a:rPr lang="en-IN" sz="1200" b="1">
                <a:solidFill>
                  <a:schemeClr val="tx1"/>
                </a:solidFill>
                <a:latin typeface="Cambria" panose="02040503050406030204" pitchFamily="18" charset="0"/>
                <a:ea typeface="Cambria" panose="02040503050406030204" pitchFamily="18" charset="0"/>
              </a:rPr>
              <a:t>Professor: </a:t>
            </a:r>
          </a:p>
          <a:p>
            <a:r>
              <a:rPr lang="en-IN" sz="1200" b="1" err="1">
                <a:solidFill>
                  <a:schemeClr val="tx1"/>
                </a:solidFill>
                <a:latin typeface="Cambria"/>
                <a:ea typeface="Cambria"/>
              </a:rPr>
              <a:t>Sazzadur</a:t>
            </a:r>
            <a:r>
              <a:rPr lang="en-IN" sz="1200" b="1">
                <a:solidFill>
                  <a:schemeClr val="tx1"/>
                </a:solidFill>
                <a:latin typeface="Cambria"/>
                <a:ea typeface="Cambria"/>
              </a:rPr>
              <a:t> </a:t>
            </a:r>
            <a:r>
              <a:rPr lang="en-IN" sz="1200" b="1" err="1">
                <a:solidFill>
                  <a:schemeClr val="tx1"/>
                </a:solidFill>
                <a:latin typeface="Cambria"/>
                <a:ea typeface="Cambria"/>
              </a:rPr>
              <a:t>Rahaman</a:t>
            </a:r>
            <a:endParaRPr lang="en-IN" sz="1200" b="1">
              <a:solidFill>
                <a:schemeClr val="tx1"/>
              </a:solidFill>
              <a:latin typeface="Cambria"/>
              <a:ea typeface="Cambria"/>
            </a:endParaRPr>
          </a:p>
          <a:p>
            <a:endParaRPr lang="en-IN" sz="1200" b="1">
              <a:solidFill>
                <a:schemeClr val="tx1"/>
              </a:solidFill>
              <a:latin typeface="Cambria" panose="02040503050406030204" pitchFamily="18" charset="0"/>
              <a:ea typeface="Cambria" panose="02040503050406030204" pitchFamily="18" charset="0"/>
            </a:endParaRPr>
          </a:p>
          <a:p>
            <a:r>
              <a:rPr lang="en-IN" sz="1200" b="1">
                <a:solidFill>
                  <a:schemeClr val="tx1"/>
                </a:solidFill>
                <a:latin typeface="Cambria" panose="02040503050406030204" pitchFamily="18" charset="0"/>
                <a:ea typeface="Cambria" panose="02040503050406030204" pitchFamily="18" charset="0"/>
              </a:rPr>
              <a:t>Students: </a:t>
            </a:r>
          </a:p>
          <a:p>
            <a:pPr fontAlgn="base">
              <a:spcAft>
                <a:spcPts val="0"/>
              </a:spcAft>
            </a:pPr>
            <a:r>
              <a:rPr lang="en-US" sz="1200" b="1">
                <a:solidFill>
                  <a:schemeClr val="tx1"/>
                </a:solidFill>
                <a:latin typeface="Cambria"/>
                <a:ea typeface="Cambria"/>
              </a:rPr>
              <a:t>Muaz Ali (</a:t>
            </a:r>
            <a:r>
              <a:rPr lang="en-US" sz="1200" b="1">
                <a:solidFill>
                  <a:schemeClr val="tx1"/>
                </a:solidFill>
                <a:latin typeface="Cambria"/>
                <a:ea typeface="Cambria"/>
                <a:hlinkClick r:id="rId2">
                  <a:extLst>
                    <a:ext uri="{A12FA001-AC4F-418D-AE19-62706E023703}">
                      <ahyp:hlinkClr xmlns:ahyp="http://schemas.microsoft.com/office/drawing/2018/hyperlinkcolor" val="tx"/>
                    </a:ext>
                  </a:extLst>
                </a:hlinkClick>
              </a:rPr>
              <a:t>muaz@arizona.edu</a:t>
            </a:r>
            <a:r>
              <a:rPr lang="en-US" sz="1200" b="1">
                <a:solidFill>
                  <a:schemeClr val="tx1"/>
                </a:solidFill>
                <a:latin typeface="Cambria"/>
                <a:ea typeface="Cambria"/>
              </a:rPr>
              <a:t>)</a:t>
            </a:r>
          </a:p>
          <a:p>
            <a:pPr>
              <a:spcAft>
                <a:spcPts val="0"/>
              </a:spcAft>
            </a:pPr>
            <a:r>
              <a:rPr lang="en-US" sz="1200" b="1">
                <a:solidFill>
                  <a:schemeClr val="tx1"/>
                </a:solidFill>
                <a:latin typeface="Cambria"/>
                <a:ea typeface="+mj-lt"/>
                <a:cs typeface="+mj-lt"/>
              </a:rPr>
              <a:t>FAHMIDA</a:t>
            </a:r>
            <a:r>
              <a:rPr lang="en-US" sz="1200" b="1">
                <a:solidFill>
                  <a:schemeClr val="tx1"/>
                </a:solidFill>
                <a:ea typeface="+mj-lt"/>
                <a:cs typeface="+mj-lt"/>
              </a:rPr>
              <a:t> </a:t>
            </a:r>
            <a:r>
              <a:rPr lang="en-US" sz="1200" b="1">
                <a:solidFill>
                  <a:schemeClr val="tx1"/>
                </a:solidFill>
                <a:latin typeface="Cambria"/>
                <a:ea typeface="+mj-lt"/>
                <a:cs typeface="+mj-lt"/>
              </a:rPr>
              <a:t>ALAM (</a:t>
            </a:r>
            <a:r>
              <a:rPr lang="en-US" sz="1200" b="1">
                <a:solidFill>
                  <a:schemeClr val="tx1"/>
                </a:solidFill>
                <a:latin typeface="Cambria"/>
                <a:ea typeface="+mj-lt"/>
                <a:cs typeface="+mj-lt"/>
                <a:hlinkClick r:id="rId3">
                  <a:extLst>
                    <a:ext uri="{A12FA001-AC4F-418D-AE19-62706E023703}">
                      <ahyp:hlinkClr xmlns:ahyp="http://schemas.microsoft.com/office/drawing/2018/hyperlinkcolor" val="tx"/>
                    </a:ext>
                  </a:extLst>
                </a:hlinkClick>
              </a:rPr>
              <a:t>FAHMIDAALAM@ARIZONA.EDU</a:t>
            </a:r>
            <a:r>
              <a:rPr lang="en-US" sz="1200" b="1">
                <a:solidFill>
                  <a:schemeClr val="tx1"/>
                </a:solidFill>
                <a:latin typeface="Cambria"/>
                <a:ea typeface="+mj-lt"/>
                <a:cs typeface="+mj-lt"/>
              </a:rPr>
              <a:t>)</a:t>
            </a:r>
            <a:endParaRPr lang="en-US">
              <a:solidFill>
                <a:schemeClr val="tx1"/>
              </a:solidFill>
              <a:latin typeface="Cambria"/>
            </a:endParaRPr>
          </a:p>
          <a:p>
            <a:pPr fontAlgn="base">
              <a:spcAft>
                <a:spcPts val="0"/>
              </a:spcAft>
            </a:pPr>
            <a:r>
              <a:rPr lang="en-US" sz="1200" b="1">
                <a:solidFill>
                  <a:schemeClr val="tx1"/>
                </a:solidFill>
                <a:latin typeface="Cambria" panose="02040503050406030204" pitchFamily="18" charset="0"/>
                <a:ea typeface="Cambria" panose="02040503050406030204" pitchFamily="18" charset="0"/>
              </a:rPr>
              <a:t>Rupal Jain (</a:t>
            </a:r>
            <a:r>
              <a:rPr lang="en-US" sz="1200" b="1">
                <a:solidFill>
                  <a:schemeClr val="tx1"/>
                </a:solidFill>
                <a:latin typeface="Cambria" panose="02040503050406030204" pitchFamily="18" charset="0"/>
                <a:ea typeface="Cambria" panose="02040503050406030204" pitchFamily="18" charset="0"/>
                <a:hlinkClick r:id="rId4">
                  <a:extLst>
                    <a:ext uri="{A12FA001-AC4F-418D-AE19-62706E023703}">
                      <ahyp:hlinkClr xmlns:ahyp="http://schemas.microsoft.com/office/drawing/2018/hyperlinkcolor" val="tx"/>
                    </a:ext>
                  </a:extLst>
                </a:hlinkClick>
              </a:rPr>
              <a:t>jainrupal@arizona.edu</a:t>
            </a:r>
            <a:r>
              <a:rPr lang="en-US" sz="1200" b="1">
                <a:solidFill>
                  <a:schemeClr val="tx1"/>
                </a:solidFill>
                <a:latin typeface="Cambria" panose="02040503050406030204" pitchFamily="18" charset="0"/>
                <a:ea typeface="Cambria" panose="02040503050406030204" pitchFamily="18" charset="0"/>
              </a:rPr>
              <a:t>)</a:t>
            </a:r>
          </a:p>
          <a:p>
            <a:pPr fontAlgn="base">
              <a:spcAft>
                <a:spcPts val="0"/>
              </a:spcAft>
            </a:pPr>
            <a:r>
              <a:rPr lang="en-US" sz="1200" b="1">
                <a:solidFill>
                  <a:schemeClr val="tx1"/>
                </a:solidFill>
                <a:latin typeface="Cambria" panose="02040503050406030204" pitchFamily="18" charset="0"/>
                <a:ea typeface="Cambria" panose="02040503050406030204" pitchFamily="18" charset="0"/>
              </a:rPr>
              <a:t>Priya Kaushik (</a:t>
            </a:r>
            <a:r>
              <a:rPr lang="en-US" sz="1200" b="1">
                <a:solidFill>
                  <a:schemeClr val="tx1"/>
                </a:solidFill>
                <a:latin typeface="Cambria" panose="02040503050406030204" pitchFamily="18" charset="0"/>
                <a:ea typeface="Cambria" panose="02040503050406030204" pitchFamily="18" charset="0"/>
                <a:hlinkClick r:id="rId5">
                  <a:extLst>
                    <a:ext uri="{A12FA001-AC4F-418D-AE19-62706E023703}">
                      <ahyp:hlinkClr xmlns:ahyp="http://schemas.microsoft.com/office/drawing/2018/hyperlinkcolor" val="tx"/>
                    </a:ext>
                  </a:extLst>
                </a:hlinkClick>
              </a:rPr>
              <a:t>priyakaushik@arizona.edu</a:t>
            </a:r>
            <a:r>
              <a:rPr lang="en-US" sz="1200" b="1">
                <a:solidFill>
                  <a:schemeClr val="tx1"/>
                </a:solidFill>
                <a:latin typeface="Cambria" panose="02040503050406030204" pitchFamily="18" charset="0"/>
                <a:ea typeface="Cambria" panose="02040503050406030204" pitchFamily="18" charset="0"/>
              </a:rPr>
              <a:t>)</a:t>
            </a:r>
          </a:p>
          <a:p>
            <a:pPr fontAlgn="base">
              <a:spcAft>
                <a:spcPts val="0"/>
              </a:spcAft>
            </a:pPr>
            <a:endParaRPr lang="en-US" sz="1200" b="1">
              <a:solidFill>
                <a:schemeClr val="tx1"/>
              </a:solidFill>
              <a:latin typeface="Cambria" panose="02040503050406030204" pitchFamily="18" charset="0"/>
              <a:ea typeface="Cambria" panose="02040503050406030204" pitchFamily="18" charset="0"/>
            </a:endParaRPr>
          </a:p>
        </p:txBody>
      </p:sp>
      <p:pic>
        <p:nvPicPr>
          <p:cNvPr id="16" name="Picture 4" descr="Digital numbers and graphs">
            <a:extLst>
              <a:ext uri="{FF2B5EF4-FFF2-40B4-BE49-F238E27FC236}">
                <a16:creationId xmlns:a16="http://schemas.microsoft.com/office/drawing/2014/main" id="{7C2685AD-0C1E-1641-27A6-17D139488F2F}"/>
              </a:ext>
            </a:extLst>
          </p:cNvPr>
          <p:cNvPicPr>
            <a:picLocks noChangeAspect="1"/>
          </p:cNvPicPr>
          <p:nvPr/>
        </p:nvPicPr>
        <p:blipFill rotWithShape="1">
          <a:blip r:embed="rId6"/>
          <a:srcRect l="35764" r="19119" b="-1"/>
          <a:stretch/>
        </p:blipFill>
        <p:spPr>
          <a:xfrm>
            <a:off x="-1" y="10"/>
            <a:ext cx="4635315" cy="6857989"/>
          </a:xfrm>
          <a:prstGeom prst="rect">
            <a:avLst/>
          </a:prstGeom>
        </p:spPr>
      </p:pic>
      <p:cxnSp>
        <p:nvCxnSpPr>
          <p:cNvPr id="17" name="Straight Connector 10">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7968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3BC15A-1BFC-3F81-4E01-C51292A12C35}"/>
              </a:ext>
            </a:extLst>
          </p:cNvPr>
          <p:cNvSpPr txBox="1"/>
          <p:nvPr/>
        </p:nvSpPr>
        <p:spPr>
          <a:xfrm>
            <a:off x="698092" y="587411"/>
            <a:ext cx="5584722" cy="830997"/>
          </a:xfrm>
          <a:prstGeom prst="rect">
            <a:avLst/>
          </a:prstGeom>
          <a:noFill/>
        </p:spPr>
        <p:txBody>
          <a:bodyPr wrap="square" lIns="91440" tIns="45720" rIns="91440" bIns="45720" rtlCol="0" anchor="t">
            <a:spAutoFit/>
          </a:bodyPr>
          <a:lstStyle>
            <a:defPPr>
              <a:defRPr lang="en-US"/>
            </a:defPPr>
            <a:lvl1pPr>
              <a:defRPr sz="4400">
                <a:solidFill>
                  <a:schemeClr val="accent2">
                    <a:lumMod val="50000"/>
                  </a:schemeClr>
                </a:solidFill>
                <a:latin typeface="Algerian"/>
              </a:defRPr>
            </a:lvl1pPr>
          </a:lstStyle>
          <a:p>
            <a:r>
              <a:rPr lang="en-US" sz="4800"/>
              <a:t>Major hack</a:t>
            </a:r>
          </a:p>
        </p:txBody>
      </p:sp>
      <p:sp>
        <p:nvSpPr>
          <p:cNvPr id="3" name="TextBox 2">
            <a:extLst>
              <a:ext uri="{FF2B5EF4-FFF2-40B4-BE49-F238E27FC236}">
                <a16:creationId xmlns:a16="http://schemas.microsoft.com/office/drawing/2014/main" id="{F301F653-91AE-93A1-B618-ACA46F072933}"/>
              </a:ext>
            </a:extLst>
          </p:cNvPr>
          <p:cNvSpPr txBox="1"/>
          <p:nvPr/>
        </p:nvSpPr>
        <p:spPr>
          <a:xfrm>
            <a:off x="609473" y="1356852"/>
            <a:ext cx="10746785" cy="3691139"/>
          </a:xfrm>
          <a:prstGeom prst="rect">
            <a:avLst/>
          </a:prstGeom>
          <a:noFill/>
        </p:spPr>
        <p:txBody>
          <a:bodyPr wrap="square" lIns="91440" tIns="45720" rIns="91440" bIns="45720" rtlCol="0" anchor="t">
            <a:spAutoFit/>
          </a:bodyPr>
          <a:lstStyle/>
          <a:p>
            <a:pPr marL="285750" indent="-285750">
              <a:buFont typeface="Arial"/>
              <a:buChar char="•"/>
            </a:pPr>
            <a:endParaRPr lang="en-US">
              <a:latin typeface="Cambria"/>
              <a:ea typeface="Cambria"/>
              <a:cs typeface="Calibri" panose="020F0502020204030204"/>
            </a:endParaRPr>
          </a:p>
          <a:p>
            <a:pPr marL="285750" indent="-285750">
              <a:buFont typeface="Arial"/>
              <a:buChar char="•"/>
            </a:pPr>
            <a:endParaRPr lang="en-US">
              <a:latin typeface="Cambria"/>
              <a:ea typeface="Cambria"/>
              <a:cs typeface="Calibri" panose="020F0502020204030204"/>
            </a:endParaRPr>
          </a:p>
          <a:p>
            <a:pPr marL="285750" indent="-285750">
              <a:buFont typeface="Arial"/>
              <a:buChar char="•"/>
            </a:pPr>
            <a:r>
              <a:rPr lang="en-US">
                <a:latin typeface="Cambria"/>
                <a:ea typeface="+mn-lt"/>
                <a:cs typeface="+mn-lt"/>
              </a:rPr>
              <a:t>On September 25</a:t>
            </a:r>
            <a:r>
              <a:rPr lang="en-US" sz="1800">
                <a:effectLst/>
                <a:latin typeface="Cambria"/>
                <a:ea typeface="+mn-lt"/>
                <a:cs typeface="+mn-lt"/>
              </a:rPr>
              <a:t>, </a:t>
            </a:r>
            <a:r>
              <a:rPr lang="en-US">
                <a:latin typeface="Cambria"/>
                <a:ea typeface="+mn-lt"/>
                <a:cs typeface="+mn-lt"/>
              </a:rPr>
              <a:t>2020</a:t>
            </a:r>
            <a:r>
              <a:rPr lang="en-US" sz="1800">
                <a:effectLst/>
                <a:latin typeface="Cambria"/>
                <a:ea typeface="+mn-lt"/>
                <a:cs typeface="+mn-lt"/>
              </a:rPr>
              <a:t>, the </a:t>
            </a:r>
            <a:r>
              <a:rPr lang="en-US">
                <a:latin typeface="Cambria"/>
                <a:ea typeface="+mn-lt"/>
                <a:cs typeface="+mn-lt"/>
              </a:rPr>
              <a:t>cryptocurrency exchange KuCoin was hacked. </a:t>
            </a:r>
          </a:p>
          <a:p>
            <a:pPr marL="285750" indent="-285750">
              <a:buFont typeface="Arial"/>
              <a:buChar char="•"/>
            </a:pPr>
            <a:endParaRPr lang="en-US">
              <a:latin typeface="Cambria"/>
              <a:ea typeface="+mn-lt"/>
              <a:cs typeface="+mn-lt"/>
            </a:endParaRPr>
          </a:p>
          <a:p>
            <a:pPr marL="285750" indent="-285750">
              <a:buFont typeface="Arial"/>
              <a:buChar char="•"/>
            </a:pPr>
            <a:r>
              <a:rPr lang="en-US">
                <a:latin typeface="Cambria"/>
                <a:ea typeface="+mn-lt"/>
                <a:cs typeface="+mn-lt"/>
              </a:rPr>
              <a:t>Estimated stolen cryptocurrency amount is around $281 million in various cryptocurrencies. </a:t>
            </a:r>
          </a:p>
          <a:p>
            <a:pPr marL="285750" indent="-285750">
              <a:buFont typeface="Arial"/>
              <a:buChar char="•"/>
            </a:pPr>
            <a:endParaRPr lang="en-US">
              <a:latin typeface="Cambria"/>
              <a:ea typeface="+mn-lt"/>
              <a:cs typeface="+mn-lt"/>
            </a:endParaRPr>
          </a:p>
          <a:p>
            <a:pPr marL="285750" indent="-285750">
              <a:buFont typeface="Arial"/>
              <a:buChar char="•"/>
            </a:pPr>
            <a:r>
              <a:rPr lang="en-US">
                <a:latin typeface="Cambria"/>
                <a:ea typeface="+mn-lt"/>
                <a:cs typeface="+mn-lt"/>
              </a:rPr>
              <a:t>A North Korean hacker crew called Lazarus Group has been accused of carrying out this breach. </a:t>
            </a:r>
          </a:p>
          <a:p>
            <a:pPr marL="285750" indent="-285750">
              <a:buFont typeface="Arial"/>
              <a:buChar char="•"/>
            </a:pPr>
            <a:endParaRPr lang="en-US">
              <a:latin typeface="Cambria"/>
              <a:ea typeface="Cambria"/>
              <a:cs typeface="Calibri" panose="020F0502020204030204"/>
            </a:endParaRPr>
          </a:p>
          <a:p>
            <a:pPr marL="285750" indent="-285750">
              <a:buFont typeface="Arial"/>
              <a:buChar char="•"/>
            </a:pPr>
            <a:r>
              <a:rPr lang="en-US">
                <a:latin typeface="Cambria"/>
                <a:ea typeface="+mn-lt"/>
                <a:cs typeface="+mn-lt"/>
              </a:rPr>
              <a:t>However, KuCoin recovered 84% of stolen crypto after the hack and insurance funds covered the 16% unrecovered from the incident. </a:t>
            </a:r>
            <a:endParaRPr lang="en-US">
              <a:latin typeface="Cambria"/>
              <a:ea typeface="Cambria"/>
              <a:cs typeface="Calibri" panose="020F0502020204030204"/>
            </a:endParaRPr>
          </a:p>
          <a:p>
            <a:pPr marL="285750" indent="-285750">
              <a:buFont typeface="Arial"/>
              <a:buChar char="•"/>
            </a:pPr>
            <a:endParaRPr lang="en-US">
              <a:latin typeface="Cambria"/>
              <a:ea typeface="Cambria"/>
              <a:cs typeface="Calibri" panose="020F0502020204030204"/>
            </a:endParaRPr>
          </a:p>
          <a:p>
            <a:pPr marL="285750" indent="-285750">
              <a:buFont typeface="Arial"/>
              <a:buChar char="•"/>
            </a:pPr>
            <a:endParaRPr lang="en-US">
              <a:latin typeface="Cambria"/>
              <a:ea typeface="Cambria"/>
              <a:cs typeface="Calibri" panose="020F0502020204030204"/>
            </a:endParaRPr>
          </a:p>
          <a:p>
            <a:pPr marL="285750" indent="-285750">
              <a:lnSpc>
                <a:spcPct val="107000"/>
              </a:lnSpc>
              <a:buFont typeface="Arial"/>
              <a:buChar char="•"/>
            </a:pPr>
            <a:endParaRPr lang="en-US">
              <a:latin typeface="Cambria"/>
              <a:ea typeface="Cambria"/>
              <a:cs typeface="Calibri" panose="020F0502020204030204"/>
            </a:endParaRPr>
          </a:p>
        </p:txBody>
      </p:sp>
    </p:spTree>
    <p:extLst>
      <p:ext uri="{BB962C8B-B14F-4D97-AF65-F5344CB8AC3E}">
        <p14:creationId xmlns:p14="http://schemas.microsoft.com/office/powerpoint/2010/main" val="2885309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3BC15A-1BFC-3F81-4E01-C51292A12C35}"/>
              </a:ext>
            </a:extLst>
          </p:cNvPr>
          <p:cNvSpPr txBox="1"/>
          <p:nvPr/>
        </p:nvSpPr>
        <p:spPr>
          <a:xfrm>
            <a:off x="530942" y="455727"/>
            <a:ext cx="7570838" cy="830997"/>
          </a:xfrm>
          <a:prstGeom prst="rect">
            <a:avLst/>
          </a:prstGeom>
          <a:noFill/>
        </p:spPr>
        <p:txBody>
          <a:bodyPr wrap="square" lIns="91440" tIns="45720" rIns="91440" bIns="45720" rtlCol="0" anchor="t">
            <a:spAutoFit/>
          </a:bodyPr>
          <a:lstStyle>
            <a:defPPr>
              <a:defRPr lang="en-US"/>
            </a:defPPr>
            <a:lvl1pPr>
              <a:defRPr sz="4800">
                <a:solidFill>
                  <a:schemeClr val="accent2">
                    <a:lumMod val="50000"/>
                  </a:schemeClr>
                </a:solidFill>
                <a:latin typeface="Algerian"/>
              </a:defRPr>
            </a:lvl1pPr>
          </a:lstStyle>
          <a:p>
            <a:r>
              <a:rPr lang="en-IN"/>
              <a:t>Breach Analysis</a:t>
            </a:r>
            <a:endParaRPr lang="en-US"/>
          </a:p>
        </p:txBody>
      </p:sp>
      <p:sp>
        <p:nvSpPr>
          <p:cNvPr id="4" name="TextBox 3">
            <a:extLst>
              <a:ext uri="{FF2B5EF4-FFF2-40B4-BE49-F238E27FC236}">
                <a16:creationId xmlns:a16="http://schemas.microsoft.com/office/drawing/2014/main" id="{F7D19E0F-08D2-DAB6-AC47-B3AB3FA52E89}"/>
              </a:ext>
            </a:extLst>
          </p:cNvPr>
          <p:cNvSpPr txBox="1"/>
          <p:nvPr/>
        </p:nvSpPr>
        <p:spPr>
          <a:xfrm>
            <a:off x="530942" y="1508346"/>
            <a:ext cx="10874478" cy="4708981"/>
          </a:xfrm>
          <a:prstGeom prst="rect">
            <a:avLst/>
          </a:prstGeom>
          <a:noFill/>
        </p:spPr>
        <p:txBody>
          <a:bodyPr wrap="square" lIns="91440" tIns="45720" rIns="91440" bIns="45720" rtlCol="0" anchor="t">
            <a:spAutoFit/>
          </a:bodyPr>
          <a:lstStyle/>
          <a:p>
            <a:pPr marL="285750" indent="-285750">
              <a:buFont typeface="Arial"/>
              <a:buChar char="•"/>
            </a:pPr>
            <a:r>
              <a:rPr lang="en-US" sz="2000">
                <a:latin typeface="Cambria"/>
                <a:ea typeface="Cambria"/>
                <a:cs typeface="+mn-lt"/>
              </a:rPr>
              <a:t>The hack was due </a:t>
            </a:r>
            <a:r>
              <a:rPr lang="en-US" sz="2000" b="0" i="0">
                <a:effectLst/>
                <a:latin typeface="Cambria"/>
                <a:ea typeface="Cambria"/>
                <a:cs typeface="+mn-lt"/>
              </a:rPr>
              <a:t>to a </a:t>
            </a:r>
            <a:r>
              <a:rPr lang="en-US" sz="2000">
                <a:latin typeface="Cambria"/>
                <a:ea typeface="Cambria"/>
                <a:cs typeface="+mn-lt"/>
              </a:rPr>
              <a:t>leak of </a:t>
            </a:r>
            <a:r>
              <a:rPr lang="en-US" sz="2000">
                <a:effectLst/>
                <a:latin typeface="Cambria"/>
                <a:ea typeface="Cambria"/>
                <a:cs typeface="+mn-lt"/>
              </a:rPr>
              <a:t>the </a:t>
            </a:r>
            <a:r>
              <a:rPr lang="en-US" sz="2000">
                <a:latin typeface="Cambria"/>
                <a:ea typeface="Cambria"/>
                <a:cs typeface="+mn-lt"/>
              </a:rPr>
              <a:t>KuCoin hot wallet </a:t>
            </a:r>
            <a:r>
              <a:rPr lang="en-US" sz="2000">
                <a:effectLst/>
                <a:latin typeface="Cambria"/>
                <a:ea typeface="Cambria"/>
                <a:cs typeface="+mn-lt"/>
              </a:rPr>
              <a:t>private keys.</a:t>
            </a:r>
            <a:endParaRPr lang="en-US" sz="2000">
              <a:latin typeface="Cambria"/>
              <a:ea typeface="Cambria"/>
              <a:cs typeface="Calibri"/>
            </a:endParaRPr>
          </a:p>
          <a:p>
            <a:endParaRPr lang="en-US" sz="2000">
              <a:latin typeface="Cambria" panose="02040503050406030204" pitchFamily="18" charset="0"/>
              <a:ea typeface="Cambria" panose="02040503050406030204" pitchFamily="18" charset="0"/>
              <a:cs typeface="+mn-lt"/>
            </a:endParaRPr>
          </a:p>
          <a:p>
            <a:pPr marL="285750" indent="-285750">
              <a:buFont typeface="Arial"/>
              <a:buChar char="•"/>
            </a:pPr>
            <a:r>
              <a:rPr lang="en-US" sz="2000">
                <a:latin typeface="Cambria"/>
                <a:ea typeface="Cambria"/>
                <a:cs typeface="+mn-lt"/>
              </a:rPr>
              <a:t>Private key, a randomly generated number that signs transactions and protects user’s assets from malicious attacks. If it gets compromised or lost, users won’t be able to access their crypto wallet to spend, withdraw, or transfer their coins.</a:t>
            </a:r>
          </a:p>
          <a:p>
            <a:endParaRPr lang="en-US" sz="2000">
              <a:latin typeface="Cambria" panose="02040503050406030204" pitchFamily="18" charset="0"/>
              <a:ea typeface="Cambria" panose="02040503050406030204" pitchFamily="18" charset="0"/>
              <a:cs typeface="+mn-lt"/>
            </a:endParaRPr>
          </a:p>
          <a:p>
            <a:pPr marL="285750" indent="-285750">
              <a:buFont typeface="Arial"/>
              <a:buChar char="•"/>
            </a:pPr>
            <a:r>
              <a:rPr lang="en-US" sz="2000">
                <a:latin typeface="Cambria"/>
                <a:ea typeface="Cambria"/>
                <a:cs typeface="+mn-lt"/>
              </a:rPr>
              <a:t>Stolen cryptocurrencies were stored in hot wallets (where the private keys are available in a database connected to the internet) which did not require multiple signatures (multi-sig) by operators of the exchange to clear an outgoing transaction.</a:t>
            </a:r>
          </a:p>
          <a:p>
            <a:endParaRPr lang="en-US" sz="2000">
              <a:latin typeface="Cambria" panose="02040503050406030204" pitchFamily="18" charset="0"/>
              <a:ea typeface="Cambria" panose="02040503050406030204" pitchFamily="18" charset="0"/>
              <a:cs typeface="+mn-lt"/>
            </a:endParaRPr>
          </a:p>
          <a:p>
            <a:pPr marL="285750" indent="-285750">
              <a:buFont typeface="Arial"/>
              <a:buChar char="•"/>
            </a:pPr>
            <a:r>
              <a:rPr lang="en-US" sz="2000">
                <a:latin typeface="Cambria"/>
                <a:ea typeface="Cambria"/>
                <a:cs typeface="+mn-lt"/>
              </a:rPr>
              <a:t>Therefore, the hackers were able to retrieve the wallet’s private keys and sign the subsequent outgoing transactions without significant challenges and breached the security.</a:t>
            </a:r>
            <a:endParaRPr lang="en-US" sz="2000">
              <a:latin typeface="Cambria"/>
              <a:ea typeface="Cambria"/>
              <a:cs typeface="Calibri" panose="020F0502020204030204"/>
            </a:endParaRPr>
          </a:p>
          <a:p>
            <a:pPr marL="285750" indent="-285750">
              <a:buFont typeface="Arial"/>
              <a:buChar char="•"/>
            </a:pPr>
            <a:endParaRPr lang="en-US" sz="2000">
              <a:latin typeface="Cambria" panose="02040503050406030204" pitchFamily="18" charset="0"/>
              <a:ea typeface="Cambria" panose="02040503050406030204" pitchFamily="18" charset="0"/>
              <a:cs typeface="Calibri" panose="020F0502020204030204"/>
            </a:endParaRPr>
          </a:p>
          <a:p>
            <a:pPr marL="285750" indent="-285750">
              <a:buFont typeface="Arial"/>
              <a:buChar char="•"/>
            </a:pPr>
            <a:endParaRPr lang="en-US" sz="2000">
              <a:latin typeface="Cambria" panose="02040503050406030204" pitchFamily="18" charset="0"/>
              <a:ea typeface="Cambria" panose="02040503050406030204" pitchFamily="18" charset="0"/>
              <a:cs typeface="Calibri" panose="020F0502020204030204"/>
            </a:endParaRPr>
          </a:p>
          <a:p>
            <a:pPr marL="285750" indent="-285750">
              <a:buFont typeface="Arial"/>
              <a:buChar char="•"/>
            </a:pPr>
            <a:endParaRPr lang="en-US" sz="2000">
              <a:latin typeface="Cambria" panose="02040503050406030204" pitchFamily="18" charset="0"/>
              <a:ea typeface="Cambria" panose="02040503050406030204" pitchFamily="18" charset="0"/>
              <a:cs typeface="Calibri" panose="020F0502020204030204"/>
            </a:endParaRPr>
          </a:p>
        </p:txBody>
      </p:sp>
    </p:spTree>
    <p:extLst>
      <p:ext uri="{BB962C8B-B14F-4D97-AF65-F5344CB8AC3E}">
        <p14:creationId xmlns:p14="http://schemas.microsoft.com/office/powerpoint/2010/main" val="122788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3BC15A-1BFC-3F81-4E01-C51292A12C35}"/>
              </a:ext>
            </a:extLst>
          </p:cNvPr>
          <p:cNvSpPr txBox="1"/>
          <p:nvPr/>
        </p:nvSpPr>
        <p:spPr>
          <a:xfrm>
            <a:off x="530942" y="426230"/>
            <a:ext cx="7570838" cy="830997"/>
          </a:xfrm>
          <a:prstGeom prst="rect">
            <a:avLst/>
          </a:prstGeom>
          <a:noFill/>
        </p:spPr>
        <p:txBody>
          <a:bodyPr wrap="square" lIns="91440" tIns="45720" rIns="91440" bIns="45720" rtlCol="0" anchor="t">
            <a:spAutoFit/>
          </a:bodyPr>
          <a:lstStyle>
            <a:defPPr>
              <a:defRPr lang="en-US"/>
            </a:defPPr>
            <a:lvl1pPr>
              <a:defRPr sz="4800">
                <a:solidFill>
                  <a:schemeClr val="accent2">
                    <a:lumMod val="50000"/>
                  </a:schemeClr>
                </a:solidFill>
                <a:latin typeface="Algerian"/>
              </a:defRPr>
            </a:lvl1pPr>
          </a:lstStyle>
          <a:p>
            <a:r>
              <a:rPr lang="en-IN"/>
              <a:t>Breach Analysis</a:t>
            </a:r>
            <a:endParaRPr lang="en-US"/>
          </a:p>
        </p:txBody>
      </p:sp>
      <p:sp>
        <p:nvSpPr>
          <p:cNvPr id="4" name="TextBox 3">
            <a:extLst>
              <a:ext uri="{FF2B5EF4-FFF2-40B4-BE49-F238E27FC236}">
                <a16:creationId xmlns:a16="http://schemas.microsoft.com/office/drawing/2014/main" id="{F7D19E0F-08D2-DAB6-AC47-B3AB3FA52E89}"/>
              </a:ext>
            </a:extLst>
          </p:cNvPr>
          <p:cNvSpPr txBox="1"/>
          <p:nvPr/>
        </p:nvSpPr>
        <p:spPr>
          <a:xfrm>
            <a:off x="530942" y="1508346"/>
            <a:ext cx="10874478" cy="4401205"/>
          </a:xfrm>
          <a:prstGeom prst="rect">
            <a:avLst/>
          </a:prstGeom>
          <a:noFill/>
        </p:spPr>
        <p:txBody>
          <a:bodyPr wrap="square" lIns="91440" tIns="45720" rIns="91440" bIns="45720" rtlCol="0" anchor="t">
            <a:spAutoFit/>
          </a:bodyPr>
          <a:lstStyle/>
          <a:p>
            <a:r>
              <a:rPr lang="en-US" sz="2000" b="1">
                <a:latin typeface="Cambria"/>
                <a:ea typeface="+mn-lt"/>
                <a:cs typeface="+mn-lt"/>
              </a:rPr>
              <a:t>Probable way to obtain private keys:</a:t>
            </a:r>
          </a:p>
          <a:p>
            <a:pPr marL="342900" indent="-342900">
              <a:buFont typeface="Arial"/>
              <a:buChar char="•"/>
            </a:pPr>
            <a:r>
              <a:rPr lang="en-US" sz="2000" b="1">
                <a:latin typeface="Cambria"/>
                <a:ea typeface="+mn-lt"/>
                <a:cs typeface="+mn-lt"/>
              </a:rPr>
              <a:t>Social engineering attack - </a:t>
            </a:r>
            <a:r>
              <a:rPr lang="en-US" sz="2000">
                <a:latin typeface="Cambria"/>
                <a:ea typeface="+mn-lt"/>
                <a:cs typeface="+mn-lt"/>
              </a:rPr>
              <a:t>Hackers could obtain access to private keys as a result of a phishing attack by using exploits, viruses, and backdoors on employees who had access to private keys.</a:t>
            </a:r>
            <a:endParaRPr lang="en-US">
              <a:latin typeface="Cambria"/>
              <a:ea typeface="+mn-lt"/>
              <a:cs typeface="+mn-lt"/>
            </a:endParaRPr>
          </a:p>
          <a:p>
            <a:pPr marL="342900" indent="-342900">
              <a:buFont typeface="Arial"/>
              <a:buChar char="•"/>
            </a:pPr>
            <a:endParaRPr lang="en-US" sz="2000">
              <a:latin typeface="Cambria"/>
              <a:ea typeface="+mn-lt"/>
              <a:cs typeface="+mn-lt"/>
            </a:endParaRPr>
          </a:p>
          <a:p>
            <a:pPr marL="342900" indent="-342900">
              <a:buFont typeface="Arial"/>
              <a:buChar char="•"/>
            </a:pPr>
            <a:r>
              <a:rPr lang="en-US" sz="2000" b="1">
                <a:latin typeface="Cambria"/>
                <a:ea typeface="+mn-lt"/>
                <a:cs typeface="+mn-lt"/>
              </a:rPr>
              <a:t>Malicious actions of responsible employees - </a:t>
            </a:r>
            <a:r>
              <a:rPr lang="en-US" sz="2000">
                <a:latin typeface="Cambria"/>
                <a:ea typeface="+mn-lt"/>
                <a:cs typeface="+mn-lt"/>
              </a:rPr>
              <a:t>This could have been done by someone from the exchange staff who had the appropriate access. </a:t>
            </a:r>
            <a:endParaRPr lang="en-US">
              <a:latin typeface="Cambria"/>
              <a:ea typeface="Cambria"/>
              <a:cs typeface="Calibri" panose="020F0502020204030204"/>
            </a:endParaRPr>
          </a:p>
          <a:p>
            <a:pPr marL="342900" indent="-342900">
              <a:buFont typeface="Arial"/>
              <a:buChar char="•"/>
            </a:pPr>
            <a:endParaRPr lang="en-US" sz="2000">
              <a:latin typeface="Cambria"/>
              <a:ea typeface="+mn-lt"/>
              <a:cs typeface="+mn-lt"/>
            </a:endParaRPr>
          </a:p>
          <a:p>
            <a:pPr marL="342900" indent="-342900">
              <a:buFont typeface="Arial"/>
              <a:buChar char="•"/>
            </a:pPr>
            <a:r>
              <a:rPr lang="en-US" sz="2000" b="1">
                <a:latin typeface="Cambria"/>
                <a:ea typeface="+mn-lt"/>
                <a:cs typeface="+mn-lt"/>
              </a:rPr>
              <a:t>Attack on web infrastructure - </a:t>
            </a:r>
            <a:r>
              <a:rPr lang="en-US" sz="2000">
                <a:latin typeface="Cambria"/>
                <a:ea typeface="+mn-lt"/>
                <a:cs typeface="+mn-lt"/>
              </a:rPr>
              <a:t>An attacker could gain access to the exchange’s hot wallet services. </a:t>
            </a:r>
            <a:endParaRPr lang="en-US" sz="2000">
              <a:latin typeface="Cambria"/>
              <a:ea typeface="Cambria"/>
              <a:cs typeface="Calibri" panose="020F0502020204030204"/>
            </a:endParaRPr>
          </a:p>
          <a:p>
            <a:pPr marL="342900" indent="-342900">
              <a:buFont typeface="Arial"/>
              <a:buChar char="•"/>
            </a:pPr>
            <a:endParaRPr lang="en-US" sz="2000">
              <a:latin typeface="Cambria"/>
              <a:ea typeface="Cambria"/>
              <a:cs typeface="Calibri" panose="020F0502020204030204"/>
            </a:endParaRPr>
          </a:p>
          <a:p>
            <a:pPr marL="342900" indent="-342900">
              <a:buFont typeface="Arial"/>
              <a:buChar char="•"/>
            </a:pPr>
            <a:endParaRPr lang="en-US" sz="2000">
              <a:latin typeface="Cambria"/>
              <a:ea typeface="Cambria"/>
              <a:cs typeface="Calibri" panose="020F0502020204030204"/>
            </a:endParaRPr>
          </a:p>
          <a:p>
            <a:pPr marL="342900" indent="-342900">
              <a:buFont typeface="Arial"/>
              <a:buChar char="•"/>
            </a:pPr>
            <a:endParaRPr lang="en-US" sz="2000">
              <a:latin typeface="Cambria"/>
              <a:ea typeface="Cambria"/>
              <a:cs typeface="Calibri" panose="020F0502020204030204"/>
            </a:endParaRPr>
          </a:p>
          <a:p>
            <a:pPr marL="342900" indent="-342900">
              <a:buFont typeface="Arial"/>
              <a:buChar char="•"/>
            </a:pPr>
            <a:endParaRPr lang="en-US" sz="2000">
              <a:latin typeface="Cambria"/>
              <a:ea typeface="Cambria"/>
              <a:cs typeface="Calibri" panose="020F0502020204030204"/>
            </a:endParaRPr>
          </a:p>
        </p:txBody>
      </p:sp>
    </p:spTree>
    <p:extLst>
      <p:ext uri="{BB962C8B-B14F-4D97-AF65-F5344CB8AC3E}">
        <p14:creationId xmlns:p14="http://schemas.microsoft.com/office/powerpoint/2010/main" val="3695800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3BC15A-1BFC-3F81-4E01-C51292A12C35}"/>
              </a:ext>
            </a:extLst>
          </p:cNvPr>
          <p:cNvSpPr txBox="1"/>
          <p:nvPr/>
        </p:nvSpPr>
        <p:spPr>
          <a:xfrm>
            <a:off x="491614" y="426231"/>
            <a:ext cx="7570838" cy="830997"/>
          </a:xfrm>
          <a:prstGeom prst="rect">
            <a:avLst/>
          </a:prstGeom>
          <a:noFill/>
        </p:spPr>
        <p:txBody>
          <a:bodyPr wrap="square" lIns="91440" tIns="45720" rIns="91440" bIns="45720" rtlCol="0" anchor="t">
            <a:spAutoFit/>
          </a:bodyPr>
          <a:lstStyle>
            <a:defPPr>
              <a:defRPr lang="en-US"/>
            </a:defPPr>
            <a:lvl1pPr>
              <a:defRPr sz="4800">
                <a:solidFill>
                  <a:schemeClr val="accent2">
                    <a:lumMod val="50000"/>
                  </a:schemeClr>
                </a:solidFill>
                <a:latin typeface="Algerian"/>
              </a:defRPr>
            </a:lvl1pPr>
          </a:lstStyle>
          <a:p>
            <a:r>
              <a:rPr lang="en-IN"/>
              <a:t>Breach Analysis</a:t>
            </a:r>
            <a:endParaRPr lang="en-US"/>
          </a:p>
        </p:txBody>
      </p:sp>
      <p:sp>
        <p:nvSpPr>
          <p:cNvPr id="4" name="TextBox 3">
            <a:extLst>
              <a:ext uri="{FF2B5EF4-FFF2-40B4-BE49-F238E27FC236}">
                <a16:creationId xmlns:a16="http://schemas.microsoft.com/office/drawing/2014/main" id="{F7D19E0F-08D2-DAB6-AC47-B3AB3FA52E89}"/>
              </a:ext>
            </a:extLst>
          </p:cNvPr>
          <p:cNvSpPr txBox="1"/>
          <p:nvPr/>
        </p:nvSpPr>
        <p:spPr>
          <a:xfrm>
            <a:off x="383458" y="1532927"/>
            <a:ext cx="4365191" cy="4222053"/>
          </a:xfrm>
          <a:prstGeom prst="rect">
            <a:avLst/>
          </a:prstGeom>
          <a:noFill/>
        </p:spPr>
        <p:txBody>
          <a:bodyPr wrap="square" lIns="91440" tIns="45720" rIns="91440" bIns="45720" rtlCol="0" anchor="t">
            <a:spAutoFit/>
          </a:bodyPr>
          <a:lstStyle/>
          <a:p>
            <a:pPr marL="285750" indent="-285750" algn="just">
              <a:lnSpc>
                <a:spcPct val="107000"/>
              </a:lnSpc>
              <a:buFont typeface="Arial"/>
              <a:buChar char="•"/>
            </a:pPr>
            <a:r>
              <a:rPr lang="en-US">
                <a:latin typeface="Cambria"/>
                <a:ea typeface="+mn-lt"/>
                <a:cs typeface="+mn-lt"/>
              </a:rPr>
              <a:t>Lazarus Group used </a:t>
            </a:r>
            <a:r>
              <a:rPr lang="en-US" err="1">
                <a:latin typeface="Cambria"/>
                <a:ea typeface="+mn-lt"/>
                <a:cs typeface="+mn-lt"/>
              </a:rPr>
              <a:t>DeFi</a:t>
            </a:r>
            <a:r>
              <a:rPr lang="en-US">
                <a:latin typeface="Cambria"/>
                <a:ea typeface="+mn-lt"/>
                <a:cs typeface="+mn-lt"/>
              </a:rPr>
              <a:t> platforms to launder a portion of the stolen funds.</a:t>
            </a:r>
            <a:endParaRPr lang="en-US">
              <a:latin typeface="Calibri"/>
              <a:ea typeface="Cambria"/>
              <a:cs typeface="Calibri" panose="020F0502020204030204"/>
            </a:endParaRPr>
          </a:p>
          <a:p>
            <a:pPr marL="285750" indent="-285750" algn="just">
              <a:lnSpc>
                <a:spcPct val="107000"/>
              </a:lnSpc>
              <a:buFont typeface="Arial"/>
              <a:buChar char="•"/>
            </a:pPr>
            <a:endParaRPr lang="en-US">
              <a:latin typeface="Cambria"/>
              <a:ea typeface="+mn-lt"/>
              <a:cs typeface="+mn-lt"/>
            </a:endParaRPr>
          </a:p>
          <a:p>
            <a:pPr marL="285750" indent="-285750" algn="just">
              <a:lnSpc>
                <a:spcPct val="107000"/>
              </a:lnSpc>
              <a:buFont typeface="Arial"/>
              <a:buChar char="•"/>
            </a:pPr>
            <a:r>
              <a:rPr lang="en-US" err="1">
                <a:latin typeface="Cambria"/>
                <a:ea typeface="+mn-lt"/>
                <a:cs typeface="+mn-lt"/>
              </a:rPr>
              <a:t>DeFi</a:t>
            </a:r>
            <a:r>
              <a:rPr lang="en-US">
                <a:latin typeface="Cambria"/>
                <a:ea typeface="+mn-lt"/>
                <a:cs typeface="+mn-lt"/>
              </a:rPr>
              <a:t> platforms allow users to swap one type of cryptocurrency for another without taking KYC information from customers, making it easier for cybercriminals to move funds with greater anonymity.</a:t>
            </a:r>
            <a:endParaRPr lang="en-US">
              <a:latin typeface="Cambria"/>
              <a:ea typeface="Cambria"/>
              <a:cs typeface="Calibri" panose="020F0502020204030204"/>
            </a:endParaRPr>
          </a:p>
          <a:p>
            <a:pPr marL="285750" indent="-285750" algn="just">
              <a:lnSpc>
                <a:spcPct val="107000"/>
              </a:lnSpc>
              <a:buFont typeface="Arial"/>
              <a:buChar char="•"/>
            </a:pPr>
            <a:endParaRPr lang="en-US">
              <a:latin typeface="Cambria"/>
              <a:ea typeface="+mn-lt"/>
              <a:cs typeface="+mn-lt"/>
            </a:endParaRPr>
          </a:p>
          <a:p>
            <a:pPr marL="285750" indent="-285750" algn="just">
              <a:lnSpc>
                <a:spcPct val="107000"/>
              </a:lnSpc>
              <a:buFont typeface="Arial"/>
              <a:buChar char="•"/>
            </a:pPr>
            <a:r>
              <a:rPr lang="en-US">
                <a:latin typeface="Cambria"/>
                <a:ea typeface="+mn-lt"/>
                <a:cs typeface="+mn-lt"/>
              </a:rPr>
              <a:t>In this case, the KuCoin hackers used platforms like </a:t>
            </a:r>
            <a:r>
              <a:rPr lang="en-US" err="1">
                <a:latin typeface="Cambria"/>
                <a:ea typeface="+mn-lt"/>
                <a:cs typeface="+mn-lt"/>
              </a:rPr>
              <a:t>Uniswap</a:t>
            </a:r>
            <a:r>
              <a:rPr lang="en-US">
                <a:latin typeface="Cambria"/>
                <a:ea typeface="+mn-lt"/>
                <a:cs typeface="+mn-lt"/>
              </a:rPr>
              <a:t> and </a:t>
            </a:r>
            <a:r>
              <a:rPr lang="en-US" err="1">
                <a:latin typeface="Cambria"/>
                <a:ea typeface="+mn-lt"/>
                <a:cs typeface="+mn-lt"/>
              </a:rPr>
              <a:t>Kyber</a:t>
            </a:r>
            <a:endParaRPr lang="en-US">
              <a:latin typeface="Cambria"/>
              <a:ea typeface="+mn-lt"/>
              <a:cs typeface="+mn-lt"/>
            </a:endParaRPr>
          </a:p>
          <a:p>
            <a:pPr algn="just">
              <a:lnSpc>
                <a:spcPct val="107000"/>
              </a:lnSpc>
            </a:pPr>
            <a:endParaRPr lang="en-US">
              <a:latin typeface="Cambria"/>
              <a:ea typeface="Cambria"/>
              <a:cs typeface="Calibri" panose="020F0502020204030204"/>
            </a:endParaRPr>
          </a:p>
          <a:p>
            <a:pPr marL="285750" indent="-285750" algn="just">
              <a:buFont typeface="Arial"/>
              <a:buChar char="•"/>
            </a:pPr>
            <a:endParaRPr lang="en-US">
              <a:latin typeface="Cambria"/>
              <a:ea typeface="Cambria"/>
              <a:cs typeface="Calibri" panose="020F0502020204030204"/>
            </a:endParaRPr>
          </a:p>
        </p:txBody>
      </p:sp>
      <p:pic>
        <p:nvPicPr>
          <p:cNvPr id="5" name="Picture 5" descr="Chart, diagram&#10;&#10;Description automatically generated">
            <a:extLst>
              <a:ext uri="{FF2B5EF4-FFF2-40B4-BE49-F238E27FC236}">
                <a16:creationId xmlns:a16="http://schemas.microsoft.com/office/drawing/2014/main" id="{F419E665-61A7-C931-F0BB-5BC08F9CE9E1}"/>
              </a:ext>
            </a:extLst>
          </p:cNvPr>
          <p:cNvPicPr>
            <a:picLocks noChangeAspect="1"/>
          </p:cNvPicPr>
          <p:nvPr/>
        </p:nvPicPr>
        <p:blipFill>
          <a:blip r:embed="rId2"/>
          <a:stretch>
            <a:fillRect/>
          </a:stretch>
        </p:blipFill>
        <p:spPr>
          <a:xfrm>
            <a:off x="5118315" y="1387567"/>
            <a:ext cx="6843792" cy="4386372"/>
          </a:xfrm>
          <a:prstGeom prst="rect">
            <a:avLst/>
          </a:prstGeom>
        </p:spPr>
      </p:pic>
    </p:spTree>
    <p:extLst>
      <p:ext uri="{BB962C8B-B14F-4D97-AF65-F5344CB8AC3E}">
        <p14:creationId xmlns:p14="http://schemas.microsoft.com/office/powerpoint/2010/main" val="683464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3BC15A-1BFC-3F81-4E01-C51292A12C35}"/>
              </a:ext>
            </a:extLst>
          </p:cNvPr>
          <p:cNvSpPr txBox="1"/>
          <p:nvPr/>
        </p:nvSpPr>
        <p:spPr>
          <a:xfrm>
            <a:off x="634667" y="590076"/>
            <a:ext cx="6383884" cy="830997"/>
          </a:xfrm>
          <a:prstGeom prst="rect">
            <a:avLst/>
          </a:prstGeom>
          <a:noFill/>
        </p:spPr>
        <p:txBody>
          <a:bodyPr wrap="square" lIns="91440" tIns="45720" rIns="91440" bIns="45720" rtlCol="0" anchor="t">
            <a:spAutoFit/>
          </a:bodyPr>
          <a:lstStyle>
            <a:defPPr>
              <a:defRPr lang="en-US"/>
            </a:defPPr>
            <a:lvl1pPr>
              <a:defRPr sz="4800">
                <a:solidFill>
                  <a:schemeClr val="accent2">
                    <a:lumMod val="50000"/>
                  </a:schemeClr>
                </a:solidFill>
                <a:latin typeface="Algerian"/>
              </a:defRPr>
            </a:lvl1pPr>
          </a:lstStyle>
          <a:p>
            <a:r>
              <a:rPr lang="en-IN"/>
              <a:t>prevention</a:t>
            </a:r>
            <a:endParaRPr lang="en-US"/>
          </a:p>
        </p:txBody>
      </p:sp>
      <p:sp>
        <p:nvSpPr>
          <p:cNvPr id="3" name="TextBox 2">
            <a:extLst>
              <a:ext uri="{FF2B5EF4-FFF2-40B4-BE49-F238E27FC236}">
                <a16:creationId xmlns:a16="http://schemas.microsoft.com/office/drawing/2014/main" id="{571AFE3C-01DD-13B9-A73B-6C79890569EB}"/>
              </a:ext>
            </a:extLst>
          </p:cNvPr>
          <p:cNvSpPr txBox="1"/>
          <p:nvPr/>
        </p:nvSpPr>
        <p:spPr>
          <a:xfrm>
            <a:off x="1459424" y="1575661"/>
            <a:ext cx="180974" cy="3619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4" name="TextBox 3">
            <a:extLst>
              <a:ext uri="{FF2B5EF4-FFF2-40B4-BE49-F238E27FC236}">
                <a16:creationId xmlns:a16="http://schemas.microsoft.com/office/drawing/2014/main" id="{94EEBDF2-99A9-2CE3-2B5E-8D3BDE33FF4E}"/>
              </a:ext>
            </a:extLst>
          </p:cNvPr>
          <p:cNvSpPr txBox="1"/>
          <p:nvPr/>
        </p:nvSpPr>
        <p:spPr>
          <a:xfrm>
            <a:off x="450068" y="1618071"/>
            <a:ext cx="11291863"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a:latin typeface="Cambria" panose="02040503050406030204" pitchFamily="18" charset="0"/>
                <a:ea typeface="Cambria" panose="02040503050406030204" pitchFamily="18" charset="0"/>
                <a:cs typeface="+mn-lt"/>
              </a:rPr>
              <a:t>Using specialized hardware wallets that store private keys offline. Stealing private keys from a hardware wallet would require physical access to the wallet and corresponding PIN or the recovery phrase. </a:t>
            </a:r>
          </a:p>
          <a:p>
            <a:pPr marL="285750" indent="-285750">
              <a:buFont typeface="Arial"/>
              <a:buChar char="•"/>
            </a:pPr>
            <a:r>
              <a:rPr lang="en-US" sz="2000">
                <a:latin typeface="Cambria" panose="02040503050406030204" pitchFamily="18" charset="0"/>
                <a:ea typeface="Cambria" panose="02040503050406030204" pitchFamily="18" charset="0"/>
                <a:cs typeface="+mn-lt"/>
              </a:rPr>
              <a:t>The hot wallet must be reinitialized periodically.</a:t>
            </a:r>
          </a:p>
          <a:p>
            <a:pPr marL="285750" indent="-285750">
              <a:buFont typeface="Arial"/>
              <a:buChar char="•"/>
            </a:pPr>
            <a:r>
              <a:rPr lang="en-US" sz="2000">
                <a:latin typeface="Cambria" panose="02040503050406030204" pitchFamily="18" charset="0"/>
                <a:ea typeface="Cambria" panose="02040503050406030204" pitchFamily="18" charset="0"/>
                <a:cs typeface="+mn-lt"/>
              </a:rPr>
              <a:t>Two-man rule can be adopted such as using secret sharing schemes.</a:t>
            </a:r>
          </a:p>
          <a:p>
            <a:pPr marL="285750" indent="-285750">
              <a:buFont typeface="Arial"/>
              <a:buChar char="•"/>
            </a:pPr>
            <a:r>
              <a:rPr lang="en-US" sz="2000">
                <a:latin typeface="Cambria" panose="02040503050406030204" pitchFamily="18" charset="0"/>
                <a:ea typeface="Cambria" panose="02040503050406030204" pitchFamily="18" charset="0"/>
                <a:cs typeface="+mn-lt"/>
              </a:rPr>
              <a:t>One must not store more than 5% of all deposits in the hot wallets and 95% must be stored in a cold wallet. </a:t>
            </a:r>
          </a:p>
          <a:p>
            <a:pPr marL="285750" indent="-285750">
              <a:buFont typeface="Arial"/>
              <a:buChar char="•"/>
            </a:pPr>
            <a:r>
              <a:rPr lang="en-US" sz="2000">
                <a:latin typeface="Cambria" panose="02040503050406030204" pitchFamily="18" charset="0"/>
                <a:ea typeface="Cambria" panose="02040503050406030204" pitchFamily="18" charset="0"/>
                <a:cs typeface="+mn-lt"/>
              </a:rPr>
              <a:t>User should store crypto in several hot wallets for each cryptocurrency platform and each wallet must have its own private key.</a:t>
            </a:r>
            <a:endParaRPr lang="en-US" sz="2000">
              <a:latin typeface="Cambria" panose="02040503050406030204" pitchFamily="18" charset="0"/>
              <a:ea typeface="Cambria" panose="02040503050406030204" pitchFamily="18" charset="0"/>
              <a:cs typeface="Calibri" panose="020F0502020204030204"/>
            </a:endParaRPr>
          </a:p>
          <a:p>
            <a:pPr marL="285750" indent="-285750">
              <a:buFont typeface="Arial"/>
              <a:buChar char="•"/>
            </a:pPr>
            <a:r>
              <a:rPr lang="en-US" sz="2000">
                <a:latin typeface="Cambria" panose="02040503050406030204" pitchFamily="18" charset="0"/>
                <a:ea typeface="Cambria" panose="02040503050406030204" pitchFamily="18" charset="0"/>
                <a:cs typeface="+mn-lt"/>
              </a:rPr>
              <a:t>Performing regular penetration tests, phishing simulation, red team exercises are must.</a:t>
            </a:r>
            <a:endParaRPr lang="en-US" sz="2000">
              <a:latin typeface="Cambria" panose="02040503050406030204" pitchFamily="18" charset="0"/>
              <a:ea typeface="Cambria" panose="02040503050406030204" pitchFamily="18" charset="0"/>
              <a:cs typeface="Calibri" panose="020F0502020204030204"/>
            </a:endParaRPr>
          </a:p>
          <a:p>
            <a:pPr marL="285750" indent="-285750">
              <a:buFont typeface="Arial"/>
              <a:buChar char="•"/>
            </a:pPr>
            <a:r>
              <a:rPr lang="en-US" sz="2000">
                <a:latin typeface="Cambria" panose="02040503050406030204" pitchFamily="18" charset="0"/>
                <a:ea typeface="Cambria" panose="02040503050406030204" pitchFamily="18" charset="0"/>
                <a:cs typeface="+mn-lt"/>
              </a:rPr>
              <a:t>Performing audits of the cryptocurrency storage system that is included in SOC2 and/or ISO27000 auditing is also compulsory.</a:t>
            </a:r>
            <a:endParaRPr lang="en-US" sz="2000">
              <a:latin typeface="Cambria" panose="02040503050406030204" pitchFamily="18" charset="0"/>
              <a:ea typeface="Cambria" panose="02040503050406030204" pitchFamily="18" charset="0"/>
              <a:cs typeface="Calibri" panose="020F0502020204030204"/>
            </a:endParaRPr>
          </a:p>
          <a:p>
            <a:pPr marL="285750" indent="-285750">
              <a:buFont typeface="Arial"/>
              <a:buChar char="•"/>
            </a:pPr>
            <a:endParaRPr lang="en-US" sz="2000">
              <a:latin typeface="Cambria" panose="02040503050406030204" pitchFamily="18" charset="0"/>
              <a:ea typeface="Cambria" panose="02040503050406030204" pitchFamily="18" charset="0"/>
              <a:cs typeface="+mn-lt"/>
            </a:endParaRPr>
          </a:p>
        </p:txBody>
      </p:sp>
    </p:spTree>
    <p:extLst>
      <p:ext uri="{BB962C8B-B14F-4D97-AF65-F5344CB8AC3E}">
        <p14:creationId xmlns:p14="http://schemas.microsoft.com/office/powerpoint/2010/main" val="3688842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30" name="Rectangle 1129">
            <a:extLst>
              <a:ext uri="{FF2B5EF4-FFF2-40B4-BE49-F238E27FC236}">
                <a16:creationId xmlns:a16="http://schemas.microsoft.com/office/drawing/2014/main" id="{F1FBD9ED-634D-4A6C-B5FE-A2D45EC48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32" name="Rectangle 1131">
            <a:extLst>
              <a:ext uri="{FF2B5EF4-FFF2-40B4-BE49-F238E27FC236}">
                <a16:creationId xmlns:a16="http://schemas.microsoft.com/office/drawing/2014/main" id="{A78A33AE-58B7-4282-8E4F-4824411525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34" name="Straight Connector 1133">
            <a:extLst>
              <a:ext uri="{FF2B5EF4-FFF2-40B4-BE49-F238E27FC236}">
                <a16:creationId xmlns:a16="http://schemas.microsoft.com/office/drawing/2014/main" id="{4D4D9825-BF05-4FC7-94DE-0E7C866993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136" name="Rectangle 1135">
            <a:extLst>
              <a:ext uri="{FF2B5EF4-FFF2-40B4-BE49-F238E27FC236}">
                <a16:creationId xmlns:a16="http://schemas.microsoft.com/office/drawing/2014/main" id="{D02FF74F-004A-40F8-9BBA-1170E3C129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38" name="Rectangle 1137">
            <a:extLst>
              <a:ext uri="{FF2B5EF4-FFF2-40B4-BE49-F238E27FC236}">
                <a16:creationId xmlns:a16="http://schemas.microsoft.com/office/drawing/2014/main" id="{747D77ED-28A8-4135-8177-8466BFF329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7547879"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70" name="TextBox 2">
            <a:extLst>
              <a:ext uri="{FF2B5EF4-FFF2-40B4-BE49-F238E27FC236}">
                <a16:creationId xmlns:a16="http://schemas.microsoft.com/office/drawing/2014/main" id="{DD41F93C-98E3-EC1B-F70E-714FDF6B3BA5}"/>
              </a:ext>
            </a:extLst>
          </p:cNvPr>
          <p:cNvSpPr txBox="1"/>
          <p:nvPr/>
        </p:nvSpPr>
        <p:spPr>
          <a:xfrm>
            <a:off x="345664" y="457200"/>
            <a:ext cx="6856581" cy="5246746"/>
          </a:xfrm>
          <a:prstGeom prst="rect">
            <a:avLst/>
          </a:prstGeom>
        </p:spPr>
        <p:txBody>
          <a:bodyPr vert="horz" lIns="0" tIns="45720" rIns="0" bIns="45720" rtlCol="0">
            <a:noAutofit/>
          </a:bodyPr>
          <a:lstStyle/>
          <a:p>
            <a:pPr marL="285750" marR="0" indent="-285750" defTabSz="914400" fontAlgn="base">
              <a:lnSpc>
                <a:spcPct val="150000"/>
              </a:lnSpc>
              <a:spcBef>
                <a:spcPts val="300"/>
              </a:spcBef>
              <a:spcAft>
                <a:spcPts val="300"/>
              </a:spcAft>
              <a:buClr>
                <a:schemeClr val="accent1"/>
              </a:buClr>
              <a:buFont typeface="Calibri" panose="020F0502020204030204" pitchFamily="34" charset="0"/>
              <a:buChar char="•"/>
            </a:pPr>
            <a:r>
              <a:rPr lang="en-US" sz="1500">
                <a:solidFill>
                  <a:srgbClr val="FFFFFF"/>
                </a:solidFill>
                <a:effectLst/>
                <a:latin typeface="Cambria" panose="02040503050406030204" pitchFamily="18" charset="0"/>
                <a:ea typeface="Cambria" panose="02040503050406030204" pitchFamily="18" charset="0"/>
              </a:rPr>
              <a:t>Founded in December 2012 by Raphael Nicolle and Giancarlo </a:t>
            </a:r>
            <a:r>
              <a:rPr lang="en-US" sz="1500" err="1">
                <a:solidFill>
                  <a:srgbClr val="FFFFFF"/>
                </a:solidFill>
                <a:effectLst/>
                <a:latin typeface="Cambria" panose="02040503050406030204" pitchFamily="18" charset="0"/>
                <a:ea typeface="Cambria" panose="02040503050406030204" pitchFamily="18" charset="0"/>
              </a:rPr>
              <a:t>Devasini</a:t>
            </a:r>
            <a:r>
              <a:rPr lang="en-US" sz="1500">
                <a:solidFill>
                  <a:srgbClr val="FFFFFF"/>
                </a:solidFill>
                <a:effectLst/>
                <a:latin typeface="Cambria" panose="02040503050406030204" pitchFamily="18" charset="0"/>
                <a:ea typeface="Cambria" panose="02040503050406030204" pitchFamily="18" charset="0"/>
              </a:rPr>
              <a:t>. </a:t>
            </a:r>
          </a:p>
          <a:p>
            <a:pPr marL="285750" marR="0" indent="-285750" defTabSz="914400" fontAlgn="base">
              <a:lnSpc>
                <a:spcPct val="150000"/>
              </a:lnSpc>
              <a:spcBef>
                <a:spcPts val="300"/>
              </a:spcBef>
              <a:spcAft>
                <a:spcPts val="300"/>
              </a:spcAft>
              <a:buClr>
                <a:schemeClr val="accent1"/>
              </a:buClr>
              <a:buFont typeface="Calibri" panose="020F0502020204030204" pitchFamily="34" charset="0"/>
              <a:buChar char="•"/>
            </a:pPr>
            <a:r>
              <a:rPr lang="en-US" sz="1500">
                <a:solidFill>
                  <a:srgbClr val="FFFFFF"/>
                </a:solidFill>
                <a:latin typeface="Cambria" panose="02040503050406030204" pitchFamily="18" charset="0"/>
                <a:ea typeface="Cambria" panose="02040503050406030204" pitchFamily="18" charset="0"/>
              </a:rPr>
              <a:t>O</a:t>
            </a:r>
            <a:r>
              <a:rPr lang="en-US" sz="1500">
                <a:solidFill>
                  <a:srgbClr val="FFFFFF"/>
                </a:solidFill>
                <a:effectLst/>
                <a:latin typeface="Cambria" panose="02040503050406030204" pitchFamily="18" charset="0"/>
                <a:ea typeface="Cambria" panose="02040503050406030204" pitchFamily="18" charset="0"/>
              </a:rPr>
              <a:t>wned and operated by </a:t>
            </a:r>
            <a:r>
              <a:rPr lang="en-US" sz="1500" err="1">
                <a:solidFill>
                  <a:srgbClr val="FFFFFF"/>
                </a:solidFill>
                <a:effectLst/>
                <a:latin typeface="Cambria" panose="02040503050406030204" pitchFamily="18" charset="0"/>
                <a:ea typeface="Cambria" panose="02040503050406030204" pitchFamily="18" charset="0"/>
              </a:rPr>
              <a:t>iFinex</a:t>
            </a:r>
            <a:r>
              <a:rPr lang="en-US" sz="1500">
                <a:solidFill>
                  <a:srgbClr val="FFFFFF"/>
                </a:solidFill>
                <a:effectLst/>
                <a:latin typeface="Cambria" panose="02040503050406030204" pitchFamily="18" charset="0"/>
                <a:ea typeface="Cambria" panose="02040503050406030204" pitchFamily="18" charset="0"/>
              </a:rPr>
              <a:t> Inc, a Hong-Kong based company and is registered in the British Virgin Islands. </a:t>
            </a:r>
          </a:p>
          <a:p>
            <a:pPr marL="285750" marR="0" indent="-285750" defTabSz="914400" fontAlgn="base">
              <a:lnSpc>
                <a:spcPct val="150000"/>
              </a:lnSpc>
              <a:spcBef>
                <a:spcPts val="300"/>
              </a:spcBef>
              <a:spcAft>
                <a:spcPts val="300"/>
              </a:spcAft>
              <a:buClr>
                <a:schemeClr val="accent1"/>
              </a:buClr>
              <a:buFont typeface="Calibri" panose="020F0502020204030204" pitchFamily="34" charset="0"/>
              <a:buChar char="•"/>
            </a:pPr>
            <a:r>
              <a:rPr lang="en-US" sz="1500">
                <a:solidFill>
                  <a:srgbClr val="FFFFFF"/>
                </a:solidFill>
                <a:effectLst/>
                <a:latin typeface="Cambria" panose="02040503050406030204" pitchFamily="18" charset="0"/>
                <a:ea typeface="Cambria" panose="02040503050406030204" pitchFamily="18" charset="0"/>
              </a:rPr>
              <a:t>It is a peer-to-peer Bitcoin exchange digital asset trading which provided services to the users across the world.</a:t>
            </a:r>
          </a:p>
          <a:p>
            <a:pPr marL="285750" marR="0" indent="-285750" defTabSz="914400" fontAlgn="base">
              <a:lnSpc>
                <a:spcPct val="150000"/>
              </a:lnSpc>
              <a:spcBef>
                <a:spcPts val="300"/>
              </a:spcBef>
              <a:spcAft>
                <a:spcPts val="300"/>
              </a:spcAft>
              <a:buClr>
                <a:schemeClr val="accent1"/>
              </a:buClr>
              <a:buFont typeface="Calibri" panose="020F0502020204030204" pitchFamily="34" charset="0"/>
              <a:buChar char="•"/>
            </a:pPr>
            <a:r>
              <a:rPr lang="en-US" sz="1500">
                <a:solidFill>
                  <a:srgbClr val="FFFFFF"/>
                </a:solidFill>
                <a:effectLst/>
                <a:latin typeface="Cambria" panose="02040503050406030204" pitchFamily="18" charset="0"/>
                <a:ea typeface="Cambria" panose="02040503050406030204" pitchFamily="18" charset="0"/>
              </a:rPr>
              <a:t>4 Fiat currencies as USD, EUR, JYP, GBP and 10 Cryptocurrencies as Bitcoin, Bitcoin Cash, Ethereum, Ethereum Classic, Litecoin, Ripple, </a:t>
            </a:r>
            <a:r>
              <a:rPr lang="en-US" sz="1500" err="1">
                <a:solidFill>
                  <a:srgbClr val="FFFFFF"/>
                </a:solidFill>
                <a:effectLst/>
                <a:latin typeface="Cambria" panose="02040503050406030204" pitchFamily="18" charset="0"/>
                <a:ea typeface="Cambria" panose="02040503050406030204" pitchFamily="18" charset="0"/>
              </a:rPr>
              <a:t>OmiseGO</a:t>
            </a:r>
            <a:r>
              <a:rPr lang="en-US" sz="1500">
                <a:solidFill>
                  <a:srgbClr val="FFFFFF"/>
                </a:solidFill>
                <a:effectLst/>
                <a:latin typeface="Cambria" panose="02040503050406030204" pitchFamily="18" charset="0"/>
                <a:ea typeface="Cambria" panose="02040503050406030204" pitchFamily="18" charset="0"/>
              </a:rPr>
              <a:t>, </a:t>
            </a:r>
            <a:r>
              <a:rPr lang="en-US" sz="1500" err="1">
                <a:solidFill>
                  <a:srgbClr val="FFFFFF"/>
                </a:solidFill>
                <a:effectLst/>
                <a:latin typeface="Cambria" panose="02040503050406030204" pitchFamily="18" charset="0"/>
                <a:ea typeface="Cambria" panose="02040503050406030204" pitchFamily="18" charset="0"/>
              </a:rPr>
              <a:t>Monero</a:t>
            </a:r>
            <a:r>
              <a:rPr lang="en-US" sz="1500">
                <a:solidFill>
                  <a:srgbClr val="FFFFFF"/>
                </a:solidFill>
                <a:effectLst/>
                <a:latin typeface="Cambria" panose="02040503050406030204" pitchFamily="18" charset="0"/>
                <a:ea typeface="Cambria" panose="02040503050406030204" pitchFamily="18" charset="0"/>
              </a:rPr>
              <a:t>, NEO, EOS. </a:t>
            </a:r>
          </a:p>
          <a:p>
            <a:pPr marL="285750" marR="0" indent="-285750" defTabSz="914400" fontAlgn="base">
              <a:lnSpc>
                <a:spcPct val="150000"/>
              </a:lnSpc>
              <a:spcBef>
                <a:spcPts val="300"/>
              </a:spcBef>
              <a:spcAft>
                <a:spcPts val="300"/>
              </a:spcAft>
              <a:buClr>
                <a:schemeClr val="accent1"/>
              </a:buClr>
              <a:buFont typeface="Calibri" panose="020F0502020204030204" pitchFamily="34" charset="0"/>
              <a:buChar char="•"/>
            </a:pPr>
            <a:r>
              <a:rPr lang="en-US" sz="1500">
                <a:solidFill>
                  <a:srgbClr val="FFFFFF"/>
                </a:solidFill>
                <a:effectLst/>
                <a:latin typeface="Cambria" panose="02040503050406030204" pitchFamily="18" charset="0"/>
                <a:ea typeface="Cambria" panose="02040503050406030204" pitchFamily="18" charset="0"/>
              </a:rPr>
              <a:t>Bitfinex was started as P2P margin lending, exchange trading, margin funding, OTC Desk platforms for Bitcoin but later they also added some more cryptocurrencies. </a:t>
            </a:r>
          </a:p>
          <a:p>
            <a:pPr marL="285750" marR="0" indent="-285750" defTabSz="914400" fontAlgn="base">
              <a:lnSpc>
                <a:spcPct val="150000"/>
              </a:lnSpc>
              <a:spcBef>
                <a:spcPts val="300"/>
              </a:spcBef>
              <a:spcAft>
                <a:spcPts val="300"/>
              </a:spcAft>
              <a:buClr>
                <a:schemeClr val="accent1"/>
              </a:buClr>
              <a:buFont typeface="Calibri" panose="020F0502020204030204" pitchFamily="34" charset="0"/>
              <a:buChar char="•"/>
            </a:pPr>
            <a:r>
              <a:rPr lang="en-US" sz="1500">
                <a:solidFill>
                  <a:srgbClr val="FFFFFF"/>
                </a:solidFill>
                <a:effectLst/>
                <a:latin typeface="Cambria" panose="02040503050406030204" pitchFamily="18" charset="0"/>
                <a:ea typeface="Cambria" panose="02040503050406030204" pitchFamily="18" charset="0"/>
              </a:rPr>
              <a:t>List of countries prohibited from accessing the exchange includes Iran, North Korea, Cuba, Syria, Crimea, Donetsk People's Republic, and the self-proclaimed Luhansk People's Republic. Apart from them U.S. citizens, citizens or residents of Canada, the British Virgin Islands, the Government of Venezuela and residents of Austria or Italy are also restrained from accessing the Bitfinex application.</a:t>
            </a:r>
            <a:endParaRPr lang="en-US" sz="1500">
              <a:solidFill>
                <a:srgbClr val="FFFFFF"/>
              </a:solidFill>
              <a:latin typeface="Cambria" panose="02040503050406030204" pitchFamily="18" charset="0"/>
              <a:ea typeface="Cambria" panose="02040503050406030204" pitchFamily="18" charset="0"/>
            </a:endParaRPr>
          </a:p>
        </p:txBody>
      </p:sp>
      <p:sp>
        <p:nvSpPr>
          <p:cNvPr id="1140" name="Rectangle 1139">
            <a:extLst>
              <a:ext uri="{FF2B5EF4-FFF2-40B4-BE49-F238E27FC236}">
                <a16:creationId xmlns:a16="http://schemas.microsoft.com/office/drawing/2014/main" id="{F2E484CB-1781-4421-8EB9-D785B9504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26" name="Picture 2" descr="Crypto exchange Bitfinex removing 87 token pairs » CryptoNinjas">
            <a:extLst>
              <a:ext uri="{FF2B5EF4-FFF2-40B4-BE49-F238E27FC236}">
                <a16:creationId xmlns:a16="http://schemas.microsoft.com/office/drawing/2014/main" id="{A0199B63-5825-9F07-9B59-1A1139B3368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758" t="34419" r="8411" b="37210"/>
          <a:stretch/>
        </p:blipFill>
        <p:spPr bwMode="auto">
          <a:xfrm>
            <a:off x="7611901" y="2740272"/>
            <a:ext cx="4465023" cy="764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0762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504D8B91-F676-5222-EF5F-39FADE5F4FE7}"/>
              </a:ext>
            </a:extLst>
          </p:cNvPr>
          <p:cNvGraphicFramePr>
            <a:graphicFrameLocks noGrp="1"/>
          </p:cNvGraphicFramePr>
          <p:nvPr>
            <p:extLst>
              <p:ext uri="{D42A27DB-BD31-4B8C-83A1-F6EECF244321}">
                <p14:modId xmlns:p14="http://schemas.microsoft.com/office/powerpoint/2010/main" val="1047582349"/>
              </p:ext>
            </p:extLst>
          </p:nvPr>
        </p:nvGraphicFramePr>
        <p:xfrm>
          <a:off x="470269" y="1949032"/>
          <a:ext cx="11013808" cy="2438400"/>
        </p:xfrm>
        <a:graphic>
          <a:graphicData uri="http://schemas.openxmlformats.org/drawingml/2006/table">
            <a:tbl>
              <a:tblPr firstRow="1" bandRow="1">
                <a:tableStyleId>{5C22544A-7EE6-4342-B048-85BDC9FD1C3A}</a:tableStyleId>
              </a:tblPr>
              <a:tblGrid>
                <a:gridCol w="1102892">
                  <a:extLst>
                    <a:ext uri="{9D8B030D-6E8A-4147-A177-3AD203B41FA5}">
                      <a16:colId xmlns:a16="http://schemas.microsoft.com/office/drawing/2014/main" val="377491664"/>
                    </a:ext>
                  </a:extLst>
                </a:gridCol>
                <a:gridCol w="7157884">
                  <a:extLst>
                    <a:ext uri="{9D8B030D-6E8A-4147-A177-3AD203B41FA5}">
                      <a16:colId xmlns:a16="http://schemas.microsoft.com/office/drawing/2014/main" val="3535341221"/>
                    </a:ext>
                  </a:extLst>
                </a:gridCol>
                <a:gridCol w="2753032">
                  <a:extLst>
                    <a:ext uri="{9D8B030D-6E8A-4147-A177-3AD203B41FA5}">
                      <a16:colId xmlns:a16="http://schemas.microsoft.com/office/drawing/2014/main" val="3168040408"/>
                    </a:ext>
                  </a:extLst>
                </a:gridCol>
              </a:tblGrid>
              <a:tr h="268941">
                <a:tc>
                  <a:txBody>
                    <a:bodyPr/>
                    <a:lstStyle/>
                    <a:p>
                      <a:r>
                        <a:rPr lang="en-IN" sz="1400"/>
                        <a:t>Rule</a:t>
                      </a:r>
                      <a:endParaRPr lang="en-US" sz="1400">
                        <a:latin typeface="Cambria" panose="02040503050406030204" pitchFamily="18" charset="0"/>
                        <a:ea typeface="Cambria" panose="02040503050406030204" pitchFamily="18" charset="0"/>
                      </a:endParaRPr>
                    </a:p>
                  </a:txBody>
                  <a:tcPr/>
                </a:tc>
                <a:tc>
                  <a:txBody>
                    <a:bodyPr/>
                    <a:lstStyle/>
                    <a:p>
                      <a:r>
                        <a:rPr lang="en-IN" sz="1400"/>
                        <a:t>Vulnerability</a:t>
                      </a:r>
                      <a:endParaRPr lang="en-US" sz="1400">
                        <a:latin typeface="Cambria" panose="02040503050406030204" pitchFamily="18" charset="0"/>
                        <a:ea typeface="Cambria" panose="02040503050406030204" pitchFamily="18" charset="0"/>
                      </a:endParaRPr>
                    </a:p>
                  </a:txBody>
                  <a:tcPr/>
                </a:tc>
                <a:tc>
                  <a:txBody>
                    <a:bodyPr/>
                    <a:lstStyle/>
                    <a:p>
                      <a:pPr algn="ctr"/>
                      <a:r>
                        <a:rPr lang="en-IN" sz="1400"/>
                        <a:t>Instances Violated</a:t>
                      </a:r>
                      <a:endParaRPr lang="en-US" sz="140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2212635202"/>
                  </a:ext>
                </a:extLst>
              </a:tr>
              <a:tr h="268941">
                <a:tc>
                  <a:txBody>
                    <a:bodyPr/>
                    <a:lstStyle/>
                    <a:p>
                      <a:r>
                        <a:rPr lang="en-IN" sz="1400"/>
                        <a:t>2</a:t>
                      </a:r>
                      <a:endParaRPr lang="en-US" sz="1400">
                        <a:latin typeface="Cambria" panose="02040503050406030204" pitchFamily="18" charset="0"/>
                        <a:ea typeface="Cambria" panose="02040503050406030204" pitchFamily="18" charset="0"/>
                      </a:endParaRPr>
                    </a:p>
                  </a:txBody>
                  <a:tcPr/>
                </a:tc>
                <a:tc>
                  <a:txBody>
                    <a:bodyPr/>
                    <a:lstStyle/>
                    <a:p>
                      <a:r>
                        <a:rPr lang="en-US" sz="1400" b="0" u="none" strike="noStrike" kern="1200" baseline="0">
                          <a:solidFill>
                            <a:schemeClr val="dk1"/>
                          </a:solidFill>
                        </a:rPr>
                        <a:t>Predictable/constant passwords for PBE</a:t>
                      </a:r>
                      <a:endParaRPr lang="en-US" sz="1400" b="0" i="0" u="none" strike="noStrike" kern="1200" baseline="0">
                        <a:solidFill>
                          <a:schemeClr val="dk1"/>
                        </a:solidFill>
                        <a:latin typeface="Cambria" panose="02040503050406030204" pitchFamily="18" charset="0"/>
                        <a:ea typeface="Cambria" panose="02040503050406030204" pitchFamily="18" charset="0"/>
                        <a:cs typeface="+mn-cs"/>
                      </a:endParaRPr>
                    </a:p>
                  </a:txBody>
                  <a:tcPr/>
                </a:tc>
                <a:tc>
                  <a:txBody>
                    <a:bodyPr/>
                    <a:lstStyle/>
                    <a:p>
                      <a:pPr algn="ctr" fontAlgn="b"/>
                      <a:r>
                        <a:rPr lang="en-IN" sz="1400" b="0" u="none" strike="noStrike">
                          <a:solidFill>
                            <a:srgbClr val="000000"/>
                          </a:solidFill>
                          <a:effectLst/>
                        </a:rPr>
                        <a:t>27</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L="7620" marR="7620" marT="7620" marB="0" anchor="b"/>
                </a:tc>
                <a:extLst>
                  <a:ext uri="{0D108BD9-81ED-4DB2-BD59-A6C34878D82A}">
                    <a16:rowId xmlns:a16="http://schemas.microsoft.com/office/drawing/2014/main" val="2630450068"/>
                  </a:ext>
                </a:extLst>
              </a:tr>
              <a:tr h="268941">
                <a:tc>
                  <a:txBody>
                    <a:bodyPr/>
                    <a:lstStyle/>
                    <a:p>
                      <a:r>
                        <a:rPr lang="en-IN" sz="1400"/>
                        <a:t>6</a:t>
                      </a:r>
                      <a:endParaRPr lang="en-US" sz="1400">
                        <a:latin typeface="Cambria" panose="02040503050406030204" pitchFamily="18" charset="0"/>
                        <a:ea typeface="Cambria" panose="02040503050406030204" pitchFamily="18" charset="0"/>
                      </a:endParaRPr>
                    </a:p>
                  </a:txBody>
                  <a:tcPr/>
                </a:tc>
                <a:tc>
                  <a:txBody>
                    <a:bodyPr/>
                    <a:lstStyle/>
                    <a:p>
                      <a:r>
                        <a:rPr lang="en-US" sz="1400" b="0" u="none" strike="noStrike" kern="1200" baseline="0">
                          <a:solidFill>
                            <a:schemeClr val="dk1"/>
                          </a:solidFill>
                        </a:rPr>
                        <a:t>Custom </a:t>
                      </a:r>
                      <a:r>
                        <a:rPr lang="en-US" sz="1400" b="0" u="none" strike="noStrike" kern="1200" baseline="0" err="1">
                          <a:solidFill>
                            <a:schemeClr val="dk1"/>
                          </a:solidFill>
                        </a:rPr>
                        <a:t>SSLSocketFactory</a:t>
                      </a:r>
                      <a:r>
                        <a:rPr lang="en-US" sz="1400" b="0" u="none" strike="noStrike" kern="1200" baseline="0">
                          <a:solidFill>
                            <a:schemeClr val="dk1"/>
                          </a:solidFill>
                        </a:rPr>
                        <a:t> w/o manual Hostname verification</a:t>
                      </a:r>
                      <a:endParaRPr lang="en-US" sz="1400">
                        <a:latin typeface="Cambria" panose="02040503050406030204" pitchFamily="18" charset="0"/>
                        <a:ea typeface="Cambria" panose="02040503050406030204" pitchFamily="18" charset="0"/>
                      </a:endParaRPr>
                    </a:p>
                  </a:txBody>
                  <a:tcPr/>
                </a:tc>
                <a:tc>
                  <a:txBody>
                    <a:bodyPr/>
                    <a:lstStyle/>
                    <a:p>
                      <a:pPr algn="ctr" fontAlgn="b"/>
                      <a:r>
                        <a:rPr lang="en-IN" sz="1400" b="0" u="none" strike="noStrike">
                          <a:solidFill>
                            <a:srgbClr val="000000"/>
                          </a:solidFill>
                          <a:effectLst/>
                        </a:rPr>
                        <a:t>1</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L="7620" marR="7620" marT="7620" marB="0" anchor="b"/>
                </a:tc>
                <a:extLst>
                  <a:ext uri="{0D108BD9-81ED-4DB2-BD59-A6C34878D82A}">
                    <a16:rowId xmlns:a16="http://schemas.microsoft.com/office/drawing/2014/main" val="2011014333"/>
                  </a:ext>
                </a:extLst>
              </a:tr>
              <a:tr h="268941">
                <a:tc>
                  <a:txBody>
                    <a:bodyPr/>
                    <a:lstStyle/>
                    <a:p>
                      <a:r>
                        <a:rPr lang="en-IN" sz="1400"/>
                        <a:t>7</a:t>
                      </a:r>
                      <a:endParaRPr lang="en-US" sz="1400">
                        <a:latin typeface="Cambria" panose="02040503050406030204" pitchFamily="18" charset="0"/>
                        <a:ea typeface="Cambria" panose="02040503050406030204" pitchFamily="18" charset="0"/>
                      </a:endParaRPr>
                    </a:p>
                  </a:txBody>
                  <a:tcPr/>
                </a:tc>
                <a:tc>
                  <a:txBody>
                    <a:bodyPr/>
                    <a:lstStyle/>
                    <a:p>
                      <a:r>
                        <a:rPr lang="en-US" sz="1400" b="0" u="none" strike="noStrike" kern="1200" baseline="0">
                          <a:solidFill>
                            <a:schemeClr val="dk1"/>
                          </a:solidFill>
                        </a:rPr>
                        <a:t>Occasional use of HTTP</a:t>
                      </a:r>
                      <a:endParaRPr lang="en-US" sz="1400">
                        <a:latin typeface="Cambria" panose="02040503050406030204" pitchFamily="18" charset="0"/>
                        <a:ea typeface="Cambria" panose="02040503050406030204" pitchFamily="18" charset="0"/>
                      </a:endParaRPr>
                    </a:p>
                  </a:txBody>
                  <a:tcPr/>
                </a:tc>
                <a:tc>
                  <a:txBody>
                    <a:bodyPr/>
                    <a:lstStyle/>
                    <a:p>
                      <a:pPr algn="ctr" fontAlgn="b"/>
                      <a:r>
                        <a:rPr lang="en-IN" sz="1400" b="0" u="none" strike="noStrike">
                          <a:solidFill>
                            <a:srgbClr val="000000"/>
                          </a:solidFill>
                          <a:effectLst/>
                        </a:rPr>
                        <a:t>6</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L="7620" marR="7620" marT="7620" marB="0" anchor="b"/>
                </a:tc>
                <a:extLst>
                  <a:ext uri="{0D108BD9-81ED-4DB2-BD59-A6C34878D82A}">
                    <a16:rowId xmlns:a16="http://schemas.microsoft.com/office/drawing/2014/main" val="3475679145"/>
                  </a:ext>
                </a:extLst>
              </a:tr>
              <a:tr h="268941">
                <a:tc>
                  <a:txBody>
                    <a:bodyPr/>
                    <a:lstStyle/>
                    <a:p>
                      <a:r>
                        <a:rPr lang="en-IN" sz="1400"/>
                        <a:t>8</a:t>
                      </a:r>
                      <a:endParaRPr lang="en-US" sz="1400">
                        <a:latin typeface="Cambria" panose="02040503050406030204" pitchFamily="18" charset="0"/>
                        <a:ea typeface="Cambria" panose="02040503050406030204" pitchFamily="18" charset="0"/>
                      </a:endParaRPr>
                    </a:p>
                  </a:txBody>
                  <a:tcPr/>
                </a:tc>
                <a:tc>
                  <a:txBody>
                    <a:bodyPr/>
                    <a:lstStyle/>
                    <a:p>
                      <a:r>
                        <a:rPr lang="en-US" sz="1400" b="0" u="none" strike="noStrike" kern="1200" baseline="0">
                          <a:solidFill>
                            <a:schemeClr val="dk1"/>
                          </a:solidFill>
                        </a:rPr>
                        <a:t>Predictable/constant PRNG seeds</a:t>
                      </a:r>
                      <a:endParaRPr lang="en-US" sz="1400">
                        <a:latin typeface="Cambria" panose="02040503050406030204" pitchFamily="18" charset="0"/>
                        <a:ea typeface="Cambria" panose="02040503050406030204" pitchFamily="18" charset="0"/>
                      </a:endParaRPr>
                    </a:p>
                  </a:txBody>
                  <a:tcPr/>
                </a:tc>
                <a:tc>
                  <a:txBody>
                    <a:bodyPr/>
                    <a:lstStyle/>
                    <a:p>
                      <a:pPr algn="ctr" fontAlgn="b"/>
                      <a:r>
                        <a:rPr lang="en-IN" sz="1400" b="0" u="none" strike="noStrike">
                          <a:solidFill>
                            <a:srgbClr val="000000"/>
                          </a:solidFill>
                          <a:effectLst/>
                        </a:rPr>
                        <a:t>23</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L="7620" marR="7620" marT="7620" marB="0" anchor="b"/>
                </a:tc>
                <a:extLst>
                  <a:ext uri="{0D108BD9-81ED-4DB2-BD59-A6C34878D82A}">
                    <a16:rowId xmlns:a16="http://schemas.microsoft.com/office/drawing/2014/main" val="2819079042"/>
                  </a:ext>
                </a:extLst>
              </a:tr>
              <a:tr h="268941">
                <a:tc>
                  <a:txBody>
                    <a:bodyPr/>
                    <a:lstStyle/>
                    <a:p>
                      <a:r>
                        <a:rPr lang="en-IN" sz="1400"/>
                        <a:t>10</a:t>
                      </a:r>
                      <a:endParaRPr lang="en-US" sz="1400">
                        <a:latin typeface="Cambria" panose="02040503050406030204" pitchFamily="18" charset="0"/>
                        <a:ea typeface="Cambria" panose="02040503050406030204" pitchFamily="18" charset="0"/>
                      </a:endParaRPr>
                    </a:p>
                  </a:txBody>
                  <a:tcPr/>
                </a:tc>
                <a:tc>
                  <a:txBody>
                    <a:bodyPr/>
                    <a:lstStyle/>
                    <a:p>
                      <a:r>
                        <a:rPr lang="en-US" sz="1400" b="0" u="none" strike="noStrike" kern="1200" baseline="0">
                          <a:solidFill>
                            <a:schemeClr val="dk1"/>
                          </a:solidFill>
                        </a:rPr>
                        <a:t>Static Salts in PBE</a:t>
                      </a:r>
                      <a:endParaRPr lang="en-US" sz="1400" b="0" i="0" u="none" strike="noStrike" kern="1200" baseline="0">
                        <a:solidFill>
                          <a:schemeClr val="dk1"/>
                        </a:solidFill>
                        <a:latin typeface="Cambria" panose="02040503050406030204" pitchFamily="18" charset="0"/>
                        <a:ea typeface="Cambria" panose="02040503050406030204" pitchFamily="18" charset="0"/>
                        <a:cs typeface="+mn-cs"/>
                      </a:endParaRPr>
                    </a:p>
                  </a:txBody>
                  <a:tcPr/>
                </a:tc>
                <a:tc>
                  <a:txBody>
                    <a:bodyPr/>
                    <a:lstStyle/>
                    <a:p>
                      <a:pPr algn="ctr" fontAlgn="b"/>
                      <a:r>
                        <a:rPr lang="en-IN" sz="1400" b="0" u="none" strike="noStrike">
                          <a:solidFill>
                            <a:srgbClr val="000000"/>
                          </a:solidFill>
                          <a:effectLst/>
                        </a:rPr>
                        <a:t>5</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L="7620" marR="7620" marT="7620" marB="0" anchor="b"/>
                </a:tc>
                <a:extLst>
                  <a:ext uri="{0D108BD9-81ED-4DB2-BD59-A6C34878D82A}">
                    <a16:rowId xmlns:a16="http://schemas.microsoft.com/office/drawing/2014/main" val="1505860975"/>
                  </a:ext>
                </a:extLst>
              </a:tr>
              <a:tr h="268941">
                <a:tc>
                  <a:txBody>
                    <a:bodyPr/>
                    <a:lstStyle/>
                    <a:p>
                      <a:r>
                        <a:rPr lang="en-IN" sz="1400"/>
                        <a:t>11</a:t>
                      </a:r>
                      <a:endParaRPr lang="en-US" sz="1400">
                        <a:latin typeface="Cambria" panose="02040503050406030204" pitchFamily="18" charset="0"/>
                        <a:ea typeface="Cambria" panose="020405030504060302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u="none" strike="noStrike" kern="1200" baseline="0">
                          <a:solidFill>
                            <a:schemeClr val="dk1"/>
                          </a:solidFill>
                        </a:rPr>
                        <a:t>ECB mode in symmetric </a:t>
                      </a:r>
                      <a:endParaRPr lang="en-US" sz="1400" b="0" i="0" u="none" strike="noStrike" kern="1200" baseline="0">
                        <a:solidFill>
                          <a:schemeClr val="dk1"/>
                        </a:solidFill>
                        <a:latin typeface="Cambria" panose="02040503050406030204" pitchFamily="18" charset="0"/>
                        <a:ea typeface="Cambria" panose="02040503050406030204" pitchFamily="18" charset="0"/>
                        <a:cs typeface="+mn-cs"/>
                      </a:endParaRPr>
                    </a:p>
                  </a:txBody>
                  <a:tcPr/>
                </a:tc>
                <a:tc>
                  <a:txBody>
                    <a:bodyPr/>
                    <a:lstStyle/>
                    <a:p>
                      <a:pPr algn="ctr" fontAlgn="b"/>
                      <a:r>
                        <a:rPr lang="en-IN" sz="1400" b="0" u="none" strike="noStrike">
                          <a:solidFill>
                            <a:srgbClr val="000000"/>
                          </a:solidFill>
                          <a:effectLst/>
                        </a:rPr>
                        <a:t>1</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L="7620" marR="7620" marT="7620" marB="0" anchor="b"/>
                </a:tc>
                <a:extLst>
                  <a:ext uri="{0D108BD9-81ED-4DB2-BD59-A6C34878D82A}">
                    <a16:rowId xmlns:a16="http://schemas.microsoft.com/office/drawing/2014/main" val="3636609435"/>
                  </a:ext>
                </a:extLst>
              </a:tr>
              <a:tr h="268941">
                <a:tc>
                  <a:txBody>
                    <a:bodyPr/>
                    <a:lstStyle/>
                    <a:p>
                      <a:r>
                        <a:rPr lang="en-IN" sz="1400"/>
                        <a:t>13</a:t>
                      </a:r>
                      <a:endParaRPr lang="en-US" sz="1400">
                        <a:latin typeface="Cambria" panose="02040503050406030204" pitchFamily="18" charset="0"/>
                        <a:ea typeface="Cambria" panose="02040503050406030204" pitchFamily="18" charset="0"/>
                      </a:endParaRPr>
                    </a:p>
                  </a:txBody>
                  <a:tcPr/>
                </a:tc>
                <a:tc>
                  <a:txBody>
                    <a:bodyPr/>
                    <a:lstStyle/>
                    <a:p>
                      <a:r>
                        <a:rPr lang="en-US" sz="1400" b="0" u="none" strike="noStrike" kern="1200" baseline="0">
                          <a:solidFill>
                            <a:schemeClr val="dk1"/>
                          </a:solidFill>
                        </a:rPr>
                        <a:t>Fewer than 1,000 iterations for PBE</a:t>
                      </a:r>
                      <a:endParaRPr lang="en-US" sz="1400" b="0" i="0" u="none" strike="noStrike" kern="1200" baseline="0">
                        <a:solidFill>
                          <a:schemeClr val="dk1"/>
                        </a:solidFill>
                        <a:latin typeface="Cambria" panose="02040503050406030204" pitchFamily="18" charset="0"/>
                        <a:ea typeface="Cambria" panose="02040503050406030204" pitchFamily="18" charset="0"/>
                        <a:cs typeface="+mn-cs"/>
                      </a:endParaRPr>
                    </a:p>
                  </a:txBody>
                  <a:tcPr/>
                </a:tc>
                <a:tc>
                  <a:txBody>
                    <a:bodyPr/>
                    <a:lstStyle/>
                    <a:p>
                      <a:pPr algn="ctr" fontAlgn="b"/>
                      <a:r>
                        <a:rPr lang="en-IN" sz="1400" b="0" u="none" strike="noStrike">
                          <a:solidFill>
                            <a:srgbClr val="000000"/>
                          </a:solidFill>
                          <a:effectLst/>
                        </a:rPr>
                        <a:t>49</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L="7620" marR="7620" marT="7620" marB="0" anchor="b"/>
                </a:tc>
                <a:extLst>
                  <a:ext uri="{0D108BD9-81ED-4DB2-BD59-A6C34878D82A}">
                    <a16:rowId xmlns:a16="http://schemas.microsoft.com/office/drawing/2014/main" val="3994014081"/>
                  </a:ext>
                </a:extLst>
              </a:tr>
            </a:tbl>
          </a:graphicData>
        </a:graphic>
      </p:graphicFrame>
      <p:sp>
        <p:nvSpPr>
          <p:cNvPr id="6" name="TextBox 5">
            <a:extLst>
              <a:ext uri="{FF2B5EF4-FFF2-40B4-BE49-F238E27FC236}">
                <a16:creationId xmlns:a16="http://schemas.microsoft.com/office/drawing/2014/main" id="{83F0D5A3-F914-9456-FE1F-7DB184E30255}"/>
              </a:ext>
            </a:extLst>
          </p:cNvPr>
          <p:cNvSpPr txBox="1"/>
          <p:nvPr/>
        </p:nvSpPr>
        <p:spPr>
          <a:xfrm>
            <a:off x="359421" y="737139"/>
            <a:ext cx="8627031" cy="769441"/>
          </a:xfrm>
          <a:prstGeom prst="rect">
            <a:avLst/>
          </a:prstGeom>
          <a:noFill/>
        </p:spPr>
        <p:txBody>
          <a:bodyPr wrap="square" rtlCol="0">
            <a:spAutoFit/>
          </a:bodyPr>
          <a:lstStyle/>
          <a:p>
            <a:r>
              <a:rPr lang="en-IN" sz="4400">
                <a:solidFill>
                  <a:schemeClr val="accent1">
                    <a:lumMod val="50000"/>
                  </a:schemeClr>
                </a:solidFill>
                <a:latin typeface="Algerian" panose="04020705040A02060702" pitchFamily="82" charset="0"/>
              </a:rPr>
              <a:t>Cryptoguard Statistics</a:t>
            </a:r>
            <a:endParaRPr lang="en-US" sz="4400" b="0" i="0">
              <a:solidFill>
                <a:schemeClr val="accent1">
                  <a:lumMod val="50000"/>
                </a:schemeClr>
              </a:solidFill>
              <a:effectLst/>
              <a:latin typeface="Algerian" panose="04020705040A02060702" pitchFamily="82" charset="0"/>
            </a:endParaRPr>
          </a:p>
        </p:txBody>
      </p:sp>
    </p:spTree>
    <p:extLst>
      <p:ext uri="{BB962C8B-B14F-4D97-AF65-F5344CB8AC3E}">
        <p14:creationId xmlns:p14="http://schemas.microsoft.com/office/powerpoint/2010/main" val="981787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3BC15A-1BFC-3F81-4E01-C51292A12C35}"/>
              </a:ext>
            </a:extLst>
          </p:cNvPr>
          <p:cNvSpPr txBox="1"/>
          <p:nvPr/>
        </p:nvSpPr>
        <p:spPr>
          <a:xfrm>
            <a:off x="379317" y="185764"/>
            <a:ext cx="6513095" cy="1015663"/>
          </a:xfrm>
          <a:prstGeom prst="rect">
            <a:avLst/>
          </a:prstGeom>
          <a:noFill/>
        </p:spPr>
        <p:txBody>
          <a:bodyPr wrap="square" rtlCol="0">
            <a:spAutoFit/>
          </a:bodyPr>
          <a:lstStyle/>
          <a:p>
            <a:r>
              <a:rPr lang="en-IN" sz="6000">
                <a:solidFill>
                  <a:schemeClr val="accent1">
                    <a:lumMod val="50000"/>
                  </a:schemeClr>
                </a:solidFill>
                <a:latin typeface="Algerian" panose="04020705040A02060702" pitchFamily="82" charset="0"/>
              </a:rPr>
              <a:t>M</a:t>
            </a:r>
            <a:r>
              <a:rPr lang="en-US" sz="6000" err="1">
                <a:solidFill>
                  <a:schemeClr val="accent1">
                    <a:lumMod val="50000"/>
                  </a:schemeClr>
                </a:solidFill>
                <a:latin typeface="Algerian" panose="04020705040A02060702" pitchFamily="82" charset="0"/>
              </a:rPr>
              <a:t>ajor</a:t>
            </a:r>
            <a:r>
              <a:rPr lang="en-US" sz="6000">
                <a:solidFill>
                  <a:schemeClr val="accent1">
                    <a:lumMod val="50000"/>
                  </a:schemeClr>
                </a:solidFill>
                <a:latin typeface="Algerian" panose="04020705040A02060702" pitchFamily="82" charset="0"/>
              </a:rPr>
              <a:t> hack</a:t>
            </a:r>
            <a:endParaRPr lang="en-US" sz="6000" b="0" i="0">
              <a:solidFill>
                <a:schemeClr val="accent1">
                  <a:lumMod val="50000"/>
                </a:schemeClr>
              </a:solidFill>
              <a:effectLst/>
              <a:latin typeface="Algerian" panose="04020705040A02060702" pitchFamily="82" charset="0"/>
            </a:endParaRPr>
          </a:p>
        </p:txBody>
      </p:sp>
      <p:sp>
        <p:nvSpPr>
          <p:cNvPr id="3" name="TextBox 2">
            <a:extLst>
              <a:ext uri="{FF2B5EF4-FFF2-40B4-BE49-F238E27FC236}">
                <a16:creationId xmlns:a16="http://schemas.microsoft.com/office/drawing/2014/main" id="{6F5B9787-E0B0-84E0-7BCE-6A1E5FDB9EF4}"/>
              </a:ext>
            </a:extLst>
          </p:cNvPr>
          <p:cNvSpPr txBox="1"/>
          <p:nvPr/>
        </p:nvSpPr>
        <p:spPr>
          <a:xfrm>
            <a:off x="260555" y="1212308"/>
            <a:ext cx="11518490" cy="5405326"/>
          </a:xfrm>
          <a:prstGeom prst="rect">
            <a:avLst/>
          </a:prstGeom>
          <a:noFill/>
        </p:spPr>
        <p:txBody>
          <a:bodyPr wrap="square" rtlCol="0">
            <a:spAutoFit/>
          </a:bodyPr>
          <a:lstStyle/>
          <a:p>
            <a:pPr marL="285750" marR="0" indent="-285750" algn="just" fontAlgn="base">
              <a:lnSpc>
                <a:spcPct val="107000"/>
              </a:lnSpc>
              <a:spcBef>
                <a:spcPts val="0"/>
              </a:spcBef>
              <a:spcAft>
                <a:spcPts val="0"/>
              </a:spcAft>
              <a:buFont typeface="Arial" panose="020B0604020202020204" pitchFamily="34" charset="0"/>
              <a:buChar char="•"/>
            </a:pPr>
            <a:r>
              <a:rPr lang="en-US" sz="1800">
                <a:effectLst/>
                <a:latin typeface="Cambria" panose="02040503050406030204" pitchFamily="18" charset="0"/>
                <a:ea typeface="Cambria" panose="02040503050406030204" pitchFamily="18" charset="0"/>
                <a:cs typeface="Calibri" panose="020F0502020204030204" pitchFamily="34" charset="0"/>
              </a:rPr>
              <a:t>Bitfinex suffered a major security breach on August 2, 2016 which become the second-biggest breach of a Bitcoin Exchange platform. </a:t>
            </a:r>
          </a:p>
          <a:p>
            <a:pPr marL="285750" marR="0" indent="-285750" algn="just" fontAlgn="base">
              <a:lnSpc>
                <a:spcPct val="107000"/>
              </a:lnSpc>
              <a:spcBef>
                <a:spcPts val="0"/>
              </a:spcBef>
              <a:spcAft>
                <a:spcPts val="0"/>
              </a:spcAft>
              <a:buFont typeface="Arial" panose="020B0604020202020204" pitchFamily="34" charset="0"/>
              <a:buChar char="•"/>
            </a:pPr>
            <a:r>
              <a:rPr lang="en-US" sz="1800">
                <a:effectLst/>
                <a:latin typeface="Cambria" panose="02040503050406030204" pitchFamily="18" charset="0"/>
                <a:ea typeface="Cambria" panose="02040503050406030204" pitchFamily="18" charset="0"/>
                <a:cs typeface="Calibri" panose="020F0502020204030204" pitchFamily="34" charset="0"/>
              </a:rPr>
              <a:t>A New York couple, Ilya Lichtenstein, and his wife, Heather Morgan, a U.S. national stole 119,756 units of Bitcoin, worth about $72 million. </a:t>
            </a:r>
          </a:p>
          <a:p>
            <a:pPr marL="285750" marR="0" indent="-285750" algn="just" fontAlgn="base">
              <a:lnSpc>
                <a:spcPct val="107000"/>
              </a:lnSpc>
              <a:spcBef>
                <a:spcPts val="0"/>
              </a:spcBef>
              <a:spcAft>
                <a:spcPts val="0"/>
              </a:spcAft>
              <a:buFont typeface="Arial" panose="020B0604020202020204" pitchFamily="34" charset="0"/>
              <a:buChar char="•"/>
            </a:pPr>
            <a:r>
              <a:rPr lang="en-US" sz="1800">
                <a:effectLst/>
                <a:latin typeface="Cambria" panose="02040503050406030204" pitchFamily="18" charset="0"/>
                <a:ea typeface="Cambria" panose="02040503050406030204" pitchFamily="18" charset="0"/>
                <a:cs typeface="Calibri" panose="020F0502020204030204" pitchFamily="34" charset="0"/>
              </a:rPr>
              <a:t>Hackers initiated 2000 approved transactions and the funds were sent to a single wallet called “Wallet 1CGA4s5”.  </a:t>
            </a:r>
          </a:p>
          <a:p>
            <a:pPr marL="285750" marR="0" indent="-285750" algn="just" fontAlgn="base">
              <a:lnSpc>
                <a:spcPct val="107000"/>
              </a:lnSpc>
              <a:spcBef>
                <a:spcPts val="0"/>
              </a:spcBef>
              <a:spcAft>
                <a:spcPts val="0"/>
              </a:spcAft>
              <a:buFont typeface="Arial" panose="020B0604020202020204" pitchFamily="34" charset="0"/>
              <a:buChar char="•"/>
            </a:pPr>
            <a:r>
              <a:rPr lang="en-US" sz="1800">
                <a:effectLst/>
                <a:latin typeface="Cambria" panose="02040503050406030204" pitchFamily="18" charset="0"/>
                <a:ea typeface="Cambria" panose="02040503050406030204" pitchFamily="18" charset="0"/>
                <a:cs typeface="Calibri" panose="020F0502020204030204" pitchFamily="34" charset="0"/>
              </a:rPr>
              <a:t>Bitcoin's trading price plunged by 20% which caused the value of the stolen Bitcoin to dip to US $58 million. </a:t>
            </a:r>
            <a:endParaRPr lang="en-US">
              <a:latin typeface="Cambria" panose="02040503050406030204" pitchFamily="18" charset="0"/>
              <a:ea typeface="Cambria" panose="02040503050406030204" pitchFamily="18" charset="0"/>
              <a:cs typeface="Calibri" panose="020F0502020204030204" pitchFamily="34" charset="0"/>
            </a:endParaRPr>
          </a:p>
          <a:p>
            <a:pPr marL="285750" marR="0" indent="-285750" algn="just" fontAlgn="base">
              <a:lnSpc>
                <a:spcPct val="107000"/>
              </a:lnSpc>
              <a:spcBef>
                <a:spcPts val="0"/>
              </a:spcBef>
              <a:spcAft>
                <a:spcPts val="0"/>
              </a:spcAft>
              <a:buFont typeface="Arial" panose="020B0604020202020204" pitchFamily="34" charset="0"/>
              <a:buChar char="•"/>
            </a:pPr>
            <a:r>
              <a:rPr lang="en-US" sz="1800">
                <a:effectLst/>
                <a:latin typeface="Cambria" panose="02040503050406030204" pitchFamily="18" charset="0"/>
                <a:ea typeface="Cambria" panose="02040503050406030204" pitchFamily="18" charset="0"/>
                <a:cs typeface="Calibri" panose="020F0502020204030204" pitchFamily="34" charset="0"/>
              </a:rPr>
              <a:t>In early 2017, 10% of funds made an exit from the Wallet 1CGA4s5. </a:t>
            </a:r>
          </a:p>
          <a:p>
            <a:pPr marL="285750" marR="0" indent="-285750" algn="just" fontAlgn="base">
              <a:lnSpc>
                <a:spcPct val="107000"/>
              </a:lnSpc>
              <a:spcBef>
                <a:spcPts val="0"/>
              </a:spcBef>
              <a:spcAft>
                <a:spcPts val="0"/>
              </a:spcAft>
              <a:buFont typeface="Arial" panose="020B0604020202020204" pitchFamily="34" charset="0"/>
              <a:buChar char="•"/>
            </a:pPr>
            <a:r>
              <a:rPr lang="en-US" sz="1800">
                <a:effectLst/>
                <a:latin typeface="Cambria" panose="02040503050406030204" pitchFamily="18" charset="0"/>
                <a:ea typeface="Cambria" panose="02040503050406030204" pitchFamily="18" charset="0"/>
                <a:cs typeface="Calibri" panose="020F0502020204030204" pitchFamily="34" charset="0"/>
              </a:rPr>
              <a:t>The hackers then carried out the transfer through Alphabay (darknet market). After routing the Bitcoin through Alphabay, the trail of money on the blockchain itself would run cold (offline). </a:t>
            </a:r>
          </a:p>
          <a:p>
            <a:pPr marL="285750" marR="0" indent="-285750" algn="just" fontAlgn="base">
              <a:lnSpc>
                <a:spcPct val="107000"/>
              </a:lnSpc>
              <a:spcBef>
                <a:spcPts val="0"/>
              </a:spcBef>
              <a:spcAft>
                <a:spcPts val="0"/>
              </a:spcAft>
              <a:buFont typeface="Arial" panose="020B0604020202020204" pitchFamily="34" charset="0"/>
              <a:buChar char="•"/>
            </a:pPr>
            <a:r>
              <a:rPr lang="en-US">
                <a:latin typeface="Cambria" panose="02040503050406030204" pitchFamily="18" charset="0"/>
                <a:ea typeface="Cambria" panose="02040503050406030204" pitchFamily="18" charset="0"/>
                <a:cs typeface="Calibri" panose="020F0502020204030204" pitchFamily="34" charset="0"/>
              </a:rPr>
              <a:t>After Alphabay shutdown, t</a:t>
            </a:r>
            <a:r>
              <a:rPr lang="en-US" sz="1800">
                <a:effectLst/>
                <a:latin typeface="Cambria" panose="02040503050406030204" pitchFamily="18" charset="0"/>
                <a:ea typeface="Cambria" panose="02040503050406030204" pitchFamily="18" charset="0"/>
                <a:cs typeface="Calibri" panose="020F0502020204030204" pitchFamily="34" charset="0"/>
              </a:rPr>
              <a:t>he hackers routing the money through Hydra.  </a:t>
            </a:r>
            <a:endParaRPr lang="en-US">
              <a:latin typeface="Cambria" panose="02040503050406030204" pitchFamily="18" charset="0"/>
              <a:ea typeface="Cambria" panose="02040503050406030204" pitchFamily="18" charset="0"/>
              <a:cs typeface="Calibri" panose="020F0502020204030204" pitchFamily="34" charset="0"/>
            </a:endParaRPr>
          </a:p>
          <a:p>
            <a:pPr marL="285750" marR="0" indent="-285750" algn="just" fontAlgn="base">
              <a:lnSpc>
                <a:spcPct val="107000"/>
              </a:lnSpc>
              <a:spcBef>
                <a:spcPts val="0"/>
              </a:spcBef>
              <a:spcAft>
                <a:spcPts val="0"/>
              </a:spcAft>
              <a:buFont typeface="Arial" panose="020B0604020202020204" pitchFamily="34" charset="0"/>
              <a:buChar char="•"/>
            </a:pPr>
            <a:r>
              <a:rPr lang="en-US">
                <a:latin typeface="Cambria" panose="02040503050406030204" pitchFamily="18" charset="0"/>
                <a:ea typeface="Cambria" panose="02040503050406030204" pitchFamily="18" charset="0"/>
                <a:cs typeface="Calibri" panose="020F0502020204030204" pitchFamily="34" charset="0"/>
              </a:rPr>
              <a:t>Within t</a:t>
            </a:r>
            <a:r>
              <a:rPr lang="en-US" sz="1800">
                <a:effectLst/>
                <a:latin typeface="Cambria" panose="02040503050406030204" pitchFamily="18" charset="0"/>
                <a:ea typeface="Cambria" panose="02040503050406030204" pitchFamily="18" charset="0"/>
                <a:cs typeface="Calibri" panose="020F0502020204030204" pitchFamily="34" charset="0"/>
              </a:rPr>
              <a:t>hree years spent, the launderers took another transaction known as “Coinjoin” using Wasabi wallet. </a:t>
            </a:r>
          </a:p>
          <a:p>
            <a:pPr marL="285750" marR="0" indent="-285750" algn="just" fontAlgn="base">
              <a:lnSpc>
                <a:spcPct val="107000"/>
              </a:lnSpc>
              <a:spcBef>
                <a:spcPts val="0"/>
              </a:spcBef>
              <a:spcAft>
                <a:spcPts val="0"/>
              </a:spcAft>
              <a:buFont typeface="Arial" panose="020B0604020202020204" pitchFamily="34" charset="0"/>
              <a:buChar char="•"/>
            </a:pPr>
            <a:r>
              <a:rPr lang="en-US" sz="1800">
                <a:effectLst/>
                <a:latin typeface="Cambria" panose="02040503050406030204" pitchFamily="18" charset="0"/>
                <a:ea typeface="Cambria" panose="02040503050406030204" pitchFamily="18" charset="0"/>
                <a:cs typeface="Calibri" panose="020F0502020204030204" pitchFamily="34" charset="0"/>
              </a:rPr>
              <a:t>The stolen bitcoin was lying in hackers account from August 2016 until January 31, 2022, worth $7.45 billion.</a:t>
            </a:r>
            <a:endParaRPr lang="en-US">
              <a:latin typeface="Cambria" panose="02040503050406030204" pitchFamily="18" charset="0"/>
              <a:ea typeface="Cambria" panose="02040503050406030204" pitchFamily="18" charset="0"/>
              <a:cs typeface="Calibri" panose="020F0502020204030204" pitchFamily="34" charset="0"/>
            </a:endParaRPr>
          </a:p>
          <a:p>
            <a:pPr marL="285750" marR="0" indent="-285750" algn="just" fontAlgn="base">
              <a:lnSpc>
                <a:spcPct val="107000"/>
              </a:lnSpc>
              <a:spcBef>
                <a:spcPts val="0"/>
              </a:spcBef>
              <a:spcAft>
                <a:spcPts val="0"/>
              </a:spcAft>
              <a:buFont typeface="Arial" panose="020B0604020202020204" pitchFamily="34" charset="0"/>
              <a:buChar char="•"/>
            </a:pPr>
            <a:r>
              <a:rPr lang="en-US" sz="1800">
                <a:effectLst/>
                <a:latin typeface="Cambria" panose="02040503050406030204" pitchFamily="18" charset="0"/>
                <a:ea typeface="Cambria" panose="02040503050406030204" pitchFamily="18" charset="0"/>
                <a:cs typeface="Calibri" panose="020F0502020204030204" pitchFamily="34" charset="0"/>
              </a:rPr>
              <a:t>On 10 February 2022, Heather Morgan was detained in Manhattan, followed by her husband, Ilya Lichtenstein who was caught 8 February 2022. </a:t>
            </a:r>
          </a:p>
          <a:p>
            <a:pPr marL="285750" marR="0" indent="-285750" algn="just" fontAlgn="base">
              <a:lnSpc>
                <a:spcPct val="107000"/>
              </a:lnSpc>
              <a:spcBef>
                <a:spcPts val="0"/>
              </a:spcBef>
              <a:spcAft>
                <a:spcPts val="0"/>
              </a:spcAft>
              <a:buFont typeface="Arial" panose="020B0604020202020204" pitchFamily="34" charset="0"/>
              <a:buChar char="•"/>
            </a:pPr>
            <a:r>
              <a:rPr lang="en-US" sz="1800">
                <a:effectLst/>
                <a:latin typeface="Cambria" panose="02040503050406030204" pitchFamily="18" charset="0"/>
                <a:ea typeface="Cambria" panose="02040503050406030204" pitchFamily="18" charset="0"/>
                <a:cs typeface="Calibri" panose="020F0502020204030204" pitchFamily="34" charset="0"/>
              </a:rPr>
              <a:t>The couple was being federally charged in February 2022 with intrigue to laundering the Bitcoin that lead to 20 years of lock away and conspiracy to cheat the United States which leads to 5 years of lock up.</a:t>
            </a:r>
          </a:p>
          <a:p>
            <a:pPr marL="0" marR="0" algn="just" fontAlgn="base">
              <a:lnSpc>
                <a:spcPct val="107000"/>
              </a:lnSpc>
              <a:spcBef>
                <a:spcPts val="0"/>
              </a:spcBef>
              <a:spcAft>
                <a:spcPts val="0"/>
              </a:spcAft>
            </a:pPr>
            <a:endParaRPr lang="en-US" sz="1800">
              <a:effectLst/>
              <a:latin typeface="Cambria" panose="02040503050406030204" pitchFamily="18" charset="0"/>
              <a:ea typeface="Cambria" panose="02040503050406030204" pitchFamily="18" charset="0"/>
              <a:cs typeface="Calibri" panose="020F0502020204030204" pitchFamily="34" charset="0"/>
            </a:endParaRPr>
          </a:p>
        </p:txBody>
      </p:sp>
    </p:spTree>
    <p:extLst>
      <p:ext uri="{BB962C8B-B14F-4D97-AF65-F5344CB8AC3E}">
        <p14:creationId xmlns:p14="http://schemas.microsoft.com/office/powerpoint/2010/main" val="3078578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9FCCD21-B5C6-D889-01A3-89C5919A97DD}"/>
              </a:ext>
            </a:extLst>
          </p:cNvPr>
          <p:cNvGrpSpPr/>
          <p:nvPr/>
        </p:nvGrpSpPr>
        <p:grpSpPr>
          <a:xfrm>
            <a:off x="604683" y="392301"/>
            <a:ext cx="10982634" cy="6073397"/>
            <a:chOff x="604683" y="392301"/>
            <a:chExt cx="10982634" cy="6073397"/>
          </a:xfrm>
        </p:grpSpPr>
        <p:pic>
          <p:nvPicPr>
            <p:cNvPr id="1026" name="Picture 2" descr="How is Bitcoin Actually Stolen? Theft Prevention">
              <a:extLst>
                <a:ext uri="{FF2B5EF4-FFF2-40B4-BE49-F238E27FC236}">
                  <a16:creationId xmlns:a16="http://schemas.microsoft.com/office/drawing/2014/main" id="{03630E09-65B0-9C94-163E-D514BA1A6C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683" y="392301"/>
              <a:ext cx="10982634" cy="607339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6A310E1-18B2-3D31-8B44-1853221AE049}"/>
                </a:ext>
              </a:extLst>
            </p:cNvPr>
            <p:cNvSpPr txBox="1"/>
            <p:nvPr/>
          </p:nvSpPr>
          <p:spPr>
            <a:xfrm>
              <a:off x="8976852" y="2829543"/>
              <a:ext cx="983226" cy="523220"/>
            </a:xfrm>
            <a:prstGeom prst="rect">
              <a:avLst/>
            </a:prstGeom>
            <a:solidFill>
              <a:schemeClr val="bg1"/>
            </a:solidFill>
          </p:spPr>
          <p:txBody>
            <a:bodyPr wrap="square" rtlCol="0">
              <a:spAutoFit/>
            </a:bodyPr>
            <a:lstStyle/>
            <a:p>
              <a:pPr algn="r"/>
              <a:r>
                <a:rPr lang="en-IN" sz="2800" b="1">
                  <a:latin typeface="Times New Roman" panose="02020603050405020304" pitchFamily="18" charset="0"/>
                  <a:cs typeface="Times New Roman" panose="02020603050405020304" pitchFamily="18" charset="0"/>
                </a:rPr>
                <a:t> $72</a:t>
              </a:r>
              <a:endParaRPr lang="en-US" sz="2800" b="1">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02DDDC8-DC59-E517-36C2-F310EA1708DB}"/>
                </a:ext>
              </a:extLst>
            </p:cNvPr>
            <p:cNvSpPr txBox="1"/>
            <p:nvPr/>
          </p:nvSpPr>
          <p:spPr>
            <a:xfrm>
              <a:off x="1071716" y="661530"/>
              <a:ext cx="10156723" cy="646331"/>
            </a:xfrm>
            <a:prstGeom prst="rect">
              <a:avLst/>
            </a:prstGeom>
            <a:solidFill>
              <a:schemeClr val="bg1"/>
            </a:solidFill>
          </p:spPr>
          <p:txBody>
            <a:bodyPr wrap="square" rtlCol="0">
              <a:spAutoFit/>
            </a:bodyPr>
            <a:lstStyle/>
            <a:p>
              <a:pPr algn="r"/>
              <a:r>
                <a:rPr lang="en-IN" sz="3600" b="1">
                  <a:latin typeface="Times New Roman" panose="02020603050405020304" pitchFamily="18" charset="0"/>
                  <a:cs typeface="Times New Roman" panose="02020603050405020304" pitchFamily="18" charset="0"/>
                </a:rPr>
                <a:t>How Hackers Pulled Off a $72 Million Dollar Heist</a:t>
              </a:r>
              <a:endParaRPr lang="en-US" sz="3600" b="1">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41257761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3BC15A-1BFC-3F81-4E01-C51292A12C35}"/>
              </a:ext>
            </a:extLst>
          </p:cNvPr>
          <p:cNvSpPr txBox="1"/>
          <p:nvPr/>
        </p:nvSpPr>
        <p:spPr>
          <a:xfrm>
            <a:off x="459656" y="487768"/>
            <a:ext cx="11189109" cy="1015663"/>
          </a:xfrm>
          <a:prstGeom prst="rect">
            <a:avLst/>
          </a:prstGeom>
          <a:noFill/>
        </p:spPr>
        <p:txBody>
          <a:bodyPr wrap="square" rtlCol="0">
            <a:spAutoFit/>
          </a:bodyPr>
          <a:lstStyle/>
          <a:p>
            <a:r>
              <a:rPr lang="en-US" sz="6000" b="0" i="0">
                <a:solidFill>
                  <a:schemeClr val="accent1">
                    <a:lumMod val="50000"/>
                  </a:schemeClr>
                </a:solidFill>
                <a:effectLst/>
                <a:latin typeface="Algerian" panose="04020705040A02060702" pitchFamily="82" charset="0"/>
              </a:rPr>
              <a:t>Breach Analysis</a:t>
            </a:r>
          </a:p>
        </p:txBody>
      </p:sp>
      <p:sp>
        <p:nvSpPr>
          <p:cNvPr id="3" name="TextBox 2">
            <a:extLst>
              <a:ext uri="{FF2B5EF4-FFF2-40B4-BE49-F238E27FC236}">
                <a16:creationId xmlns:a16="http://schemas.microsoft.com/office/drawing/2014/main" id="{F301F653-91AE-93A1-B618-ACA46F072933}"/>
              </a:ext>
            </a:extLst>
          </p:cNvPr>
          <p:cNvSpPr txBox="1"/>
          <p:nvPr/>
        </p:nvSpPr>
        <p:spPr>
          <a:xfrm>
            <a:off x="371165" y="1621418"/>
            <a:ext cx="11036711" cy="4228273"/>
          </a:xfrm>
          <a:prstGeom prst="rect">
            <a:avLst/>
          </a:prstGeom>
          <a:noFill/>
        </p:spPr>
        <p:txBody>
          <a:bodyPr wrap="square" rtlCol="0">
            <a:spAutoFit/>
          </a:bodyPr>
          <a:lstStyle/>
          <a:p>
            <a:pPr marL="285750" marR="0" indent="-285750" algn="just" fontAlgn="base">
              <a:lnSpc>
                <a:spcPct val="107000"/>
              </a:lnSpc>
              <a:spcBef>
                <a:spcPts val="0"/>
              </a:spcBef>
              <a:spcAft>
                <a:spcPts val="0"/>
              </a:spcAft>
              <a:buFont typeface="Arial" panose="020B0604020202020204" pitchFamily="34" charset="0"/>
              <a:buChar char="•"/>
            </a:pPr>
            <a:r>
              <a:rPr lang="en-US" sz="1800">
                <a:effectLst/>
                <a:latin typeface="Cambria" panose="02040503050406030204" pitchFamily="18" charset="0"/>
                <a:ea typeface="Cambria" panose="02040503050406030204" pitchFamily="18" charset="0"/>
                <a:cs typeface="Calibri" panose="020F0502020204030204" pitchFamily="34" charset="0"/>
              </a:rPr>
              <a:t>Bitfinex uses two-factor authentication, Universal 2</a:t>
            </a:r>
            <a:r>
              <a:rPr lang="en-US" sz="1800" baseline="30000">
                <a:effectLst/>
                <a:latin typeface="Cambria" panose="02040503050406030204" pitchFamily="18" charset="0"/>
                <a:ea typeface="Cambria" panose="02040503050406030204" pitchFamily="18" charset="0"/>
                <a:cs typeface="Calibri" panose="020F0502020204030204" pitchFamily="34" charset="0"/>
              </a:rPr>
              <a:t>nd</a:t>
            </a:r>
            <a:r>
              <a:rPr lang="en-US" sz="1800">
                <a:effectLst/>
                <a:latin typeface="Cambria" panose="02040503050406030204" pitchFamily="18" charset="0"/>
                <a:ea typeface="Cambria" panose="02040503050406030204" pitchFamily="18" charset="0"/>
                <a:cs typeface="Calibri" panose="020F0502020204030204" pitchFamily="34" charset="0"/>
              </a:rPr>
              <a:t> Factor (U2F) authentication, advanced APIs for connecting third-party services, withdrawal protection features. These include storing 99.5% of user funds in cold storage, DDoS protection, database encryption, and regular backups.  </a:t>
            </a:r>
          </a:p>
          <a:p>
            <a:pPr marL="285750" marR="0" indent="-285750" algn="just" fontAlgn="base">
              <a:lnSpc>
                <a:spcPct val="107000"/>
              </a:lnSpc>
              <a:spcBef>
                <a:spcPts val="0"/>
              </a:spcBef>
              <a:spcAft>
                <a:spcPts val="0"/>
              </a:spcAft>
              <a:buFont typeface="Arial" panose="020B0604020202020204" pitchFamily="34" charset="0"/>
              <a:buChar char="•"/>
            </a:pPr>
            <a:r>
              <a:rPr lang="en-US" sz="1800">
                <a:effectLst/>
                <a:latin typeface="Cambria" panose="02040503050406030204" pitchFamily="18" charset="0"/>
                <a:ea typeface="Cambria" panose="02040503050406030204" pitchFamily="18" charset="0"/>
                <a:cs typeface="Calibri" panose="020F0502020204030204" pitchFamily="34" charset="0"/>
              </a:rPr>
              <a:t>Bitfinex was securing the funds with BitGo, which uses multiple-signature security.  Its wallets has 3 keys: one held by BitGo, and two held by the wallet's owner. </a:t>
            </a:r>
          </a:p>
          <a:p>
            <a:pPr marL="285750" marR="0" indent="-285750" algn="just" fontAlgn="base">
              <a:lnSpc>
                <a:spcPct val="107000"/>
              </a:lnSpc>
              <a:spcBef>
                <a:spcPts val="0"/>
              </a:spcBef>
              <a:spcAft>
                <a:spcPts val="0"/>
              </a:spcAft>
              <a:buFont typeface="Arial" panose="020B0604020202020204" pitchFamily="34" charset="0"/>
              <a:buChar char="•"/>
            </a:pPr>
            <a:r>
              <a:rPr lang="en-US" sz="1800">
                <a:effectLst/>
                <a:latin typeface="Cambria" panose="02040503050406030204" pitchFamily="18" charset="0"/>
                <a:ea typeface="Cambria" panose="02040503050406030204" pitchFamily="18" charset="0"/>
                <a:cs typeface="Calibri" panose="020F0502020204030204" pitchFamily="34" charset="0"/>
              </a:rPr>
              <a:t>On January 31, 2022, law enforcement gained access to Wallet 1CGA4sand obtained a search warrant for a cloud storage account belonging to Lichtenstein (hacker), where they found a spreadsheet. </a:t>
            </a:r>
          </a:p>
          <a:p>
            <a:pPr marL="285750" marR="0" indent="-285750" algn="just" fontAlgn="base">
              <a:lnSpc>
                <a:spcPct val="107000"/>
              </a:lnSpc>
              <a:spcBef>
                <a:spcPts val="0"/>
              </a:spcBef>
              <a:spcAft>
                <a:spcPts val="0"/>
              </a:spcAft>
              <a:buFont typeface="Arial" panose="020B0604020202020204" pitchFamily="34" charset="0"/>
              <a:buChar char="•"/>
            </a:pPr>
            <a:r>
              <a:rPr lang="en-US" sz="1800">
                <a:effectLst/>
                <a:latin typeface="Cambria" panose="02040503050406030204" pitchFamily="18" charset="0"/>
                <a:ea typeface="Cambria" panose="02040503050406030204" pitchFamily="18" charset="0"/>
                <a:cs typeface="Calibri" panose="020F0502020204030204" pitchFamily="34" charset="0"/>
              </a:rPr>
              <a:t>Law enforcement could have obtained access to the password somehow and didn’t need to brute force its way through the files in the cloud storage. After decrypting the file, they found 2,000 virtual currency addresses, along with corresponding private keys linked to the hack with their passwords. </a:t>
            </a:r>
          </a:p>
          <a:p>
            <a:pPr marL="285750" marR="0" indent="-285750" algn="just" fontAlgn="base">
              <a:lnSpc>
                <a:spcPct val="107000"/>
              </a:lnSpc>
              <a:spcBef>
                <a:spcPts val="0"/>
              </a:spcBef>
              <a:spcAft>
                <a:spcPts val="0"/>
              </a:spcAft>
              <a:buFont typeface="Arial" panose="020B0604020202020204" pitchFamily="34" charset="0"/>
              <a:buChar char="•"/>
            </a:pPr>
            <a:r>
              <a:rPr lang="en-US" sz="1800">
                <a:effectLst/>
                <a:latin typeface="Cambria" panose="02040503050406030204" pitchFamily="18" charset="0"/>
                <a:ea typeface="Cambria" panose="02040503050406030204" pitchFamily="18" charset="0"/>
                <a:cs typeface="Calibri" panose="020F0502020204030204" pitchFamily="34" charset="0"/>
              </a:rPr>
              <a:t>Each virtual currency address has a corresponding private key, which is roughly equivalent to a complex password or PIN code. </a:t>
            </a:r>
          </a:p>
          <a:p>
            <a:pPr marL="285750" marR="0" indent="-285750" algn="just" fontAlgn="base">
              <a:lnSpc>
                <a:spcPct val="107000"/>
              </a:lnSpc>
              <a:spcBef>
                <a:spcPts val="0"/>
              </a:spcBef>
              <a:spcAft>
                <a:spcPts val="0"/>
              </a:spcAft>
              <a:buFont typeface="Arial" panose="020B0604020202020204" pitchFamily="34" charset="0"/>
              <a:buChar char="•"/>
            </a:pPr>
            <a:r>
              <a:rPr lang="en-US" sz="1800">
                <a:effectLst/>
                <a:latin typeface="Cambria" panose="02040503050406030204" pitchFamily="18" charset="0"/>
                <a:ea typeface="Cambria" panose="02040503050406030204" pitchFamily="18" charset="0"/>
                <a:cs typeface="Calibri" panose="020F0502020204030204" pitchFamily="34" charset="0"/>
              </a:rPr>
              <a:t>Private keys are essential to operating bitcoin wallets and are long alpha-numeric chains. </a:t>
            </a:r>
          </a:p>
          <a:p>
            <a:pPr marL="285750" marR="0" indent="-285750" algn="just" fontAlgn="base">
              <a:lnSpc>
                <a:spcPct val="107000"/>
              </a:lnSpc>
              <a:spcBef>
                <a:spcPts val="0"/>
              </a:spcBef>
              <a:spcAft>
                <a:spcPts val="0"/>
              </a:spcAft>
              <a:buFont typeface="Arial" panose="020B0604020202020204" pitchFamily="34" charset="0"/>
              <a:buChar char="•"/>
            </a:pPr>
            <a:r>
              <a:rPr lang="en-US" sz="1800">
                <a:effectLst/>
                <a:latin typeface="Cambria" panose="02040503050406030204" pitchFamily="18" charset="0"/>
                <a:ea typeface="Cambria" panose="02040503050406030204" pitchFamily="18" charset="0"/>
                <a:cs typeface="Calibri" panose="020F0502020204030204" pitchFamily="34" charset="0"/>
              </a:rPr>
              <a:t>Using Lichtenstein’s passwords in the cloud, the investigators entered the account and seized the funds. </a:t>
            </a:r>
          </a:p>
        </p:txBody>
      </p:sp>
    </p:spTree>
    <p:extLst>
      <p:ext uri="{BB962C8B-B14F-4D97-AF65-F5344CB8AC3E}">
        <p14:creationId xmlns:p14="http://schemas.microsoft.com/office/powerpoint/2010/main" val="965258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CA65703-ACCD-B028-6BD5-810E3828BB25}"/>
              </a:ext>
            </a:extLst>
          </p:cNvPr>
          <p:cNvSpPr txBox="1"/>
          <p:nvPr/>
        </p:nvSpPr>
        <p:spPr>
          <a:xfrm>
            <a:off x="747271" y="615622"/>
            <a:ext cx="2743200" cy="769441"/>
          </a:xfrm>
          <a:prstGeom prst="rect">
            <a:avLst/>
          </a:prstGeom>
          <a:noFill/>
        </p:spPr>
        <p:txBody>
          <a:bodyPr wrap="square" lIns="91440" tIns="45720" rIns="91440" bIns="45720" rtlCol="0" anchor="t">
            <a:spAutoFit/>
          </a:bodyPr>
          <a:lstStyle>
            <a:defPPr>
              <a:defRPr lang="en-US"/>
            </a:defPPr>
            <a:lvl1pPr>
              <a:defRPr sz="4400">
                <a:solidFill>
                  <a:schemeClr val="accent1">
                    <a:lumMod val="50000"/>
                  </a:schemeClr>
                </a:solidFill>
                <a:latin typeface="Algerian"/>
              </a:defRPr>
            </a:lvl1pPr>
          </a:lstStyle>
          <a:p>
            <a:r>
              <a:rPr lang="en-US">
                <a:solidFill>
                  <a:schemeClr val="accent6">
                    <a:lumMod val="50000"/>
                  </a:schemeClr>
                </a:solidFill>
              </a:rPr>
              <a:t>Problem​</a:t>
            </a:r>
          </a:p>
        </p:txBody>
      </p:sp>
      <p:sp>
        <p:nvSpPr>
          <p:cNvPr id="5" name="TextBox 2">
            <a:extLst>
              <a:ext uri="{FF2B5EF4-FFF2-40B4-BE49-F238E27FC236}">
                <a16:creationId xmlns:a16="http://schemas.microsoft.com/office/drawing/2014/main" id="{A63A3DDE-8522-C691-5396-C04C320456FB}"/>
              </a:ext>
            </a:extLst>
          </p:cNvPr>
          <p:cNvSpPr txBox="1"/>
          <p:nvPr/>
        </p:nvSpPr>
        <p:spPr>
          <a:xfrm>
            <a:off x="639136" y="1538771"/>
            <a:ext cx="5702669" cy="3780458"/>
          </a:xfrm>
          <a:prstGeom prst="rect">
            <a:avLst/>
          </a:prstGeom>
          <a:noFill/>
        </p:spPr>
        <p:txBody>
          <a:bodyPr wrap="square" lIns="91440" tIns="45720" rIns="91440" bIns="45720" rtlCol="0" anchor="t">
            <a:spAutoFit/>
          </a:bodyPr>
          <a:lstStyle>
            <a:defPPr>
              <a:defRPr lang="en-US"/>
            </a:defPPr>
            <a:lvl1pPr marL="285750" indent="-285750">
              <a:buFont typeface="Arial"/>
              <a:buChar char="•"/>
              <a:defRPr>
                <a:latin typeface="Cambria"/>
                <a:ea typeface="Cambria"/>
                <a:cs typeface="Calibri" panose="020F0502020204030204"/>
              </a:defRPr>
            </a:lvl1pPr>
          </a:lstStyle>
          <a:p>
            <a:pPr>
              <a:lnSpc>
                <a:spcPct val="150000"/>
              </a:lnSpc>
            </a:pPr>
            <a:r>
              <a:rPr lang="en-US"/>
              <a:t>295 million blockchain cryptocurrency users.</a:t>
            </a:r>
          </a:p>
          <a:p>
            <a:pPr>
              <a:lnSpc>
                <a:spcPct val="150000"/>
              </a:lnSpc>
            </a:pPr>
            <a:r>
              <a:rPr lang="en-US"/>
              <a:t>Most of them use cryptocurrency exchanges to perform transactions.</a:t>
            </a:r>
          </a:p>
          <a:p>
            <a:pPr>
              <a:lnSpc>
                <a:spcPct val="150000"/>
              </a:lnSpc>
            </a:pPr>
            <a:r>
              <a:rPr lang="en-US"/>
              <a:t>These Exchanges store secret credentials of the clients (private keys).</a:t>
            </a:r>
          </a:p>
          <a:p>
            <a:pPr>
              <a:lnSpc>
                <a:spcPct val="150000"/>
              </a:lnSpc>
            </a:pPr>
            <a:r>
              <a:rPr lang="en-US"/>
              <a:t>A surge in breaches in these exchanges</a:t>
            </a:r>
          </a:p>
          <a:p>
            <a:pPr>
              <a:lnSpc>
                <a:spcPct val="150000"/>
              </a:lnSpc>
            </a:pPr>
            <a:r>
              <a:rPr lang="en-US"/>
              <a:t>It is important to inspect the security mechanisms of these exchanges</a:t>
            </a:r>
          </a:p>
          <a:p>
            <a:pPr>
              <a:lnSpc>
                <a:spcPct val="150000"/>
              </a:lnSpc>
            </a:pPr>
            <a:endParaRPr lang="en-US"/>
          </a:p>
        </p:txBody>
      </p:sp>
      <p:pic>
        <p:nvPicPr>
          <p:cNvPr id="1026" name="Picture 2" descr="Cryptocurrency Images | Free Vectors, Stock Photos &amp; PSD">
            <a:extLst>
              <a:ext uri="{FF2B5EF4-FFF2-40B4-BE49-F238E27FC236}">
                <a16:creationId xmlns:a16="http://schemas.microsoft.com/office/drawing/2014/main" id="{3B1F73E4-2652-73FE-0B3F-7D9BF21C7F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5735" y="1680030"/>
            <a:ext cx="4767128" cy="3177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68536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3BC15A-1BFC-3F81-4E01-C51292A12C35}"/>
              </a:ext>
            </a:extLst>
          </p:cNvPr>
          <p:cNvSpPr txBox="1"/>
          <p:nvPr/>
        </p:nvSpPr>
        <p:spPr>
          <a:xfrm>
            <a:off x="383458" y="288579"/>
            <a:ext cx="11189109" cy="1015663"/>
          </a:xfrm>
          <a:prstGeom prst="rect">
            <a:avLst/>
          </a:prstGeom>
          <a:noFill/>
        </p:spPr>
        <p:txBody>
          <a:bodyPr wrap="square" rtlCol="0">
            <a:spAutoFit/>
          </a:bodyPr>
          <a:lstStyle/>
          <a:p>
            <a:r>
              <a:rPr lang="en-US" sz="6000" b="0" i="0">
                <a:solidFill>
                  <a:schemeClr val="accent1">
                    <a:lumMod val="50000"/>
                  </a:schemeClr>
                </a:solidFill>
                <a:effectLst/>
                <a:latin typeface="Algerian" panose="04020705040A02060702" pitchFamily="82" charset="0"/>
              </a:rPr>
              <a:t>Breach Analysis</a:t>
            </a:r>
          </a:p>
        </p:txBody>
      </p:sp>
      <p:sp>
        <p:nvSpPr>
          <p:cNvPr id="3" name="TextBox 2">
            <a:extLst>
              <a:ext uri="{FF2B5EF4-FFF2-40B4-BE49-F238E27FC236}">
                <a16:creationId xmlns:a16="http://schemas.microsoft.com/office/drawing/2014/main" id="{F301F653-91AE-93A1-B618-ACA46F072933}"/>
              </a:ext>
            </a:extLst>
          </p:cNvPr>
          <p:cNvSpPr txBox="1"/>
          <p:nvPr/>
        </p:nvSpPr>
        <p:spPr>
          <a:xfrm>
            <a:off x="129047" y="1304242"/>
            <a:ext cx="3633020" cy="5111784"/>
          </a:xfrm>
          <a:prstGeom prst="rect">
            <a:avLst/>
          </a:prstGeom>
          <a:noFill/>
        </p:spPr>
        <p:txBody>
          <a:bodyPr wrap="square" rtlCol="0">
            <a:spAutoFit/>
          </a:bodyPr>
          <a:lstStyle/>
          <a:p>
            <a:pPr marL="285750" marR="0" indent="-285750" algn="just" fontAlgn="base">
              <a:lnSpc>
                <a:spcPct val="107000"/>
              </a:lnSpc>
              <a:spcBef>
                <a:spcPts val="0"/>
              </a:spcBef>
              <a:spcAft>
                <a:spcPts val="0"/>
              </a:spcAft>
              <a:buFont typeface="Arial" panose="020B0604020202020204" pitchFamily="34" charset="0"/>
              <a:buChar char="•"/>
            </a:pPr>
            <a:r>
              <a:rPr lang="en-US" sz="1600">
                <a:effectLst/>
                <a:latin typeface="Cambria" panose="02040503050406030204" pitchFamily="18" charset="0"/>
                <a:ea typeface="Cambria" panose="02040503050406030204" pitchFamily="18" charset="0"/>
                <a:cs typeface="Calibri" panose="020F0502020204030204" pitchFamily="34" charset="0"/>
              </a:rPr>
              <a:t>Due to the openness and transparency of th</a:t>
            </a:r>
            <a:r>
              <a:rPr lang="en-US" sz="1600">
                <a:latin typeface="Cambria" panose="02040503050406030204" pitchFamily="18" charset="0"/>
                <a:ea typeface="Cambria" panose="02040503050406030204" pitchFamily="18" charset="0"/>
                <a:cs typeface="Calibri" panose="020F0502020204030204" pitchFamily="34" charset="0"/>
              </a:rPr>
              <a:t>e blockchain</a:t>
            </a:r>
            <a:r>
              <a:rPr lang="en-US" sz="1600">
                <a:effectLst/>
                <a:latin typeface="Cambria" panose="02040503050406030204" pitchFamily="18" charset="0"/>
                <a:ea typeface="Cambria" panose="02040503050406030204" pitchFamily="18" charset="0"/>
                <a:cs typeface="Calibri" panose="020F0502020204030204" pitchFamily="34" charset="0"/>
              </a:rPr>
              <a:t>, law enforcement was able to track the money. </a:t>
            </a:r>
          </a:p>
          <a:p>
            <a:pPr marL="285750" marR="0" indent="-285750" algn="just" fontAlgn="base">
              <a:lnSpc>
                <a:spcPct val="107000"/>
              </a:lnSpc>
              <a:spcBef>
                <a:spcPts val="0"/>
              </a:spcBef>
              <a:spcAft>
                <a:spcPts val="0"/>
              </a:spcAft>
              <a:buFont typeface="Arial" panose="020B0604020202020204" pitchFamily="34" charset="0"/>
              <a:buChar char="•"/>
            </a:pPr>
            <a:r>
              <a:rPr lang="en-US" sz="1600">
                <a:effectLst/>
                <a:latin typeface="Cambria" panose="02040503050406030204" pitchFamily="18" charset="0"/>
                <a:ea typeface="Cambria" panose="02040503050406030204" pitchFamily="18" charset="0"/>
                <a:cs typeface="Calibri" panose="020F0502020204030204" pitchFamily="34" charset="0"/>
              </a:rPr>
              <a:t>The source of the vulnerability appears to lie in the structure of the Bitfinex accounts and its use of bitcoin wallet provided by BitGo which is an additional layer of security on user’s transactions. </a:t>
            </a:r>
          </a:p>
          <a:p>
            <a:pPr marL="285750" marR="0" indent="-285750" algn="just" fontAlgn="base">
              <a:lnSpc>
                <a:spcPct val="107000"/>
              </a:lnSpc>
              <a:spcBef>
                <a:spcPts val="0"/>
              </a:spcBef>
              <a:spcAft>
                <a:spcPts val="0"/>
              </a:spcAft>
              <a:buFont typeface="Arial" panose="020B0604020202020204" pitchFamily="34" charset="0"/>
              <a:buChar char="•"/>
            </a:pPr>
            <a:r>
              <a:rPr lang="en-US" sz="1600">
                <a:effectLst/>
                <a:latin typeface="Cambria" panose="02040503050406030204" pitchFamily="18" charset="0"/>
                <a:ea typeface="Cambria" panose="02040503050406030204" pitchFamily="18" charset="0"/>
                <a:cs typeface="Calibri" panose="020F0502020204030204" pitchFamily="34" charset="0"/>
              </a:rPr>
              <a:t>One cause is the Bitfinex itself, since it had the ownership of 2 out of 3 private keys needed for the funds lost from the multi-signature accounts. Advocacy group Coin Center has claimed that multi-sig is one of the security approaches that is prone to vulnerability or failure.</a:t>
            </a:r>
          </a:p>
          <a:p>
            <a:pPr marL="285750" indent="-285750">
              <a:buFont typeface="Arial" panose="020B0604020202020204" pitchFamily="34" charset="0"/>
              <a:buChar char="•"/>
            </a:pPr>
            <a:endParaRPr lang="en-US" sz="1600">
              <a:latin typeface="Cambria" panose="02040503050406030204" pitchFamily="18" charset="0"/>
              <a:ea typeface="Cambria" panose="02040503050406030204" pitchFamily="18" charset="0"/>
            </a:endParaRPr>
          </a:p>
        </p:txBody>
      </p:sp>
      <p:pic>
        <p:nvPicPr>
          <p:cNvPr id="7" name="Picture 6">
            <a:extLst>
              <a:ext uri="{FF2B5EF4-FFF2-40B4-BE49-F238E27FC236}">
                <a16:creationId xmlns:a16="http://schemas.microsoft.com/office/drawing/2014/main" id="{A888144A-9145-A0AC-2041-FF1878EEC21B}"/>
              </a:ext>
            </a:extLst>
          </p:cNvPr>
          <p:cNvPicPr>
            <a:picLocks noChangeAspect="1"/>
          </p:cNvPicPr>
          <p:nvPr/>
        </p:nvPicPr>
        <p:blipFill>
          <a:blip r:embed="rId2"/>
          <a:stretch>
            <a:fillRect/>
          </a:stretch>
        </p:blipFill>
        <p:spPr>
          <a:xfrm>
            <a:off x="3893574" y="1532929"/>
            <a:ext cx="8169379" cy="4148183"/>
          </a:xfrm>
          <a:prstGeom prst="rect">
            <a:avLst/>
          </a:prstGeom>
        </p:spPr>
      </p:pic>
    </p:spTree>
    <p:extLst>
      <p:ext uri="{BB962C8B-B14F-4D97-AF65-F5344CB8AC3E}">
        <p14:creationId xmlns:p14="http://schemas.microsoft.com/office/powerpoint/2010/main" val="1423932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3BC15A-1BFC-3F81-4E01-C51292A12C35}"/>
              </a:ext>
            </a:extLst>
          </p:cNvPr>
          <p:cNvSpPr txBox="1"/>
          <p:nvPr/>
        </p:nvSpPr>
        <p:spPr>
          <a:xfrm>
            <a:off x="0" y="672038"/>
            <a:ext cx="5606845" cy="1015663"/>
          </a:xfrm>
          <a:prstGeom prst="rect">
            <a:avLst/>
          </a:prstGeom>
          <a:noFill/>
        </p:spPr>
        <p:txBody>
          <a:bodyPr wrap="square" rtlCol="0">
            <a:spAutoFit/>
          </a:bodyPr>
          <a:lstStyle/>
          <a:p>
            <a:pPr algn="ctr"/>
            <a:r>
              <a:rPr lang="en-IN" sz="6000" b="0" i="0">
                <a:solidFill>
                  <a:schemeClr val="accent1">
                    <a:lumMod val="50000"/>
                  </a:schemeClr>
                </a:solidFill>
                <a:effectLst/>
                <a:latin typeface="Algerian" panose="04020705040A02060702" pitchFamily="82" charset="0"/>
              </a:rPr>
              <a:t>Prevention</a:t>
            </a:r>
            <a:endParaRPr lang="en-US" sz="6000" b="0" i="0">
              <a:solidFill>
                <a:schemeClr val="accent1">
                  <a:lumMod val="50000"/>
                </a:schemeClr>
              </a:solidFill>
              <a:effectLst/>
              <a:latin typeface="Algerian" panose="04020705040A02060702" pitchFamily="82" charset="0"/>
            </a:endParaRPr>
          </a:p>
        </p:txBody>
      </p:sp>
      <p:sp>
        <p:nvSpPr>
          <p:cNvPr id="3" name="TextBox 2">
            <a:extLst>
              <a:ext uri="{FF2B5EF4-FFF2-40B4-BE49-F238E27FC236}">
                <a16:creationId xmlns:a16="http://schemas.microsoft.com/office/drawing/2014/main" id="{EC7FD3B1-D6C4-F966-F856-A0A8B5297A7F}"/>
              </a:ext>
            </a:extLst>
          </p:cNvPr>
          <p:cNvSpPr txBox="1"/>
          <p:nvPr/>
        </p:nvSpPr>
        <p:spPr>
          <a:xfrm>
            <a:off x="533400" y="1864682"/>
            <a:ext cx="10439401" cy="3139321"/>
          </a:xfrm>
          <a:prstGeom prst="rect">
            <a:avLst/>
          </a:prstGeom>
          <a:noFill/>
        </p:spPr>
        <p:txBody>
          <a:bodyPr wrap="square" rtlCol="0">
            <a:spAutoFit/>
          </a:bodyPr>
          <a:lstStyle/>
          <a:p>
            <a:pPr marL="0" marR="0">
              <a:spcBef>
                <a:spcPts val="0"/>
              </a:spcBef>
              <a:spcAft>
                <a:spcPts val="0"/>
              </a:spcAft>
            </a:pPr>
            <a:r>
              <a:rPr lang="en-US">
                <a:effectLst/>
                <a:latin typeface="Cambria" panose="02040503050406030204" pitchFamily="18" charset="0"/>
                <a:ea typeface="Cambria" panose="02040503050406030204" pitchFamily="18" charset="0"/>
              </a:rPr>
              <a:t>Ways by which Bitcoin user can protect their Bitcoin in the view of security. </a:t>
            </a:r>
          </a:p>
          <a:p>
            <a:pPr marL="0" marR="0">
              <a:spcBef>
                <a:spcPts val="0"/>
              </a:spcBef>
              <a:spcAft>
                <a:spcPts val="0"/>
              </a:spcAft>
            </a:pPr>
            <a:endParaRPr lang="en-US">
              <a:effectLst/>
              <a:latin typeface="Cambria" panose="02040503050406030204" pitchFamily="18" charset="0"/>
              <a:ea typeface="Cambria" panose="02040503050406030204" pitchFamily="18" charset="0"/>
            </a:endParaRPr>
          </a:p>
          <a:p>
            <a:pPr marL="742950" marR="0" lvl="1" indent="-285750">
              <a:spcBef>
                <a:spcPts val="0"/>
              </a:spcBef>
              <a:spcAft>
                <a:spcPts val="0"/>
              </a:spcAft>
              <a:buFont typeface="+mj-lt"/>
              <a:buAutoNum type="arabicPeriod"/>
            </a:pPr>
            <a:r>
              <a:rPr lang="en-US">
                <a:effectLst/>
                <a:latin typeface="Cambria" panose="02040503050406030204" pitchFamily="18" charset="0"/>
                <a:ea typeface="Cambria" panose="02040503050406030204" pitchFamily="18" charset="0"/>
              </a:rPr>
              <a:t>Bitcoin can be stored entirely offline on a secured hard-drive, called “cold” storage. </a:t>
            </a:r>
          </a:p>
          <a:p>
            <a:pPr marL="742950" marR="0" lvl="1" indent="-285750">
              <a:spcBef>
                <a:spcPts val="0"/>
              </a:spcBef>
              <a:spcAft>
                <a:spcPts val="0"/>
              </a:spcAft>
              <a:buFont typeface="+mj-lt"/>
              <a:buAutoNum type="arabicPeriod"/>
            </a:pPr>
            <a:endParaRPr lang="en-US">
              <a:effectLst/>
              <a:latin typeface="Cambria" panose="02040503050406030204" pitchFamily="18" charset="0"/>
              <a:ea typeface="Cambria" panose="02040503050406030204" pitchFamily="18" charset="0"/>
            </a:endParaRPr>
          </a:p>
          <a:p>
            <a:pPr marL="742950" marR="0" lvl="1" indent="-285750">
              <a:spcBef>
                <a:spcPts val="0"/>
              </a:spcBef>
              <a:spcAft>
                <a:spcPts val="0"/>
              </a:spcAft>
              <a:buFont typeface="+mj-lt"/>
              <a:buAutoNum type="arabicPeriod"/>
            </a:pPr>
            <a:r>
              <a:rPr lang="en-US">
                <a:effectLst/>
                <a:latin typeface="Cambria" panose="02040503050406030204" pitchFamily="18" charset="0"/>
                <a:ea typeface="Cambria" panose="02040503050406030204" pitchFamily="18" charset="0"/>
              </a:rPr>
              <a:t>The most efficient way to hold a wallet is on a “custodial” basis because in this way the exchange operates and controls a single wallet or a set of wallets for its clients with its clients essentially being allocated bitcoin within that wallet. </a:t>
            </a:r>
          </a:p>
          <a:p>
            <a:pPr marL="742950" marR="0" lvl="1" indent="-285750">
              <a:spcBef>
                <a:spcPts val="0"/>
              </a:spcBef>
              <a:spcAft>
                <a:spcPts val="0"/>
              </a:spcAft>
              <a:buFont typeface="+mj-lt"/>
              <a:buAutoNum type="arabicPeriod"/>
            </a:pPr>
            <a:endParaRPr lang="en-US">
              <a:effectLst/>
              <a:latin typeface="Cambria" panose="02040503050406030204" pitchFamily="18" charset="0"/>
              <a:ea typeface="Cambria" panose="02040503050406030204" pitchFamily="18" charset="0"/>
            </a:endParaRPr>
          </a:p>
          <a:p>
            <a:pPr marL="742950" marR="0" lvl="1" indent="-285750">
              <a:spcBef>
                <a:spcPts val="0"/>
              </a:spcBef>
              <a:spcAft>
                <a:spcPts val="0"/>
              </a:spcAft>
              <a:buFont typeface="+mj-lt"/>
              <a:buAutoNum type="arabicPeriod"/>
            </a:pPr>
            <a:r>
              <a:rPr lang="en-US">
                <a:effectLst/>
                <a:latin typeface="Cambria" panose="02040503050406030204" pitchFamily="18" charset="0"/>
                <a:ea typeface="Cambria" panose="02040503050406030204" pitchFamily="18" charset="0"/>
              </a:rPr>
              <a:t>To prevent hacks on hot wallets, we can deploy multiple private keys to operate the wallet. One key will be held by the exchange and the other with the user.</a:t>
            </a:r>
          </a:p>
          <a:p>
            <a:pPr marL="0" marR="0">
              <a:spcBef>
                <a:spcPts val="0"/>
              </a:spcBef>
              <a:spcAft>
                <a:spcPts val="0"/>
              </a:spcAft>
            </a:pPr>
            <a:r>
              <a:rPr lang="en-US">
                <a:effectLst/>
                <a:latin typeface="Cambria" panose="02040503050406030204" pitchFamily="18" charset="0"/>
                <a:ea typeface="Cambria" panose="02040503050406030204" pitchFamily="18" charset="0"/>
              </a:rPr>
              <a:t> </a:t>
            </a:r>
          </a:p>
        </p:txBody>
      </p:sp>
    </p:spTree>
    <p:extLst>
      <p:ext uri="{BB962C8B-B14F-4D97-AF65-F5344CB8AC3E}">
        <p14:creationId xmlns:p14="http://schemas.microsoft.com/office/powerpoint/2010/main" val="974869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30" name="Rectangle 1129">
            <a:extLst>
              <a:ext uri="{FF2B5EF4-FFF2-40B4-BE49-F238E27FC236}">
                <a16:creationId xmlns:a16="http://schemas.microsoft.com/office/drawing/2014/main" id="{F1FBD9ED-634D-4A6C-B5FE-A2D45EC48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32" name="Rectangle 1131">
            <a:extLst>
              <a:ext uri="{FF2B5EF4-FFF2-40B4-BE49-F238E27FC236}">
                <a16:creationId xmlns:a16="http://schemas.microsoft.com/office/drawing/2014/main" id="{A78A33AE-58B7-4282-8E4F-4824411525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34" name="Straight Connector 1133">
            <a:extLst>
              <a:ext uri="{FF2B5EF4-FFF2-40B4-BE49-F238E27FC236}">
                <a16:creationId xmlns:a16="http://schemas.microsoft.com/office/drawing/2014/main" id="{4D4D9825-BF05-4FC7-94DE-0E7C866993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136" name="Rectangle 1135">
            <a:extLst>
              <a:ext uri="{FF2B5EF4-FFF2-40B4-BE49-F238E27FC236}">
                <a16:creationId xmlns:a16="http://schemas.microsoft.com/office/drawing/2014/main" id="{D02FF74F-004A-40F8-9BBA-1170E3C129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38" name="Rectangle 1137">
            <a:extLst>
              <a:ext uri="{FF2B5EF4-FFF2-40B4-BE49-F238E27FC236}">
                <a16:creationId xmlns:a16="http://schemas.microsoft.com/office/drawing/2014/main" id="{747D77ED-28A8-4135-8177-8466BFF329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7547879"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70" name="TextBox 2">
            <a:extLst>
              <a:ext uri="{FF2B5EF4-FFF2-40B4-BE49-F238E27FC236}">
                <a16:creationId xmlns:a16="http://schemas.microsoft.com/office/drawing/2014/main" id="{DD41F93C-98E3-EC1B-F70E-714FDF6B3BA5}"/>
              </a:ext>
            </a:extLst>
          </p:cNvPr>
          <p:cNvSpPr txBox="1"/>
          <p:nvPr/>
        </p:nvSpPr>
        <p:spPr>
          <a:xfrm>
            <a:off x="345663" y="910589"/>
            <a:ext cx="6856581" cy="5246746"/>
          </a:xfrm>
          <a:prstGeom prst="rect">
            <a:avLst/>
          </a:prstGeom>
        </p:spPr>
        <p:txBody>
          <a:bodyPr vert="horz" lIns="0" tIns="45720" rIns="0" bIns="45720" rtlCol="0" anchor="t">
            <a:noAutofit/>
          </a:bodyPr>
          <a:lstStyle/>
          <a:p>
            <a:pPr marL="285750" indent="-285750" defTabSz="914400" fontAlgn="base">
              <a:lnSpc>
                <a:spcPct val="150000"/>
              </a:lnSpc>
              <a:spcBef>
                <a:spcPts val="300"/>
              </a:spcBef>
              <a:spcAft>
                <a:spcPts val="300"/>
              </a:spcAft>
              <a:buClr>
                <a:schemeClr val="accent1"/>
              </a:buClr>
              <a:buFont typeface="Calibri" panose="020F0502020204030204" pitchFamily="34" charset="0"/>
              <a:buChar char="•"/>
            </a:pPr>
            <a:r>
              <a:rPr lang="en-US" sz="1600">
                <a:solidFill>
                  <a:srgbClr val="FFFFFF"/>
                </a:solidFill>
                <a:effectLst/>
                <a:latin typeface="Cambria"/>
                <a:ea typeface="Cambria"/>
              </a:rPr>
              <a:t>Founded in </a:t>
            </a:r>
            <a:r>
              <a:rPr lang="en-US" sz="1600">
                <a:solidFill>
                  <a:srgbClr val="FFFFFF"/>
                </a:solidFill>
                <a:latin typeface="Cambria"/>
                <a:ea typeface="Cambria"/>
              </a:rPr>
              <a:t>June </a:t>
            </a:r>
            <a:r>
              <a:rPr lang="en-US" sz="1600">
                <a:solidFill>
                  <a:srgbClr val="FFFFFF"/>
                </a:solidFill>
                <a:effectLst/>
                <a:latin typeface="Cambria"/>
                <a:ea typeface="Cambria"/>
              </a:rPr>
              <a:t>2012 by</a:t>
            </a:r>
            <a:r>
              <a:rPr lang="en-US" sz="1600">
                <a:solidFill>
                  <a:srgbClr val="FFFFFF"/>
                </a:solidFill>
                <a:latin typeface="Cambria"/>
                <a:ea typeface="Cambria"/>
              </a:rPr>
              <a:t> Brian Armstrong &amp; Fred Ehrsam.</a:t>
            </a:r>
          </a:p>
          <a:p>
            <a:pPr marL="285750" indent="-285750" defTabSz="914400" fontAlgn="base">
              <a:lnSpc>
                <a:spcPct val="150000"/>
              </a:lnSpc>
              <a:spcBef>
                <a:spcPts val="300"/>
              </a:spcBef>
              <a:spcAft>
                <a:spcPts val="300"/>
              </a:spcAft>
              <a:buClr>
                <a:schemeClr val="accent1"/>
              </a:buClr>
              <a:buFont typeface="Calibri" panose="020F0502020204030204" pitchFamily="34" charset="0"/>
              <a:buChar char="•"/>
            </a:pPr>
            <a:r>
              <a:rPr lang="en-US" sz="1600">
                <a:solidFill>
                  <a:srgbClr val="FFFFFF"/>
                </a:solidFill>
                <a:latin typeface="Cambria"/>
                <a:ea typeface="Cambria"/>
              </a:rPr>
              <a:t>It is the largest cryptocurrency exchange trading more than 170 cryptocurrencies. </a:t>
            </a:r>
          </a:p>
          <a:p>
            <a:pPr marL="285750" indent="-285750" defTabSz="914400" fontAlgn="base">
              <a:lnSpc>
                <a:spcPct val="150000"/>
              </a:lnSpc>
              <a:spcBef>
                <a:spcPts val="300"/>
              </a:spcBef>
              <a:spcAft>
                <a:spcPts val="300"/>
              </a:spcAft>
              <a:buClr>
                <a:schemeClr val="accent1"/>
              </a:buClr>
              <a:buFont typeface="Calibri" panose="020F0502020204030204" pitchFamily="34" charset="0"/>
              <a:buChar char="•"/>
            </a:pPr>
            <a:r>
              <a:rPr lang="en-US" sz="1600">
                <a:solidFill>
                  <a:srgbClr val="FFFFFF"/>
                </a:solidFill>
                <a:latin typeface="Cambria"/>
                <a:ea typeface="Cambria"/>
              </a:rPr>
              <a:t>In October 2012, the company launched the services to buy and sell bitcoins through bank transfers.</a:t>
            </a:r>
          </a:p>
          <a:p>
            <a:pPr marL="285750" indent="-285750" defTabSz="914400" fontAlgn="base">
              <a:lnSpc>
                <a:spcPct val="150000"/>
              </a:lnSpc>
              <a:spcBef>
                <a:spcPts val="300"/>
              </a:spcBef>
              <a:spcAft>
                <a:spcPts val="300"/>
              </a:spcAft>
              <a:buClr>
                <a:schemeClr val="accent1"/>
              </a:buClr>
              <a:buFont typeface="Calibri" panose="020F0502020204030204" pitchFamily="34" charset="0"/>
              <a:buChar char="•"/>
            </a:pPr>
            <a:r>
              <a:rPr lang="en-US" sz="1600">
                <a:solidFill>
                  <a:srgbClr val="FFFFFF"/>
                </a:solidFill>
                <a:latin typeface="Cambria"/>
                <a:ea typeface="Cambria"/>
              </a:rPr>
              <a:t>Coinbase is an app used to buy, store and trade different cryptocurrencies, such as Bitcoin, Bitcoin Cash, Ethereum, Ethereum Classic &amp; Litecoin. </a:t>
            </a:r>
            <a:endParaRPr lang="en-US" sz="1600">
              <a:solidFill>
                <a:srgbClr val="FFFFFF"/>
              </a:solidFill>
              <a:latin typeface="Cambria" panose="02040503050406030204" pitchFamily="18" charset="0"/>
              <a:ea typeface="Cambria" panose="02040503050406030204" pitchFamily="18" charset="0"/>
            </a:endParaRPr>
          </a:p>
          <a:p>
            <a:pPr marL="285750" indent="-285750" defTabSz="914400">
              <a:lnSpc>
                <a:spcPct val="150000"/>
              </a:lnSpc>
              <a:spcBef>
                <a:spcPts val="300"/>
              </a:spcBef>
              <a:spcAft>
                <a:spcPts val="300"/>
              </a:spcAft>
              <a:buClr>
                <a:schemeClr val="accent1"/>
              </a:buClr>
              <a:buFont typeface="Calibri" panose="020F0502020204030204" pitchFamily="34" charset="0"/>
              <a:buChar char="•"/>
            </a:pPr>
            <a:r>
              <a:rPr lang="en-US" sz="1600">
                <a:solidFill>
                  <a:srgbClr val="FFFFFF"/>
                </a:solidFill>
                <a:latin typeface="Cambria"/>
                <a:ea typeface="Cambria"/>
              </a:rPr>
              <a:t>Coinbase has a mobile app for both iOS and Android. </a:t>
            </a:r>
          </a:p>
          <a:p>
            <a:pPr marL="285750" indent="-285750" defTabSz="914400" fontAlgn="base">
              <a:lnSpc>
                <a:spcPct val="150000"/>
              </a:lnSpc>
              <a:spcBef>
                <a:spcPts val="300"/>
              </a:spcBef>
              <a:spcAft>
                <a:spcPts val="300"/>
              </a:spcAft>
              <a:buClr>
                <a:schemeClr val="accent1"/>
              </a:buClr>
              <a:buFont typeface="Calibri" panose="020F0502020204030204" pitchFamily="34" charset="0"/>
              <a:buChar char="•"/>
            </a:pPr>
            <a:r>
              <a:rPr lang="en-US" sz="1600">
                <a:solidFill>
                  <a:srgbClr val="FFFFFF"/>
                </a:solidFill>
                <a:latin typeface="Cambria"/>
                <a:ea typeface="Cambria"/>
              </a:rPr>
              <a:t>On April 14, 2021, Coinbase became a public company on the NASDAQ exchange via a direct stock </a:t>
            </a:r>
            <a:r>
              <a:rPr lang="en-US" sz="1600" err="1">
                <a:solidFill>
                  <a:srgbClr val="FFFFFF"/>
                </a:solidFill>
                <a:latin typeface="Cambria"/>
                <a:ea typeface="Cambria"/>
              </a:rPr>
              <a:t>lisiting</a:t>
            </a:r>
            <a:r>
              <a:rPr lang="en-US" sz="1600">
                <a:solidFill>
                  <a:srgbClr val="FFFFFF"/>
                </a:solidFill>
                <a:latin typeface="Cambria"/>
                <a:ea typeface="Cambria"/>
              </a:rPr>
              <a:t>. </a:t>
            </a:r>
          </a:p>
        </p:txBody>
      </p:sp>
      <p:sp>
        <p:nvSpPr>
          <p:cNvPr id="1140" name="Rectangle 1139">
            <a:extLst>
              <a:ext uri="{FF2B5EF4-FFF2-40B4-BE49-F238E27FC236}">
                <a16:creationId xmlns:a16="http://schemas.microsoft.com/office/drawing/2014/main" id="{F2E484CB-1781-4421-8EB9-D785B9504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 name="Picture 2" descr="A picture containing text, clipart&#10;&#10;Description automatically generated">
            <a:extLst>
              <a:ext uri="{FF2B5EF4-FFF2-40B4-BE49-F238E27FC236}">
                <a16:creationId xmlns:a16="http://schemas.microsoft.com/office/drawing/2014/main" id="{9C07AFCB-3C0D-4EA3-4950-F54E41E03BC1}"/>
              </a:ext>
            </a:extLst>
          </p:cNvPr>
          <p:cNvPicPr>
            <a:picLocks noChangeAspect="1"/>
          </p:cNvPicPr>
          <p:nvPr/>
        </p:nvPicPr>
        <p:blipFill>
          <a:blip r:embed="rId2"/>
          <a:stretch>
            <a:fillRect/>
          </a:stretch>
        </p:blipFill>
        <p:spPr>
          <a:xfrm>
            <a:off x="7662333" y="2777453"/>
            <a:ext cx="4521199" cy="955960"/>
          </a:xfrm>
          <a:prstGeom prst="rect">
            <a:avLst/>
          </a:prstGeom>
        </p:spPr>
      </p:pic>
    </p:spTree>
    <p:extLst>
      <p:ext uri="{BB962C8B-B14F-4D97-AF65-F5344CB8AC3E}">
        <p14:creationId xmlns:p14="http://schemas.microsoft.com/office/powerpoint/2010/main" val="27372060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3BC15A-1BFC-3F81-4E01-C51292A12C35}"/>
              </a:ext>
            </a:extLst>
          </p:cNvPr>
          <p:cNvSpPr txBox="1"/>
          <p:nvPr/>
        </p:nvSpPr>
        <p:spPr>
          <a:xfrm>
            <a:off x="235975" y="318076"/>
            <a:ext cx="5584722" cy="1015663"/>
          </a:xfrm>
          <a:prstGeom prst="rect">
            <a:avLst/>
          </a:prstGeom>
          <a:noFill/>
        </p:spPr>
        <p:txBody>
          <a:bodyPr wrap="square" rtlCol="0">
            <a:spAutoFit/>
          </a:bodyPr>
          <a:lstStyle/>
          <a:p>
            <a:pPr algn="ctr"/>
            <a:r>
              <a:rPr lang="en-US" sz="6000" b="0" i="0">
                <a:solidFill>
                  <a:schemeClr val="accent6">
                    <a:lumMod val="50000"/>
                  </a:schemeClr>
                </a:solidFill>
                <a:effectLst/>
                <a:latin typeface="Algerian" panose="04020705040A02060702" pitchFamily="82" charset="0"/>
              </a:rPr>
              <a:t>Major hack</a:t>
            </a:r>
          </a:p>
        </p:txBody>
      </p:sp>
      <p:sp>
        <p:nvSpPr>
          <p:cNvPr id="3" name="TextBox 2">
            <a:extLst>
              <a:ext uri="{FF2B5EF4-FFF2-40B4-BE49-F238E27FC236}">
                <a16:creationId xmlns:a16="http://schemas.microsoft.com/office/drawing/2014/main" id="{F301F653-91AE-93A1-B618-ACA46F072933}"/>
              </a:ext>
            </a:extLst>
          </p:cNvPr>
          <p:cNvSpPr txBox="1"/>
          <p:nvPr/>
        </p:nvSpPr>
        <p:spPr>
          <a:xfrm>
            <a:off x="894735" y="4708748"/>
            <a:ext cx="6076336" cy="369332"/>
          </a:xfrm>
          <a:prstGeom prst="rect">
            <a:avLst/>
          </a:prstGeom>
          <a:noFill/>
        </p:spPr>
        <p:txBody>
          <a:bodyPr wrap="square" lIns="91440" tIns="45720" rIns="91440" bIns="45720" rtlCol="0" anchor="t">
            <a:spAutoFit/>
          </a:bodyPr>
          <a:lstStyle/>
          <a:p>
            <a:endParaRPr lang="en-US">
              <a:latin typeface="PT Serif"/>
            </a:endParaRPr>
          </a:p>
        </p:txBody>
      </p:sp>
      <p:sp>
        <p:nvSpPr>
          <p:cNvPr id="4" name="TextBox 3">
            <a:extLst>
              <a:ext uri="{FF2B5EF4-FFF2-40B4-BE49-F238E27FC236}">
                <a16:creationId xmlns:a16="http://schemas.microsoft.com/office/drawing/2014/main" id="{F3AE9938-14AE-7A2B-C61A-60B620C4233E}"/>
              </a:ext>
            </a:extLst>
          </p:cNvPr>
          <p:cNvSpPr txBox="1"/>
          <p:nvPr/>
        </p:nvSpPr>
        <p:spPr>
          <a:xfrm>
            <a:off x="615573" y="1867081"/>
            <a:ext cx="10410247"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sz="2000">
                <a:latin typeface="Cambria" panose="02040503050406030204" pitchFamily="18" charset="0"/>
                <a:ea typeface="Cambria" panose="02040503050406030204" pitchFamily="18" charset="0"/>
                <a:cs typeface="+mn-lt"/>
              </a:rPr>
              <a:t>Hackers stole from the accounts of at least 6,000 customers of Coinbase Global Inc between March and May 20, 2021.</a:t>
            </a:r>
          </a:p>
          <a:p>
            <a:pPr marL="285750" indent="-285750">
              <a:buFont typeface="Arial" panose="020B0604020202020204" pitchFamily="34" charset="0"/>
              <a:buChar char="•"/>
            </a:pPr>
            <a:r>
              <a:rPr lang="en-US" sz="2000">
                <a:latin typeface="Cambria" panose="02040503050406030204" pitchFamily="18" charset="0"/>
                <a:ea typeface="Cambria" panose="02040503050406030204" pitchFamily="18" charset="0"/>
                <a:cs typeface="+mn-lt"/>
              </a:rPr>
              <a:t>Affected Coinbase customers had funds removed from their accounts.</a:t>
            </a:r>
          </a:p>
          <a:p>
            <a:pPr marL="285750" indent="-285750">
              <a:buFont typeface="Arial" panose="020B0604020202020204" pitchFamily="34" charset="0"/>
              <a:buChar char="•"/>
            </a:pPr>
            <a:r>
              <a:rPr lang="en-US" sz="2000">
                <a:latin typeface="Cambria" panose="02040503050406030204" pitchFamily="18" charset="0"/>
                <a:ea typeface="Cambria" panose="02040503050406030204" pitchFamily="18" charset="0"/>
                <a:cs typeface="+mn-lt"/>
              </a:rPr>
              <a:t>Attackers targeted phishing emails to achieve access to victims' email inboxes.</a:t>
            </a:r>
          </a:p>
          <a:p>
            <a:pPr marL="285750" indent="-285750">
              <a:buFont typeface="Arial" panose="020B0604020202020204" pitchFamily="34" charset="0"/>
              <a:buChar char="•"/>
            </a:pPr>
            <a:r>
              <a:rPr lang="en-US" sz="2000">
                <a:latin typeface="Cambria" panose="02040503050406030204" pitchFamily="18" charset="0"/>
                <a:ea typeface="Cambria" panose="02040503050406030204" pitchFamily="18" charset="0"/>
                <a:cs typeface="+mn-lt"/>
              </a:rPr>
              <a:t>They aimed to exploit a flaw in Coinbase's two-factor SMS system to break into Coinbase user accounts. </a:t>
            </a:r>
          </a:p>
          <a:p>
            <a:pPr marL="285750" indent="-285750">
              <a:buFont typeface="Arial" panose="020B0604020202020204" pitchFamily="34" charset="0"/>
              <a:buChar char="•"/>
            </a:pPr>
            <a:r>
              <a:rPr lang="en-US" sz="2000">
                <a:latin typeface="Cambria" panose="02040503050406030204" pitchFamily="18" charset="0"/>
                <a:ea typeface="Cambria" panose="02040503050406030204" pitchFamily="18" charset="0"/>
                <a:cs typeface="+mn-lt"/>
              </a:rPr>
              <a:t>Coinbase accepted that a vulnerability existed in their SMS account recovery process.</a:t>
            </a:r>
          </a:p>
          <a:p>
            <a:pPr marL="285750" indent="-285750">
              <a:buFont typeface="Arial" panose="020B0604020202020204" pitchFamily="34" charset="0"/>
              <a:buChar char="•"/>
            </a:pPr>
            <a:r>
              <a:rPr lang="en-US" sz="2000">
                <a:latin typeface="Cambria" panose="02040503050406030204" pitchFamily="18" charset="0"/>
                <a:ea typeface="Cambria" panose="02040503050406030204" pitchFamily="18" charset="0"/>
                <a:cs typeface="+mn-lt"/>
              </a:rPr>
              <a:t>This has allowed hackers to gain the SMS two-factor authentication token needed to access a secured account.</a:t>
            </a:r>
            <a:endParaRPr lang="en-US" sz="2000">
              <a:latin typeface="Cambria" panose="02040503050406030204" pitchFamily="18" charset="0"/>
              <a:ea typeface="Cambria" panose="02040503050406030204" pitchFamily="18" charset="0"/>
              <a:cs typeface="Calibri" panose="020F0502020204030204"/>
            </a:endParaRPr>
          </a:p>
        </p:txBody>
      </p:sp>
    </p:spTree>
    <p:extLst>
      <p:ext uri="{BB962C8B-B14F-4D97-AF65-F5344CB8AC3E}">
        <p14:creationId xmlns:p14="http://schemas.microsoft.com/office/powerpoint/2010/main" val="19522252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3BC15A-1BFC-3F81-4E01-C51292A12C35}"/>
              </a:ext>
            </a:extLst>
          </p:cNvPr>
          <p:cNvSpPr txBox="1"/>
          <p:nvPr/>
        </p:nvSpPr>
        <p:spPr>
          <a:xfrm>
            <a:off x="235975" y="318076"/>
            <a:ext cx="7570838" cy="1015663"/>
          </a:xfrm>
          <a:prstGeom prst="rect">
            <a:avLst/>
          </a:prstGeom>
          <a:noFill/>
        </p:spPr>
        <p:txBody>
          <a:bodyPr wrap="square" rtlCol="0">
            <a:spAutoFit/>
          </a:bodyPr>
          <a:lstStyle/>
          <a:p>
            <a:pPr algn="ctr"/>
            <a:r>
              <a:rPr lang="en-IN" sz="6000" b="0" i="0">
                <a:solidFill>
                  <a:schemeClr val="accent6">
                    <a:lumMod val="50000"/>
                  </a:schemeClr>
                </a:solidFill>
                <a:effectLst/>
                <a:latin typeface="Algerian" panose="04020705040A02060702" pitchFamily="82" charset="0"/>
              </a:rPr>
              <a:t>Breach Analysis</a:t>
            </a:r>
            <a:endParaRPr lang="en-US" sz="6000" b="0" i="0">
              <a:solidFill>
                <a:schemeClr val="accent6">
                  <a:lumMod val="50000"/>
                </a:schemeClr>
              </a:solidFill>
              <a:effectLst/>
              <a:latin typeface="Algerian" panose="04020705040A02060702" pitchFamily="82" charset="0"/>
            </a:endParaRPr>
          </a:p>
        </p:txBody>
      </p:sp>
      <p:sp>
        <p:nvSpPr>
          <p:cNvPr id="4" name="TextBox 3">
            <a:extLst>
              <a:ext uri="{FF2B5EF4-FFF2-40B4-BE49-F238E27FC236}">
                <a16:creationId xmlns:a16="http://schemas.microsoft.com/office/drawing/2014/main" id="{70410480-13AE-3043-D871-C16CAFF681E8}"/>
              </a:ext>
            </a:extLst>
          </p:cNvPr>
          <p:cNvSpPr txBox="1"/>
          <p:nvPr/>
        </p:nvSpPr>
        <p:spPr>
          <a:xfrm>
            <a:off x="617503" y="1353243"/>
            <a:ext cx="5399461"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a:latin typeface="Cambria" panose="02040503050406030204" pitchFamily="18" charset="0"/>
                <a:ea typeface="Cambria" panose="02040503050406030204" pitchFamily="18" charset="0"/>
                <a:cs typeface="Calibri" panose="020F0502020204030204"/>
              </a:rPr>
              <a:t>One of the reason for such incident could be SIM Switching. </a:t>
            </a:r>
          </a:p>
          <a:p>
            <a:pPr marL="285750" indent="-285750">
              <a:buFont typeface="Arial" panose="020B0604020202020204" pitchFamily="34" charset="0"/>
              <a:buChar char="•"/>
            </a:pPr>
            <a:r>
              <a:rPr lang="en-US">
                <a:latin typeface="Cambria" panose="02040503050406030204" pitchFamily="18" charset="0"/>
                <a:ea typeface="Cambria" panose="02040503050406030204" pitchFamily="18" charset="0"/>
                <a:cs typeface="Calibri" panose="020F0502020204030204"/>
              </a:rPr>
              <a:t>Clearly, the attacker has the access to the customer's phone number which they transferred to their own device which was under their control. </a:t>
            </a:r>
          </a:p>
          <a:p>
            <a:pPr marL="285750" indent="-285750">
              <a:buFont typeface="Arial" panose="020B0604020202020204" pitchFamily="34" charset="0"/>
              <a:buChar char="•"/>
            </a:pPr>
            <a:r>
              <a:rPr lang="en-US">
                <a:latin typeface="Cambria" panose="02040503050406030204" pitchFamily="18" charset="0"/>
                <a:ea typeface="Cambria" panose="02040503050406030204" pitchFamily="18" charset="0"/>
                <a:cs typeface="Calibri" panose="020F0502020204030204"/>
              </a:rPr>
              <a:t>This SIM swapping would further lead to RDP(Remote Desktop Protocol) Attack.</a:t>
            </a:r>
          </a:p>
          <a:p>
            <a:pPr marL="285750" indent="-285750">
              <a:buFont typeface="Arial" panose="020B0604020202020204" pitchFamily="34" charset="0"/>
              <a:buChar char="•"/>
            </a:pPr>
            <a:r>
              <a:rPr lang="en-US">
                <a:latin typeface="Cambria" panose="02040503050406030204" pitchFamily="18" charset="0"/>
                <a:ea typeface="Cambria" panose="02040503050406030204" pitchFamily="18" charset="0"/>
                <a:cs typeface="Calibri" panose="020F0502020204030204"/>
              </a:rPr>
              <a:t>In, RDP Attack, the attacker gains the control of the computer over the internet.  </a:t>
            </a:r>
          </a:p>
          <a:p>
            <a:pPr marL="285750" indent="-285750">
              <a:buFont typeface="Arial" panose="020B0604020202020204" pitchFamily="34" charset="0"/>
              <a:buChar char="•"/>
            </a:pPr>
            <a:r>
              <a:rPr lang="en-US">
                <a:latin typeface="Cambria" panose="02040503050406030204" pitchFamily="18" charset="0"/>
                <a:ea typeface="Cambria" panose="02040503050406030204" pitchFamily="18" charset="0"/>
                <a:cs typeface="+mn-lt"/>
              </a:rPr>
              <a:t> It's commonly used for customer support. </a:t>
            </a:r>
          </a:p>
          <a:p>
            <a:pPr marL="285750" indent="-285750">
              <a:buFont typeface="Arial" panose="020B0604020202020204" pitchFamily="34" charset="0"/>
              <a:buChar char="•"/>
            </a:pPr>
            <a:r>
              <a:rPr lang="en-US">
                <a:latin typeface="Cambria" panose="02040503050406030204" pitchFamily="18" charset="0"/>
                <a:ea typeface="Cambria" panose="02040503050406030204" pitchFamily="18" charset="0"/>
                <a:cs typeface="Calibri" panose="020F0502020204030204"/>
              </a:rPr>
              <a:t>And many of the RDP attacks seen these days are the brute-force attacks. </a:t>
            </a:r>
          </a:p>
          <a:p>
            <a:pPr marL="285750" indent="-285750">
              <a:buFont typeface="Arial" panose="020B0604020202020204" pitchFamily="34" charset="0"/>
              <a:buChar char="•"/>
            </a:pPr>
            <a:r>
              <a:rPr lang="en-US">
                <a:latin typeface="Cambria" panose="02040503050406030204" pitchFamily="18" charset="0"/>
                <a:ea typeface="Cambria" panose="02040503050406030204" pitchFamily="18" charset="0"/>
                <a:cs typeface="+mn-lt"/>
              </a:rPr>
              <a:t>When scammers have enough data, they impersonate you and pretend to have lost or damaged (your) SIM card to the Customer Care Executives.</a:t>
            </a:r>
            <a:endParaRPr lang="en-US">
              <a:latin typeface="Cambria" panose="02040503050406030204" pitchFamily="18" charset="0"/>
              <a:ea typeface="Cambria" panose="02040503050406030204" pitchFamily="18" charset="0"/>
              <a:cs typeface="Calibri" panose="020F0502020204030204"/>
            </a:endParaRPr>
          </a:p>
          <a:p>
            <a:pPr marL="285750" indent="-285750">
              <a:buFont typeface="Arial" panose="020B0604020202020204" pitchFamily="34" charset="0"/>
              <a:buChar char="•"/>
            </a:pPr>
            <a:endParaRPr lang="en-US">
              <a:latin typeface="Cambria" panose="02040503050406030204" pitchFamily="18" charset="0"/>
              <a:ea typeface="Cambria" panose="02040503050406030204" pitchFamily="18" charset="0"/>
              <a:cs typeface="Calibri" panose="020F0502020204030204"/>
            </a:endParaRPr>
          </a:p>
        </p:txBody>
      </p:sp>
      <p:pic>
        <p:nvPicPr>
          <p:cNvPr id="3" name="Picture 4" descr="Diagram&#10;&#10;Description automatically generated">
            <a:extLst>
              <a:ext uri="{FF2B5EF4-FFF2-40B4-BE49-F238E27FC236}">
                <a16:creationId xmlns:a16="http://schemas.microsoft.com/office/drawing/2014/main" id="{85B69ED7-628E-C569-CF45-B71D0FA91163}"/>
              </a:ext>
            </a:extLst>
          </p:cNvPr>
          <p:cNvPicPr>
            <a:picLocks noChangeAspect="1"/>
          </p:cNvPicPr>
          <p:nvPr/>
        </p:nvPicPr>
        <p:blipFill>
          <a:blip r:embed="rId2"/>
          <a:stretch>
            <a:fillRect/>
          </a:stretch>
        </p:blipFill>
        <p:spPr>
          <a:xfrm>
            <a:off x="6575471" y="1353242"/>
            <a:ext cx="4898774" cy="4882137"/>
          </a:xfrm>
          <a:prstGeom prst="rect">
            <a:avLst/>
          </a:prstGeom>
        </p:spPr>
      </p:pic>
    </p:spTree>
    <p:extLst>
      <p:ext uri="{BB962C8B-B14F-4D97-AF65-F5344CB8AC3E}">
        <p14:creationId xmlns:p14="http://schemas.microsoft.com/office/powerpoint/2010/main" val="36324016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7BF933-A5DD-0B85-F580-E17FEF27FEB0}"/>
              </a:ext>
            </a:extLst>
          </p:cNvPr>
          <p:cNvSpPr txBox="1"/>
          <p:nvPr/>
        </p:nvSpPr>
        <p:spPr>
          <a:xfrm>
            <a:off x="431749" y="337741"/>
            <a:ext cx="11235343" cy="1754326"/>
          </a:xfrm>
          <a:prstGeom prst="rect">
            <a:avLst/>
          </a:prstGeom>
          <a:noFill/>
        </p:spPr>
        <p:txBody>
          <a:bodyPr wrap="square" lIns="91440" tIns="45720" rIns="91440" bIns="45720" rtlCol="0" anchor="t">
            <a:spAutoFit/>
          </a:bodyPr>
          <a:lstStyle/>
          <a:p>
            <a:r>
              <a:rPr lang="en-IN" sz="5400">
                <a:solidFill>
                  <a:schemeClr val="accent6">
                    <a:lumMod val="50000"/>
                  </a:schemeClr>
                </a:solidFill>
                <a:latin typeface="Algerian"/>
                <a:ea typeface="+mn-lt"/>
                <a:cs typeface="+mn-lt"/>
              </a:rPr>
              <a:t>instead of using SMS 2-F authentication:</a:t>
            </a:r>
          </a:p>
        </p:txBody>
      </p:sp>
      <p:sp>
        <p:nvSpPr>
          <p:cNvPr id="6" name="TextBox 5">
            <a:extLst>
              <a:ext uri="{FF2B5EF4-FFF2-40B4-BE49-F238E27FC236}">
                <a16:creationId xmlns:a16="http://schemas.microsoft.com/office/drawing/2014/main" id="{3B2D41B8-42E8-6B29-CFB8-AB0E088C782B}"/>
              </a:ext>
            </a:extLst>
          </p:cNvPr>
          <p:cNvSpPr txBox="1"/>
          <p:nvPr/>
        </p:nvSpPr>
        <p:spPr>
          <a:xfrm>
            <a:off x="431749" y="2213886"/>
            <a:ext cx="5664251"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b="1" u="sng">
                <a:latin typeface="Cambria" panose="02040503050406030204" pitchFamily="18" charset="0"/>
                <a:ea typeface="Cambria" panose="02040503050406030204" pitchFamily="18" charset="0"/>
                <a:cs typeface="+mn-lt"/>
              </a:rPr>
              <a:t>QR Codes</a:t>
            </a:r>
            <a:r>
              <a:rPr lang="en-US" b="1" u="sng">
                <a:latin typeface="Cambria" panose="02040503050406030204" pitchFamily="18" charset="0"/>
                <a:ea typeface="Cambria" panose="02040503050406030204" pitchFamily="18" charset="0"/>
                <a:cs typeface="Calibri" panose="020F0502020204030204"/>
              </a:rPr>
              <a:t>:</a:t>
            </a:r>
            <a:r>
              <a:rPr lang="en-US">
                <a:latin typeface="Cambria" panose="02040503050406030204" pitchFamily="18" charset="0"/>
                <a:ea typeface="Cambria" panose="02040503050406030204" pitchFamily="18" charset="0"/>
                <a:cs typeface="Calibri" panose="020F0502020204030204"/>
              </a:rPr>
              <a:t> It is a </a:t>
            </a:r>
            <a:r>
              <a:rPr lang="en-US">
                <a:latin typeface="Cambria" panose="02040503050406030204" pitchFamily="18" charset="0"/>
                <a:ea typeface="Cambria" panose="02040503050406030204" pitchFamily="18" charset="0"/>
                <a:cs typeface="+mn-lt"/>
              </a:rPr>
              <a:t>more visual representation of One Time Passwords and we can make sure the website the QR code links to is SSL certified and encrypted. </a:t>
            </a:r>
            <a:endParaRPr lang="en-US">
              <a:latin typeface="Cambria" panose="02040503050406030204" pitchFamily="18" charset="0"/>
              <a:ea typeface="Cambria" panose="02040503050406030204" pitchFamily="18" charset="0"/>
              <a:cs typeface="Calibri" panose="020F0502020204030204"/>
            </a:endParaRPr>
          </a:p>
          <a:p>
            <a:pPr marL="285750" indent="-285750">
              <a:buFont typeface="Arial"/>
              <a:buChar char="•"/>
            </a:pPr>
            <a:r>
              <a:rPr lang="en-US" b="1" u="sng">
                <a:latin typeface="Cambria" panose="02040503050406030204" pitchFamily="18" charset="0"/>
                <a:ea typeface="Cambria" panose="02040503050406030204" pitchFamily="18" charset="0"/>
                <a:cs typeface="Calibri" panose="020F0502020204030204"/>
              </a:rPr>
              <a:t>Mobile</a:t>
            </a:r>
            <a:r>
              <a:rPr lang="en-US" b="1" u="sng">
                <a:latin typeface="Cambria" panose="02040503050406030204" pitchFamily="18" charset="0"/>
                <a:ea typeface="Cambria" panose="02040503050406030204" pitchFamily="18" charset="0"/>
                <a:cs typeface="+mn-lt"/>
              </a:rPr>
              <a:t> Push Notifications -</a:t>
            </a:r>
            <a:r>
              <a:rPr lang="en-US">
                <a:latin typeface="Cambria" panose="02040503050406030204" pitchFamily="18" charset="0"/>
                <a:ea typeface="Cambria" panose="02040503050406030204" pitchFamily="18" charset="0"/>
                <a:cs typeface="+mn-lt"/>
              </a:rPr>
              <a:t> It is resistant to many types of attacks, e.g., keylogging. Mobile Push is a valid form of Out-of-Band Authentication(OOBA).</a:t>
            </a:r>
          </a:p>
          <a:p>
            <a:pPr marL="285750" indent="-285750">
              <a:buFont typeface="Arial"/>
              <a:buChar char="•"/>
            </a:pPr>
            <a:r>
              <a:rPr lang="en-US">
                <a:latin typeface="Cambria" panose="02040503050406030204" pitchFamily="18" charset="0"/>
                <a:ea typeface="Cambria" panose="02040503050406030204" pitchFamily="18" charset="0"/>
                <a:cs typeface="+mn-lt"/>
              </a:rPr>
              <a:t>OOB Authentication can help prevent man-in-the-middle attacks by introducing an extra channel of communication between the user’s phone and the 2FA system.</a:t>
            </a:r>
            <a:endParaRPr lang="en-US">
              <a:latin typeface="Cambria" panose="02040503050406030204" pitchFamily="18" charset="0"/>
              <a:ea typeface="Cambria" panose="02040503050406030204" pitchFamily="18" charset="0"/>
              <a:cs typeface="Calibri"/>
            </a:endParaRPr>
          </a:p>
          <a:p>
            <a:pPr marL="285750" indent="-285750">
              <a:buFont typeface="Arial"/>
              <a:buChar char="•"/>
            </a:pPr>
            <a:r>
              <a:rPr lang="en-US">
                <a:latin typeface="Cambria" panose="02040503050406030204" pitchFamily="18" charset="0"/>
                <a:ea typeface="Cambria" panose="02040503050406030204" pitchFamily="18" charset="0"/>
                <a:cs typeface="+mn-lt"/>
              </a:rPr>
              <a:t>OOB makes attacks much harder for hackers because now they need access to both communication channels to successfully break the system.</a:t>
            </a:r>
          </a:p>
        </p:txBody>
      </p:sp>
      <p:pic>
        <p:nvPicPr>
          <p:cNvPr id="7" name="Picture 7" descr="A picture containing text, electronics, computer&#10;&#10;Description automatically generated">
            <a:extLst>
              <a:ext uri="{FF2B5EF4-FFF2-40B4-BE49-F238E27FC236}">
                <a16:creationId xmlns:a16="http://schemas.microsoft.com/office/drawing/2014/main" id="{2109B3B6-9E2F-D05F-A53E-8D6C8DD29526}"/>
              </a:ext>
            </a:extLst>
          </p:cNvPr>
          <p:cNvPicPr>
            <a:picLocks noChangeAspect="1"/>
          </p:cNvPicPr>
          <p:nvPr/>
        </p:nvPicPr>
        <p:blipFill>
          <a:blip r:embed="rId2"/>
          <a:stretch>
            <a:fillRect/>
          </a:stretch>
        </p:blipFill>
        <p:spPr>
          <a:xfrm>
            <a:off x="6628326" y="1730158"/>
            <a:ext cx="4973954" cy="4229641"/>
          </a:xfrm>
          <a:prstGeom prst="rect">
            <a:avLst/>
          </a:prstGeom>
        </p:spPr>
      </p:pic>
    </p:spTree>
    <p:extLst>
      <p:ext uri="{BB962C8B-B14F-4D97-AF65-F5344CB8AC3E}">
        <p14:creationId xmlns:p14="http://schemas.microsoft.com/office/powerpoint/2010/main" val="22096810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7BF933-A5DD-0B85-F580-E17FEF27FEB0}"/>
              </a:ext>
            </a:extLst>
          </p:cNvPr>
          <p:cNvSpPr txBox="1"/>
          <p:nvPr/>
        </p:nvSpPr>
        <p:spPr>
          <a:xfrm>
            <a:off x="610972" y="407557"/>
            <a:ext cx="11235343" cy="1754326"/>
          </a:xfrm>
          <a:prstGeom prst="rect">
            <a:avLst/>
          </a:prstGeom>
          <a:noFill/>
        </p:spPr>
        <p:txBody>
          <a:bodyPr wrap="square" lIns="91440" tIns="45720" rIns="91440" bIns="45720" rtlCol="0" anchor="t">
            <a:spAutoFit/>
          </a:bodyPr>
          <a:lstStyle/>
          <a:p>
            <a:r>
              <a:rPr lang="en-IN" sz="5400">
                <a:solidFill>
                  <a:schemeClr val="accent6">
                    <a:lumMod val="50000"/>
                  </a:schemeClr>
                </a:solidFill>
                <a:latin typeface="Algerian"/>
                <a:ea typeface="+mn-lt"/>
                <a:cs typeface="+mn-lt"/>
              </a:rPr>
              <a:t>instead of using SMS 2-F authentication:</a:t>
            </a:r>
          </a:p>
        </p:txBody>
      </p:sp>
      <p:sp>
        <p:nvSpPr>
          <p:cNvPr id="6" name="TextBox 5">
            <a:extLst>
              <a:ext uri="{FF2B5EF4-FFF2-40B4-BE49-F238E27FC236}">
                <a16:creationId xmlns:a16="http://schemas.microsoft.com/office/drawing/2014/main" id="{3B2D41B8-42E8-6B29-CFB8-AB0E088C782B}"/>
              </a:ext>
            </a:extLst>
          </p:cNvPr>
          <p:cNvSpPr txBox="1"/>
          <p:nvPr/>
        </p:nvSpPr>
        <p:spPr>
          <a:xfrm>
            <a:off x="610972" y="2433959"/>
            <a:ext cx="5242674"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b="1" u="sng">
                <a:latin typeface="Cambria" panose="02040503050406030204" pitchFamily="18" charset="0"/>
                <a:ea typeface="Cambria" panose="02040503050406030204" pitchFamily="18" charset="0"/>
                <a:cs typeface="+mn-lt"/>
              </a:rPr>
              <a:t>Use an OOAB DEVICE :</a:t>
            </a:r>
            <a:r>
              <a:rPr lang="en-US">
                <a:latin typeface="Cambria" panose="02040503050406030204" pitchFamily="18" charset="0"/>
                <a:ea typeface="Cambria" panose="02040503050406030204" pitchFamily="18" charset="0"/>
                <a:cs typeface="+mn-lt"/>
              </a:rPr>
              <a:t> Out-of-Band Device is an authentication device that establishes an additional channel of communication with a 2FA system to receive an authentication request. </a:t>
            </a:r>
          </a:p>
          <a:p>
            <a:pPr marL="285750" indent="-285750">
              <a:buFont typeface="Arial"/>
              <a:buChar char="•"/>
            </a:pPr>
            <a:endParaRPr lang="en-US">
              <a:latin typeface="Cambria" panose="02040503050406030204" pitchFamily="18" charset="0"/>
              <a:ea typeface="Cambria" panose="02040503050406030204" pitchFamily="18" charset="0"/>
              <a:cs typeface="+mn-lt"/>
            </a:endParaRPr>
          </a:p>
          <a:p>
            <a:pPr marL="285750" indent="-285750">
              <a:buFont typeface="Arial"/>
              <a:buChar char="•"/>
            </a:pPr>
            <a:r>
              <a:rPr lang="en-US">
                <a:latin typeface="Cambria" panose="02040503050406030204" pitchFamily="18" charset="0"/>
                <a:ea typeface="Cambria" panose="02040503050406030204" pitchFamily="18" charset="0"/>
                <a:cs typeface="+mn-lt"/>
              </a:rPr>
              <a:t>Even if a malicious actor manages to insert themselves into the first channel of communication and intercepts User's password, the hacker is derailed by the push notification sent over another channel.</a:t>
            </a:r>
            <a:endParaRPr lang="en-US">
              <a:latin typeface="Cambria" panose="02040503050406030204" pitchFamily="18" charset="0"/>
              <a:ea typeface="Cambria" panose="02040503050406030204" pitchFamily="18" charset="0"/>
              <a:cs typeface="Calibri" panose="020F0502020204030204"/>
            </a:endParaRPr>
          </a:p>
          <a:p>
            <a:pPr marL="285750" indent="-285750">
              <a:buFont typeface="Arial"/>
              <a:buChar char="•"/>
            </a:pPr>
            <a:endParaRPr lang="en-US">
              <a:latin typeface="Cambria" panose="02040503050406030204" pitchFamily="18" charset="0"/>
              <a:ea typeface="Cambria" panose="02040503050406030204" pitchFamily="18" charset="0"/>
            </a:endParaRPr>
          </a:p>
        </p:txBody>
      </p:sp>
      <p:pic>
        <p:nvPicPr>
          <p:cNvPr id="2" name="Picture 2" descr="Diagram&#10;&#10;Description automatically generated">
            <a:extLst>
              <a:ext uri="{FF2B5EF4-FFF2-40B4-BE49-F238E27FC236}">
                <a16:creationId xmlns:a16="http://schemas.microsoft.com/office/drawing/2014/main" id="{9F5D5391-97EC-C58D-22E7-FE9C0E94C36B}"/>
              </a:ext>
            </a:extLst>
          </p:cNvPr>
          <p:cNvPicPr>
            <a:picLocks noChangeAspect="1"/>
          </p:cNvPicPr>
          <p:nvPr/>
        </p:nvPicPr>
        <p:blipFill>
          <a:blip r:embed="rId2"/>
          <a:stretch>
            <a:fillRect/>
          </a:stretch>
        </p:blipFill>
        <p:spPr>
          <a:xfrm>
            <a:off x="7059627" y="1781267"/>
            <a:ext cx="4134034" cy="4163203"/>
          </a:xfrm>
          <a:prstGeom prst="rect">
            <a:avLst/>
          </a:prstGeom>
        </p:spPr>
      </p:pic>
      <p:sp>
        <p:nvSpPr>
          <p:cNvPr id="3" name="Rectangle: Rounded Corners 2">
            <a:extLst>
              <a:ext uri="{FF2B5EF4-FFF2-40B4-BE49-F238E27FC236}">
                <a16:creationId xmlns:a16="http://schemas.microsoft.com/office/drawing/2014/main" id="{6DBCBF21-DAE7-9893-34E3-AB5EEFA21A88}"/>
              </a:ext>
            </a:extLst>
          </p:cNvPr>
          <p:cNvSpPr/>
          <p:nvPr/>
        </p:nvSpPr>
        <p:spPr>
          <a:xfrm>
            <a:off x="8654608" y="1780633"/>
            <a:ext cx="1109708" cy="902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OOAB</a:t>
            </a:r>
          </a:p>
          <a:p>
            <a:pPr algn="ctr"/>
            <a:r>
              <a:rPr lang="en-US">
                <a:cs typeface="Calibri"/>
              </a:rPr>
              <a:t>Device</a:t>
            </a:r>
          </a:p>
        </p:txBody>
      </p:sp>
    </p:spTree>
    <p:extLst>
      <p:ext uri="{BB962C8B-B14F-4D97-AF65-F5344CB8AC3E}">
        <p14:creationId xmlns:p14="http://schemas.microsoft.com/office/powerpoint/2010/main" val="26733906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7BF933-A5DD-0B85-F580-E17FEF27FEB0}"/>
              </a:ext>
            </a:extLst>
          </p:cNvPr>
          <p:cNvSpPr txBox="1"/>
          <p:nvPr/>
        </p:nvSpPr>
        <p:spPr>
          <a:xfrm>
            <a:off x="478328" y="426231"/>
            <a:ext cx="11235343" cy="1754326"/>
          </a:xfrm>
          <a:prstGeom prst="rect">
            <a:avLst/>
          </a:prstGeom>
          <a:noFill/>
        </p:spPr>
        <p:txBody>
          <a:bodyPr wrap="square" lIns="91440" tIns="45720" rIns="91440" bIns="45720" rtlCol="0" anchor="t">
            <a:spAutoFit/>
          </a:bodyPr>
          <a:lstStyle/>
          <a:p>
            <a:r>
              <a:rPr lang="en-IN" sz="5400">
                <a:solidFill>
                  <a:schemeClr val="accent6">
                    <a:lumMod val="50000"/>
                  </a:schemeClr>
                </a:solidFill>
                <a:latin typeface="Algerian"/>
                <a:ea typeface="+mn-lt"/>
                <a:cs typeface="+mn-lt"/>
              </a:rPr>
              <a:t>instead of using SMS 2-F authentication:</a:t>
            </a:r>
          </a:p>
        </p:txBody>
      </p:sp>
      <p:sp>
        <p:nvSpPr>
          <p:cNvPr id="6" name="TextBox 5">
            <a:extLst>
              <a:ext uri="{FF2B5EF4-FFF2-40B4-BE49-F238E27FC236}">
                <a16:creationId xmlns:a16="http://schemas.microsoft.com/office/drawing/2014/main" id="{3B2D41B8-42E8-6B29-CFB8-AB0E088C782B}"/>
              </a:ext>
            </a:extLst>
          </p:cNvPr>
          <p:cNvSpPr txBox="1"/>
          <p:nvPr/>
        </p:nvSpPr>
        <p:spPr>
          <a:xfrm>
            <a:off x="750327" y="2347815"/>
            <a:ext cx="4932718"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en-US">
              <a:latin typeface="Cambria" panose="02040503050406030204" pitchFamily="18" charset="0"/>
              <a:ea typeface="Cambria" panose="02040503050406030204" pitchFamily="18" charset="0"/>
              <a:cs typeface="+mn-lt"/>
            </a:endParaRPr>
          </a:p>
          <a:p>
            <a:pPr marL="285750" indent="-285750">
              <a:buFont typeface="Arial"/>
              <a:buChar char="•"/>
            </a:pPr>
            <a:r>
              <a:rPr lang="en-US" b="1" u="sng">
                <a:latin typeface="Cambria" panose="02040503050406030204" pitchFamily="18" charset="0"/>
                <a:ea typeface="Cambria" panose="02040503050406030204" pitchFamily="18" charset="0"/>
                <a:cs typeface="+mn-lt"/>
              </a:rPr>
              <a:t>U2F Security Keys : </a:t>
            </a:r>
            <a:r>
              <a:rPr lang="en-US">
                <a:latin typeface="Cambria" panose="02040503050406030204" pitchFamily="18" charset="0"/>
                <a:ea typeface="Cambria" panose="02040503050406030204" pitchFamily="18" charset="0"/>
                <a:cs typeface="+mn-lt"/>
              </a:rPr>
              <a:t> Many organizations opt for hardware authentication, which requires a dedicated physical device for account access. Sign in requires users to know and enter their credentials, then they are prompted to submit additional proof of identity by inserting the key and tapping it. </a:t>
            </a:r>
          </a:p>
          <a:p>
            <a:pPr marL="285750" indent="-285750">
              <a:buFont typeface="Arial"/>
              <a:buChar char="•"/>
            </a:pPr>
            <a:endParaRPr lang="en-US">
              <a:latin typeface="Cambria" panose="02040503050406030204" pitchFamily="18" charset="0"/>
              <a:ea typeface="Cambria" panose="02040503050406030204" pitchFamily="18" charset="0"/>
              <a:cs typeface="+mn-lt"/>
            </a:endParaRPr>
          </a:p>
          <a:p>
            <a:pPr marL="285750" indent="-285750">
              <a:buFont typeface="Arial"/>
              <a:buChar char="•"/>
            </a:pPr>
            <a:r>
              <a:rPr lang="en-US">
                <a:latin typeface="Cambria" panose="02040503050406030204" pitchFamily="18" charset="0"/>
                <a:ea typeface="Cambria" panose="02040503050406030204" pitchFamily="18" charset="0"/>
                <a:cs typeface="Calibri" panose="020F0502020204030204"/>
              </a:rPr>
              <a:t>Example: YubiKey, Token2</a:t>
            </a:r>
          </a:p>
        </p:txBody>
      </p:sp>
      <p:pic>
        <p:nvPicPr>
          <p:cNvPr id="2" name="Picture 2" descr="A picture containing text, piano&#10;&#10;Description automatically generated">
            <a:extLst>
              <a:ext uri="{FF2B5EF4-FFF2-40B4-BE49-F238E27FC236}">
                <a16:creationId xmlns:a16="http://schemas.microsoft.com/office/drawing/2014/main" id="{74378117-8E94-AF5F-01BC-60E5AC93EBD3}"/>
              </a:ext>
            </a:extLst>
          </p:cNvPr>
          <p:cNvPicPr>
            <a:picLocks noChangeAspect="1"/>
          </p:cNvPicPr>
          <p:nvPr/>
        </p:nvPicPr>
        <p:blipFill>
          <a:blip r:embed="rId2"/>
          <a:stretch>
            <a:fillRect/>
          </a:stretch>
        </p:blipFill>
        <p:spPr>
          <a:xfrm>
            <a:off x="8260257" y="1424992"/>
            <a:ext cx="3453414" cy="3021736"/>
          </a:xfrm>
          <a:prstGeom prst="rect">
            <a:avLst/>
          </a:prstGeom>
        </p:spPr>
      </p:pic>
      <p:pic>
        <p:nvPicPr>
          <p:cNvPr id="3" name="Picture 4" descr="Text&#10;&#10;Description automatically generated">
            <a:extLst>
              <a:ext uri="{FF2B5EF4-FFF2-40B4-BE49-F238E27FC236}">
                <a16:creationId xmlns:a16="http://schemas.microsoft.com/office/drawing/2014/main" id="{D7DD4BA6-A537-400B-63C8-FCA3B1950F40}"/>
              </a:ext>
            </a:extLst>
          </p:cNvPr>
          <p:cNvPicPr>
            <a:picLocks noChangeAspect="1"/>
          </p:cNvPicPr>
          <p:nvPr/>
        </p:nvPicPr>
        <p:blipFill>
          <a:blip r:embed="rId3"/>
          <a:stretch>
            <a:fillRect/>
          </a:stretch>
        </p:blipFill>
        <p:spPr>
          <a:xfrm>
            <a:off x="8389299" y="4442639"/>
            <a:ext cx="2743200" cy="1645920"/>
          </a:xfrm>
          <a:prstGeom prst="rect">
            <a:avLst/>
          </a:prstGeom>
        </p:spPr>
      </p:pic>
    </p:spTree>
    <p:extLst>
      <p:ext uri="{BB962C8B-B14F-4D97-AF65-F5344CB8AC3E}">
        <p14:creationId xmlns:p14="http://schemas.microsoft.com/office/powerpoint/2010/main" val="5792170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945FB-9912-F318-6435-BC7570F42EFB}"/>
              </a:ext>
            </a:extLst>
          </p:cNvPr>
          <p:cNvSpPr>
            <a:spLocks noGrp="1"/>
          </p:cNvSpPr>
          <p:nvPr>
            <p:ph type="title"/>
          </p:nvPr>
        </p:nvSpPr>
        <p:spPr>
          <a:xfrm>
            <a:off x="916651" y="465189"/>
            <a:ext cx="5179349" cy="798680"/>
          </a:xfrm>
          <a:noFill/>
        </p:spPr>
        <p:txBody>
          <a:bodyPr wrap="square" lIns="91440" tIns="45720" rIns="91440" bIns="45720" rtlCol="0" anchor="t">
            <a:spAutoFit/>
          </a:bodyPr>
          <a:lstStyle/>
          <a:p>
            <a:pPr defTabSz="457200"/>
            <a:r>
              <a:rPr lang="en-IN" sz="5400">
                <a:solidFill>
                  <a:schemeClr val="accent5">
                    <a:lumMod val="50000"/>
                  </a:schemeClr>
                </a:solidFill>
                <a:latin typeface="Algerian"/>
                <a:ea typeface="+mn-lt"/>
                <a:cs typeface="+mn-lt"/>
              </a:rPr>
              <a:t>References</a:t>
            </a:r>
            <a:endParaRPr lang="en-US" sz="5400">
              <a:solidFill>
                <a:schemeClr val="accent5">
                  <a:lumMod val="50000"/>
                </a:schemeClr>
              </a:solidFill>
              <a:latin typeface="Algerian"/>
              <a:ea typeface="+mn-lt"/>
              <a:cs typeface="+mn-lt"/>
            </a:endParaRPr>
          </a:p>
        </p:txBody>
      </p:sp>
      <p:sp>
        <p:nvSpPr>
          <p:cNvPr id="3" name="TextBox 2">
            <a:extLst>
              <a:ext uri="{FF2B5EF4-FFF2-40B4-BE49-F238E27FC236}">
                <a16:creationId xmlns:a16="http://schemas.microsoft.com/office/drawing/2014/main" id="{886E0815-E56E-9875-8D48-55AB86680E51}"/>
              </a:ext>
            </a:extLst>
          </p:cNvPr>
          <p:cNvSpPr txBox="1"/>
          <p:nvPr/>
        </p:nvSpPr>
        <p:spPr>
          <a:xfrm>
            <a:off x="793656" y="1377819"/>
            <a:ext cx="10664245"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panose="020B0604020202020204" pitchFamily="34" charset="0"/>
              <a:buChar char="•"/>
            </a:pPr>
            <a:r>
              <a:rPr lang="en-US">
                <a:latin typeface="Cambria" panose="02040503050406030204" pitchFamily="18" charset="0"/>
                <a:ea typeface="Cambria" panose="02040503050406030204" pitchFamily="18" charset="0"/>
                <a:cs typeface="+mn-lt"/>
                <a:hlinkClick r:id="rId2"/>
              </a:rPr>
              <a:t>https://en.wikipedia.org/wiki/Coinbase#2012%E2%80%932019:_founding_and_early_years</a:t>
            </a:r>
            <a:endParaRPr lang="en-US">
              <a:latin typeface="Cambria" panose="02040503050406030204" pitchFamily="18" charset="0"/>
              <a:ea typeface="Cambria" panose="02040503050406030204" pitchFamily="18" charset="0"/>
              <a:cs typeface="+mn-lt"/>
            </a:endParaRPr>
          </a:p>
          <a:p>
            <a:pPr marL="285750" indent="-285750">
              <a:buFont typeface="Arial" panose="020B0604020202020204" pitchFamily="34" charset="0"/>
              <a:buChar char="•"/>
            </a:pPr>
            <a:r>
              <a:rPr lang="en-US">
                <a:latin typeface="Cambria" panose="02040503050406030204" pitchFamily="18" charset="0"/>
                <a:ea typeface="Cambria" panose="02040503050406030204" pitchFamily="18" charset="0"/>
                <a:cs typeface="+mn-lt"/>
                <a:hlinkClick r:id="rId3"/>
              </a:rPr>
              <a:t>https://privacypros.io/u2f/sim-swapping/</a:t>
            </a:r>
            <a:endParaRPr lang="en-US">
              <a:latin typeface="Cambria" panose="02040503050406030204" pitchFamily="18" charset="0"/>
              <a:ea typeface="Cambria" panose="02040503050406030204" pitchFamily="18" charset="0"/>
              <a:cs typeface="Calibri" panose="020F0502020204030204"/>
            </a:endParaRPr>
          </a:p>
          <a:p>
            <a:pPr marL="285750" indent="-285750">
              <a:buFont typeface="Arial" panose="020B0604020202020204" pitchFamily="34" charset="0"/>
              <a:buChar char="•"/>
            </a:pPr>
            <a:r>
              <a:rPr lang="en-US">
                <a:latin typeface="Cambria" panose="02040503050406030204" pitchFamily="18" charset="0"/>
                <a:ea typeface="Cambria" panose="02040503050406030204" pitchFamily="18" charset="0"/>
                <a:cs typeface="+mn-lt"/>
                <a:hlinkClick r:id="rId4"/>
              </a:rPr>
              <a:t>https://securityboulevard.com/2021/12/why-using-sms-authentication-for-2fa-is-not-secure/</a:t>
            </a:r>
            <a:endParaRPr lang="en-US">
              <a:latin typeface="Cambria" panose="02040503050406030204" pitchFamily="18" charset="0"/>
              <a:ea typeface="Cambria" panose="02040503050406030204" pitchFamily="18" charset="0"/>
              <a:cs typeface="Calibri" panose="020F0502020204030204"/>
            </a:endParaRPr>
          </a:p>
          <a:p>
            <a:pPr marL="285750" indent="-285750">
              <a:buFont typeface="Arial" panose="020B0604020202020204" pitchFamily="34" charset="0"/>
              <a:buChar char="•"/>
            </a:pPr>
            <a:r>
              <a:rPr lang="en-US">
                <a:latin typeface="Cambria" panose="02040503050406030204" pitchFamily="18" charset="0"/>
                <a:ea typeface="Cambria" panose="02040503050406030204" pitchFamily="18" charset="0"/>
                <a:cs typeface="+mn-lt"/>
                <a:hlinkClick r:id="rId5"/>
              </a:rPr>
              <a:t>https://www.darkreading.com/threat-intelligence/rdp-attacks-persist-near-record-levels-in-2021</a:t>
            </a:r>
            <a:endParaRPr lang="en-US">
              <a:latin typeface="Cambria" panose="02040503050406030204" pitchFamily="18" charset="0"/>
              <a:ea typeface="Cambria" panose="02040503050406030204" pitchFamily="18" charset="0"/>
              <a:cs typeface="Calibri" panose="020F0502020204030204"/>
            </a:endParaRPr>
          </a:p>
          <a:p>
            <a:pPr marL="285750" indent="-285750">
              <a:buFont typeface="Arial" panose="020B0604020202020204" pitchFamily="34" charset="0"/>
              <a:buChar char="•"/>
            </a:pPr>
            <a:r>
              <a:rPr lang="en-US">
                <a:latin typeface="Cambria" panose="02040503050406030204" pitchFamily="18" charset="0"/>
                <a:ea typeface="Cambria" panose="02040503050406030204" pitchFamily="18" charset="0"/>
                <a:cs typeface="+mn-lt"/>
                <a:hlinkClick r:id="rId6"/>
              </a:rPr>
              <a:t>https://www.vice.com/en/article/5dmbjx/how-hackers-are-breaking-into-att-tmobile-sprint-to-sim-swap-yeh</a:t>
            </a:r>
            <a:endParaRPr lang="en-US">
              <a:latin typeface="Cambria" panose="02040503050406030204" pitchFamily="18" charset="0"/>
              <a:ea typeface="Cambria" panose="02040503050406030204" pitchFamily="18" charset="0"/>
              <a:cs typeface="Calibri" panose="020F0502020204030204"/>
            </a:endParaRPr>
          </a:p>
          <a:p>
            <a:pPr marL="285750" indent="-285750">
              <a:buFont typeface="Arial" panose="020B0604020202020204" pitchFamily="34" charset="0"/>
              <a:buChar char="•"/>
            </a:pPr>
            <a:r>
              <a:rPr lang="en-US">
                <a:latin typeface="Cambria" panose="02040503050406030204" pitchFamily="18" charset="0"/>
                <a:ea typeface="Cambria" panose="02040503050406030204" pitchFamily="18" charset="0"/>
                <a:cs typeface="+mn-lt"/>
                <a:hlinkClick r:id="rId7"/>
              </a:rPr>
              <a:t>https://rublon.com/blog/what-is-out-of-band-authentication-ooba/</a:t>
            </a:r>
          </a:p>
          <a:p>
            <a:pPr marL="285750" indent="-285750">
              <a:buFont typeface="Arial"/>
              <a:buChar char="•"/>
            </a:pPr>
            <a:r>
              <a:rPr lang="en-US">
                <a:latin typeface="Cambria" panose="02040503050406030204" pitchFamily="18" charset="0"/>
                <a:ea typeface="Cambria" panose="02040503050406030204" pitchFamily="18" charset="0"/>
                <a:cs typeface="+mn-lt"/>
                <a:hlinkClick r:id="rId8"/>
              </a:rPr>
              <a:t>https://en.bitcoinwiki.org/wiki/KuCoin</a:t>
            </a:r>
            <a:endParaRPr lang="en-US">
              <a:latin typeface="Cambria" panose="02040503050406030204" pitchFamily="18" charset="0"/>
              <a:ea typeface="Cambria" panose="02040503050406030204" pitchFamily="18" charset="0"/>
              <a:cs typeface="Calibri" panose="020F0502020204030204"/>
            </a:endParaRPr>
          </a:p>
          <a:p>
            <a:pPr marL="285750" indent="-285750">
              <a:buFont typeface="Arial"/>
              <a:buChar char="•"/>
            </a:pPr>
            <a:r>
              <a:rPr lang="en-US">
                <a:latin typeface="Cambria" panose="02040503050406030204" pitchFamily="18" charset="0"/>
                <a:ea typeface="Cambria" panose="02040503050406030204" pitchFamily="18" charset="0"/>
                <a:cs typeface="+mn-lt"/>
                <a:hlinkClick r:id="rId9"/>
              </a:rPr>
              <a:t>https://golden.com/wiki/KuCoin_Exchange-NMGDK49</a:t>
            </a:r>
            <a:endParaRPr lang="en-US">
              <a:latin typeface="Cambria" panose="02040503050406030204" pitchFamily="18" charset="0"/>
              <a:ea typeface="Cambria" panose="02040503050406030204" pitchFamily="18" charset="0"/>
              <a:cs typeface="Calibri" panose="020F0502020204030204"/>
            </a:endParaRPr>
          </a:p>
          <a:p>
            <a:pPr marL="285750" indent="-285750">
              <a:buFont typeface="Arial"/>
              <a:buChar char="•"/>
            </a:pPr>
            <a:r>
              <a:rPr lang="en-US">
                <a:latin typeface="Cambria" panose="02040503050406030204" pitchFamily="18" charset="0"/>
                <a:ea typeface="Cambria" panose="02040503050406030204" pitchFamily="18" charset="0"/>
                <a:cs typeface="+mn-lt"/>
                <a:hlinkClick r:id="rId10"/>
              </a:rPr>
              <a:t>https://cryptonews.com/reviews/kucoin/</a:t>
            </a:r>
            <a:endParaRPr lang="en-US">
              <a:latin typeface="Cambria" panose="02040503050406030204" pitchFamily="18" charset="0"/>
              <a:ea typeface="Cambria" panose="02040503050406030204" pitchFamily="18" charset="0"/>
              <a:cs typeface="Calibri" panose="020F0502020204030204"/>
            </a:endParaRPr>
          </a:p>
          <a:p>
            <a:pPr marL="285750" indent="-285750">
              <a:buFont typeface="Arial"/>
              <a:buChar char="•"/>
            </a:pPr>
            <a:r>
              <a:rPr lang="en-US">
                <a:latin typeface="Cambria" panose="02040503050406030204" pitchFamily="18" charset="0"/>
                <a:ea typeface="Cambria" panose="02040503050406030204" pitchFamily="18" charset="0"/>
                <a:cs typeface="+mn-lt"/>
                <a:hlinkClick r:id="rId11"/>
              </a:rPr>
              <a:t>https://kuwallet.com/?spm=kcWeb.B1homepage.Header8.1&amp;utm_source=kucoin_web</a:t>
            </a:r>
            <a:endParaRPr lang="en-US">
              <a:latin typeface="Cambria" panose="02040503050406030204" pitchFamily="18" charset="0"/>
              <a:ea typeface="Cambria" panose="02040503050406030204" pitchFamily="18" charset="0"/>
              <a:cs typeface="Calibri" panose="020F0502020204030204"/>
            </a:endParaRPr>
          </a:p>
          <a:p>
            <a:pPr marL="285750" indent="-285750">
              <a:buFont typeface="Arial"/>
              <a:buChar char="•"/>
            </a:pPr>
            <a:r>
              <a:rPr lang="en-US">
                <a:latin typeface="Cambria" panose="02040503050406030204" pitchFamily="18" charset="0"/>
                <a:ea typeface="Cambria" panose="02040503050406030204" pitchFamily="18" charset="0"/>
                <a:cs typeface="+mn-lt"/>
                <a:hlinkClick r:id="rId12"/>
              </a:rPr>
              <a:t>https://www.privateinternetaccess.com/blog/is-kucoin-available-in-us/</a:t>
            </a:r>
            <a:endParaRPr lang="en-US">
              <a:latin typeface="Cambria" panose="02040503050406030204" pitchFamily="18" charset="0"/>
              <a:ea typeface="Cambria" panose="02040503050406030204" pitchFamily="18" charset="0"/>
              <a:cs typeface="Calibri" panose="020F0502020204030204"/>
            </a:endParaRPr>
          </a:p>
          <a:p>
            <a:pPr marL="285750" indent="-285750">
              <a:buFont typeface="Arial"/>
              <a:buChar char="•"/>
            </a:pPr>
            <a:r>
              <a:rPr lang="en-US">
                <a:latin typeface="Cambria" panose="02040503050406030204" pitchFamily="18" charset="0"/>
                <a:ea typeface="Cambria" panose="02040503050406030204" pitchFamily="18" charset="0"/>
                <a:cs typeface="+mn-lt"/>
                <a:hlinkClick r:id="rId13"/>
              </a:rPr>
              <a:t>https://www.kucoin.com/news/en-privacy-policy</a:t>
            </a:r>
            <a:endParaRPr lang="en-US">
              <a:latin typeface="Cambria" panose="02040503050406030204" pitchFamily="18" charset="0"/>
              <a:ea typeface="Cambria" panose="02040503050406030204" pitchFamily="18" charset="0"/>
              <a:cs typeface="Calibri" panose="020F0502020204030204"/>
            </a:endParaRPr>
          </a:p>
          <a:p>
            <a:pPr marL="285750" indent="-285750" algn="just">
              <a:buFont typeface="Arial"/>
              <a:buChar char="•"/>
            </a:pPr>
            <a:r>
              <a:rPr lang="en-US">
                <a:latin typeface="Cambria" panose="02040503050406030204" pitchFamily="18" charset="0"/>
                <a:ea typeface="Cambria" panose="02040503050406030204" pitchFamily="18" charset="0"/>
                <a:cs typeface="+mn-lt"/>
                <a:hlinkClick r:id="rId14"/>
              </a:rPr>
              <a:t>https://www.ledger.com/coin/wallet/kucoin-shares</a:t>
            </a:r>
            <a:endParaRPr lang="en-US">
              <a:latin typeface="Cambria" panose="02040503050406030204" pitchFamily="18" charset="0"/>
              <a:ea typeface="Cambria" panose="02040503050406030204" pitchFamily="18" charset="0"/>
              <a:cs typeface="Calibri" panose="020F0502020204030204"/>
            </a:endParaRPr>
          </a:p>
          <a:p>
            <a:pPr marL="285750" indent="-285750" algn="just">
              <a:buFont typeface="Arial"/>
              <a:buChar char="•"/>
            </a:pPr>
            <a:r>
              <a:rPr lang="en-US">
                <a:latin typeface="Cambria" panose="02040503050406030204" pitchFamily="18" charset="0"/>
                <a:ea typeface="Cambria" panose="02040503050406030204" pitchFamily="18" charset="0"/>
                <a:cs typeface="+mn-lt"/>
                <a:hlinkClick r:id="rId15"/>
              </a:rPr>
              <a:t>https://blog.coinmarketcap.com/2020/10/16/kucoin-september-2020-hack-hacken-research/</a:t>
            </a:r>
            <a:endParaRPr lang="en-US">
              <a:latin typeface="Cambria" panose="02040503050406030204" pitchFamily="18" charset="0"/>
              <a:ea typeface="Cambria" panose="02040503050406030204" pitchFamily="18" charset="0"/>
              <a:cs typeface="Calibri" panose="020F0502020204030204"/>
            </a:endParaRPr>
          </a:p>
          <a:p>
            <a:pPr marL="285750" indent="-285750">
              <a:buFont typeface="Arial" panose="020B0604020202020204" pitchFamily="34" charset="0"/>
              <a:buChar char="•"/>
            </a:pPr>
            <a:endParaRPr lang="en-US">
              <a:latin typeface="Cambria" panose="02040503050406030204" pitchFamily="18" charset="0"/>
              <a:ea typeface="Cambria" panose="02040503050406030204" pitchFamily="18" charset="0"/>
              <a:cs typeface="Calibri" panose="020F0502020204030204"/>
            </a:endParaRPr>
          </a:p>
          <a:p>
            <a:pPr marL="285750" indent="-285750">
              <a:buFont typeface="Arial" panose="020B0604020202020204" pitchFamily="34" charset="0"/>
              <a:buChar char="•"/>
            </a:pPr>
            <a:endParaRPr lang="en-US">
              <a:latin typeface="Cambria" panose="02040503050406030204" pitchFamily="18" charset="0"/>
              <a:ea typeface="Cambria" panose="02040503050406030204" pitchFamily="18" charset="0"/>
              <a:cs typeface="Calibri" panose="020F0502020204030204"/>
            </a:endParaRPr>
          </a:p>
          <a:p>
            <a:pPr marL="285750" indent="-285750">
              <a:buFont typeface="Arial" panose="020B0604020202020204" pitchFamily="34" charset="0"/>
              <a:buChar char="•"/>
            </a:pPr>
            <a:endParaRPr lang="en-US">
              <a:latin typeface="Cambria" panose="02040503050406030204" pitchFamily="18" charset="0"/>
              <a:ea typeface="Cambria" panose="02040503050406030204" pitchFamily="18" charset="0"/>
              <a:cs typeface="Calibri" panose="020F0502020204030204"/>
            </a:endParaRPr>
          </a:p>
          <a:p>
            <a:pPr marL="285750" indent="-285750">
              <a:buFont typeface="Arial" panose="020B0604020202020204" pitchFamily="34" charset="0"/>
              <a:buChar char="•"/>
            </a:pPr>
            <a:endParaRPr lang="en-US">
              <a:latin typeface="Cambria" panose="02040503050406030204" pitchFamily="18" charset="0"/>
              <a:ea typeface="Cambria" panose="02040503050406030204" pitchFamily="18" charset="0"/>
              <a:cs typeface="Calibri" panose="020F0502020204030204"/>
            </a:endParaRPr>
          </a:p>
          <a:p>
            <a:pPr marL="285750" indent="-285750">
              <a:buFont typeface="Arial" panose="020B0604020202020204" pitchFamily="34" charset="0"/>
              <a:buChar char="•"/>
            </a:pPr>
            <a:endParaRPr lang="en-US">
              <a:latin typeface="Cambria" panose="02040503050406030204" pitchFamily="18" charset="0"/>
              <a:ea typeface="Cambria" panose="02040503050406030204" pitchFamily="18" charset="0"/>
              <a:cs typeface="Calibri" panose="020F0502020204030204"/>
            </a:endParaRPr>
          </a:p>
        </p:txBody>
      </p:sp>
    </p:spTree>
    <p:extLst>
      <p:ext uri="{BB962C8B-B14F-4D97-AF65-F5344CB8AC3E}">
        <p14:creationId xmlns:p14="http://schemas.microsoft.com/office/powerpoint/2010/main" val="37094108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945FB-9912-F318-6435-BC7570F42EFB}"/>
              </a:ext>
            </a:extLst>
          </p:cNvPr>
          <p:cNvSpPr>
            <a:spLocks noGrp="1"/>
          </p:cNvSpPr>
          <p:nvPr>
            <p:ph type="title"/>
          </p:nvPr>
        </p:nvSpPr>
        <p:spPr>
          <a:xfrm>
            <a:off x="1043650" y="833377"/>
            <a:ext cx="5720943" cy="798680"/>
          </a:xfrm>
          <a:noFill/>
        </p:spPr>
        <p:txBody>
          <a:bodyPr vert="horz" wrap="square" lIns="91440" tIns="45720" rIns="91440" bIns="45720" rtlCol="0" anchor="t">
            <a:spAutoFit/>
          </a:bodyPr>
          <a:lstStyle/>
          <a:p>
            <a:pPr defTabSz="457200"/>
            <a:r>
              <a:rPr lang="en-IN" sz="5400">
                <a:solidFill>
                  <a:schemeClr val="accent5">
                    <a:lumMod val="50000"/>
                  </a:schemeClr>
                </a:solidFill>
                <a:latin typeface="Algerian"/>
                <a:ea typeface="+mn-lt"/>
                <a:cs typeface="+mn-lt"/>
              </a:rPr>
              <a:t>References</a:t>
            </a:r>
            <a:endParaRPr lang="en-US" sz="5400">
              <a:solidFill>
                <a:schemeClr val="accent5">
                  <a:lumMod val="50000"/>
                </a:schemeClr>
              </a:solidFill>
              <a:latin typeface="Algerian"/>
              <a:ea typeface="+mn-lt"/>
              <a:cs typeface="+mn-lt"/>
            </a:endParaRPr>
          </a:p>
        </p:txBody>
      </p:sp>
      <p:sp>
        <p:nvSpPr>
          <p:cNvPr id="3" name="TextBox 2">
            <a:extLst>
              <a:ext uri="{FF2B5EF4-FFF2-40B4-BE49-F238E27FC236}">
                <a16:creationId xmlns:a16="http://schemas.microsoft.com/office/drawing/2014/main" id="{886E0815-E56E-9875-8D48-55AB86680E51}"/>
              </a:ext>
            </a:extLst>
          </p:cNvPr>
          <p:cNvSpPr txBox="1"/>
          <p:nvPr/>
        </p:nvSpPr>
        <p:spPr>
          <a:xfrm>
            <a:off x="851383" y="1712637"/>
            <a:ext cx="10664245" cy="328109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panose="020B0604020202020204" pitchFamily="34" charset="0"/>
              <a:buChar char="•"/>
            </a:pPr>
            <a:endParaRPr lang="en-US">
              <a:cs typeface="Calibri" panose="020F0502020204030204"/>
            </a:endParaRPr>
          </a:p>
          <a:p>
            <a:pPr marL="285750" indent="-285750">
              <a:buFont typeface="Arial" panose="020B0604020202020204" pitchFamily="34" charset="0"/>
              <a:buChar char="•"/>
            </a:pPr>
            <a:r>
              <a:rPr lang="en-US">
                <a:ea typeface="+mn-lt"/>
                <a:cs typeface="+mn-lt"/>
                <a:hlinkClick r:id="rId2"/>
              </a:rPr>
              <a:t>https://thegenesisdaily.medium.com/kucoin-hack-explained-by-crypto-curry-live-956aeffa4285</a:t>
            </a:r>
            <a:endParaRPr lang="en-US">
              <a:cs typeface="Calibri" panose="020F0502020204030204"/>
            </a:endParaRPr>
          </a:p>
          <a:p>
            <a:pPr marL="285750" indent="-285750">
              <a:buFont typeface="Arial" panose="020B0604020202020204" pitchFamily="34" charset="0"/>
              <a:buChar char="•"/>
            </a:pPr>
            <a:r>
              <a:rPr lang="en-US">
                <a:ea typeface="+mn-lt"/>
                <a:cs typeface="+mn-lt"/>
                <a:hlinkClick r:id="rId3"/>
              </a:rPr>
              <a:t>https://hacken.io/insights/kucoin-september-2020-hack-hacken-research/</a:t>
            </a:r>
            <a:endParaRPr lang="en-US">
              <a:ea typeface="+mn-lt"/>
              <a:cs typeface="+mn-lt"/>
            </a:endParaRPr>
          </a:p>
          <a:p>
            <a:pPr marL="285750" indent="-285750">
              <a:buFont typeface="Arial" panose="020B0604020202020204" pitchFamily="34" charset="0"/>
              <a:buChar char="•"/>
            </a:pPr>
            <a:r>
              <a:rPr lang="en-US" sz="1800" u="sng">
                <a:solidFill>
                  <a:srgbClr val="0000FF"/>
                </a:solidFill>
                <a:effectLst/>
                <a:latin typeface="Calibri" panose="020F0502020204030204" pitchFamily="34" charset="0"/>
                <a:ea typeface="Calibri" panose="020F0502020204030204" pitchFamily="34" charset="0"/>
                <a:cs typeface="Calibri" panose="020F0502020204030204" pitchFamily="34" charset="0"/>
                <a:hlinkClick r:id="rId4"/>
              </a:rPr>
              <a:t>https://www.justice.gov/opa/press-release/file/1470211/download</a:t>
            </a:r>
            <a:endParaRPr lang="en-US" sz="1800">
              <a:effectLst/>
              <a:latin typeface="Calibri" panose="020F0502020204030204" pitchFamily="34" charset="0"/>
              <a:ea typeface="Calibri" panose="020F0502020204030204" pitchFamily="34" charset="0"/>
              <a:cs typeface="Calibri" panose="020F0502020204030204" pitchFamily="34" charset="0"/>
            </a:endParaRPr>
          </a:p>
          <a:p>
            <a:pPr marL="285750" marR="0" indent="-285750" algn="just">
              <a:lnSpc>
                <a:spcPct val="107000"/>
              </a:lnSpc>
              <a:spcBef>
                <a:spcPts val="0"/>
              </a:spcBef>
              <a:spcAft>
                <a:spcPts val="0"/>
              </a:spcAft>
              <a:buFont typeface="Arial" panose="020B0604020202020204" pitchFamily="34" charset="0"/>
              <a:buChar char="•"/>
            </a:pPr>
            <a:r>
              <a:rPr lang="en-US" sz="1800" u="sng">
                <a:solidFill>
                  <a:srgbClr val="0000FF"/>
                </a:solidFill>
                <a:effectLst/>
                <a:latin typeface="Calibri" panose="020F0502020204030204" pitchFamily="34" charset="0"/>
                <a:ea typeface="Calibri" panose="020F0502020204030204" pitchFamily="34" charset="0"/>
                <a:cs typeface="Calibri" panose="020F0502020204030204" pitchFamily="34" charset="0"/>
                <a:hlinkClick r:id="rId5"/>
              </a:rPr>
              <a:t>https://www.jdsupra.com/legalnews/the-us-4-5-billion-bitfinex-hack-five-7029856/</a:t>
            </a:r>
            <a:endParaRPr lang="en-US" sz="1800">
              <a:effectLst/>
              <a:latin typeface="Calibri" panose="020F0502020204030204" pitchFamily="34" charset="0"/>
              <a:ea typeface="Calibri" panose="020F0502020204030204" pitchFamily="34" charset="0"/>
              <a:cs typeface="Calibri" panose="020F0502020204030204" pitchFamily="34" charset="0"/>
            </a:endParaRPr>
          </a:p>
          <a:p>
            <a:pPr marL="285750" marR="0" indent="-285750" algn="just">
              <a:lnSpc>
                <a:spcPct val="107000"/>
              </a:lnSpc>
              <a:spcBef>
                <a:spcPts val="0"/>
              </a:spcBef>
              <a:spcAft>
                <a:spcPts val="0"/>
              </a:spcAft>
              <a:buFont typeface="Arial" panose="020B0604020202020204" pitchFamily="34" charset="0"/>
              <a:buChar char="•"/>
            </a:pPr>
            <a:r>
              <a:rPr lang="en-US" sz="1800" u="sng">
                <a:solidFill>
                  <a:srgbClr val="0000FF"/>
                </a:solidFill>
                <a:effectLst/>
                <a:latin typeface="Calibri" panose="020F0502020204030204" pitchFamily="34" charset="0"/>
                <a:ea typeface="Calibri" panose="020F0502020204030204" pitchFamily="34" charset="0"/>
                <a:cs typeface="Calibri" panose="020F0502020204030204" pitchFamily="34" charset="0"/>
                <a:hlinkClick r:id="rId6"/>
              </a:rPr>
              <a:t>https://www.allenovery.com/en-gb/global/news-and-insights/publications/bitfinex---could-greater-regulation-have-prevented-its-hack</a:t>
            </a:r>
            <a:endParaRPr lang="en-US" sz="1800">
              <a:effectLst/>
              <a:latin typeface="Calibri" panose="020F0502020204030204" pitchFamily="34" charset="0"/>
              <a:ea typeface="Calibri" panose="020F0502020204030204" pitchFamily="34" charset="0"/>
              <a:cs typeface="Calibri" panose="020F0502020204030204" pitchFamily="34" charset="0"/>
            </a:endParaRPr>
          </a:p>
          <a:p>
            <a:pPr marL="285750" marR="0" indent="-285750" algn="just">
              <a:lnSpc>
                <a:spcPct val="107000"/>
              </a:lnSpc>
              <a:spcBef>
                <a:spcPts val="0"/>
              </a:spcBef>
              <a:spcAft>
                <a:spcPts val="0"/>
              </a:spcAft>
              <a:buFont typeface="Arial" panose="020B0604020202020204" pitchFamily="34" charset="0"/>
              <a:buChar char="•"/>
            </a:pPr>
            <a:r>
              <a:rPr lang="en-US" sz="1800" u="sng">
                <a:solidFill>
                  <a:srgbClr val="0000FF"/>
                </a:solidFill>
                <a:effectLst/>
                <a:latin typeface="Calibri" panose="020F0502020204030204" pitchFamily="34" charset="0"/>
                <a:ea typeface="Calibri" panose="020F0502020204030204" pitchFamily="34" charset="0"/>
                <a:cs typeface="Calibri" panose="020F0502020204030204" pitchFamily="34" charset="0"/>
                <a:hlinkClick r:id="rId7"/>
              </a:rPr>
              <a:t>https://bitcoinmagazine.com/technical/how-authorities-found-bitfinex-bitcoin</a:t>
            </a:r>
            <a:endParaRPr lang="en-US" sz="1800">
              <a:effectLst/>
              <a:latin typeface="Calibri" panose="020F0502020204030204" pitchFamily="34" charset="0"/>
              <a:ea typeface="Calibri" panose="020F0502020204030204" pitchFamily="34" charset="0"/>
              <a:cs typeface="Calibri" panose="020F0502020204030204" pitchFamily="34" charset="0"/>
            </a:endParaRPr>
          </a:p>
          <a:p>
            <a:pPr marL="285750" marR="0" indent="-285750" algn="just">
              <a:lnSpc>
                <a:spcPct val="107000"/>
              </a:lnSpc>
              <a:spcBef>
                <a:spcPts val="0"/>
              </a:spcBef>
              <a:spcAft>
                <a:spcPts val="0"/>
              </a:spcAft>
              <a:buFont typeface="Arial" panose="020B0604020202020204" pitchFamily="34" charset="0"/>
              <a:buChar char="•"/>
            </a:pPr>
            <a:r>
              <a:rPr lang="en-US" sz="1800" u="sng">
                <a:solidFill>
                  <a:srgbClr val="0000FF"/>
                </a:solidFill>
                <a:effectLst/>
                <a:latin typeface="Calibri" panose="020F0502020204030204" pitchFamily="34" charset="0"/>
                <a:ea typeface="Calibri" panose="020F0502020204030204" pitchFamily="34" charset="0"/>
                <a:cs typeface="Calibri" panose="020F0502020204030204" pitchFamily="34" charset="0"/>
                <a:hlinkClick r:id="rId8"/>
              </a:rPr>
              <a:t>https://www.coolwallet.io/bitfinex-hackers-lessons-for-crypto-security/</a:t>
            </a:r>
            <a:endParaRPr lang="en-US" sz="1800">
              <a:effectLst/>
              <a:latin typeface="Calibri" panose="020F0502020204030204" pitchFamily="34" charset="0"/>
              <a:ea typeface="Calibri" panose="020F0502020204030204" pitchFamily="34" charset="0"/>
              <a:cs typeface="Calibri" panose="020F0502020204030204" pitchFamily="34" charset="0"/>
            </a:endParaRPr>
          </a:p>
          <a:p>
            <a:pPr marL="285750" marR="0" indent="-285750" algn="just">
              <a:lnSpc>
                <a:spcPct val="107000"/>
              </a:lnSpc>
              <a:spcBef>
                <a:spcPts val="0"/>
              </a:spcBef>
              <a:spcAft>
                <a:spcPts val="0"/>
              </a:spcAft>
              <a:buFont typeface="Arial" panose="020B0604020202020204" pitchFamily="34" charset="0"/>
              <a:buChar char="•"/>
            </a:pPr>
            <a:r>
              <a:rPr lang="en-US" sz="1800" u="sng">
                <a:solidFill>
                  <a:srgbClr val="0000FF"/>
                </a:solidFill>
                <a:effectLst/>
                <a:latin typeface="Calibri" panose="020F0502020204030204" pitchFamily="34" charset="0"/>
                <a:ea typeface="Calibri" panose="020F0502020204030204" pitchFamily="34" charset="0"/>
                <a:cs typeface="Calibri" panose="020F0502020204030204" pitchFamily="34" charset="0"/>
                <a:hlinkClick r:id="rId9"/>
              </a:rPr>
              <a:t>https://time.com/6146749/cryptocurrency-laundering-bitfinex-hack/</a:t>
            </a:r>
            <a:endParaRPr lang="en-US" sz="1800">
              <a:effectLst/>
              <a:latin typeface="Calibri" panose="020F0502020204030204" pitchFamily="34" charset="0"/>
              <a:ea typeface="Calibri" panose="020F0502020204030204" pitchFamily="34" charset="0"/>
              <a:cs typeface="Calibri" panose="020F0502020204030204" pitchFamily="34" charset="0"/>
            </a:endParaRPr>
          </a:p>
          <a:p>
            <a:pPr marL="285750" marR="0" indent="-285750" algn="just">
              <a:lnSpc>
                <a:spcPct val="107000"/>
              </a:lnSpc>
              <a:spcBef>
                <a:spcPts val="0"/>
              </a:spcBef>
              <a:spcAft>
                <a:spcPts val="0"/>
              </a:spcAft>
              <a:buFont typeface="Arial" panose="020B0604020202020204" pitchFamily="34" charset="0"/>
              <a:buChar char="•"/>
            </a:pPr>
            <a:endParaRPr lang="en-US">
              <a:cs typeface="Calibri" panose="020F0502020204030204"/>
            </a:endParaRPr>
          </a:p>
        </p:txBody>
      </p:sp>
    </p:spTree>
    <p:extLst>
      <p:ext uri="{BB962C8B-B14F-4D97-AF65-F5344CB8AC3E}">
        <p14:creationId xmlns:p14="http://schemas.microsoft.com/office/powerpoint/2010/main" val="898081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80C949-D2D5-47A8-68D8-DE4A567F1A22}"/>
              </a:ext>
            </a:extLst>
          </p:cNvPr>
          <p:cNvSpPr txBox="1"/>
          <p:nvPr/>
        </p:nvSpPr>
        <p:spPr>
          <a:xfrm>
            <a:off x="697946" y="834079"/>
            <a:ext cx="5162225" cy="769441"/>
          </a:xfrm>
          <a:prstGeom prst="rect">
            <a:avLst/>
          </a:prstGeom>
          <a:noFill/>
        </p:spPr>
        <p:txBody>
          <a:bodyPr wrap="square" lIns="91440" tIns="45720" rIns="91440" bIns="45720" rtlCol="0" anchor="t">
            <a:spAutoFit/>
          </a:bodyPr>
          <a:lstStyle>
            <a:defPPr>
              <a:defRPr lang="en-US"/>
            </a:defPPr>
            <a:lvl1pPr>
              <a:defRPr sz="4400">
                <a:solidFill>
                  <a:schemeClr val="accent1">
                    <a:lumMod val="50000"/>
                  </a:schemeClr>
                </a:solidFill>
                <a:latin typeface="Algerian"/>
              </a:defRPr>
            </a:lvl1pPr>
          </a:lstStyle>
          <a:p>
            <a:r>
              <a:rPr lang="en-US">
                <a:solidFill>
                  <a:schemeClr val="accent6">
                    <a:lumMod val="50000"/>
                  </a:schemeClr>
                </a:solidFill>
              </a:rPr>
              <a:t>Methodology</a:t>
            </a:r>
          </a:p>
        </p:txBody>
      </p:sp>
      <p:sp>
        <p:nvSpPr>
          <p:cNvPr id="3" name="TextBox 2">
            <a:extLst>
              <a:ext uri="{FF2B5EF4-FFF2-40B4-BE49-F238E27FC236}">
                <a16:creationId xmlns:a16="http://schemas.microsoft.com/office/drawing/2014/main" id="{AD0C5CA3-5BB5-96C8-EB46-4FA02A3B008C}"/>
              </a:ext>
            </a:extLst>
          </p:cNvPr>
          <p:cNvSpPr txBox="1"/>
          <p:nvPr/>
        </p:nvSpPr>
        <p:spPr>
          <a:xfrm>
            <a:off x="462117" y="1882869"/>
            <a:ext cx="5486399" cy="2533963"/>
          </a:xfrm>
          <a:prstGeom prst="rect">
            <a:avLst/>
          </a:prstGeom>
          <a:noFill/>
        </p:spPr>
        <p:txBody>
          <a:bodyPr wrap="square" lIns="91440" tIns="45720" rIns="91440" bIns="45720" rtlCol="0" anchor="t">
            <a:spAutoFit/>
          </a:bodyPr>
          <a:lstStyle>
            <a:defPPr>
              <a:defRPr lang="en-US"/>
            </a:defPPr>
            <a:lvl1pPr marL="285750" indent="-285750">
              <a:buFont typeface="Arial"/>
              <a:buChar char="•"/>
              <a:defRPr>
                <a:latin typeface="Cambria"/>
                <a:ea typeface="Cambria"/>
                <a:cs typeface="Calibri" panose="020F0502020204030204"/>
              </a:defRPr>
            </a:lvl1pPr>
          </a:lstStyle>
          <a:p>
            <a:pPr>
              <a:lnSpc>
                <a:spcPct val="150000"/>
              </a:lnSpc>
            </a:pPr>
            <a:r>
              <a:rPr lang="en-US"/>
              <a:t>Select top 4 exchanges to perform analysis on:</a:t>
            </a:r>
            <a:br>
              <a:rPr lang="en-US"/>
            </a:br>
            <a:r>
              <a:rPr lang="en-US" b="1" i="1"/>
              <a:t>Binance, KuCoin, Bitfinex, Coinbase</a:t>
            </a:r>
          </a:p>
          <a:p>
            <a:pPr>
              <a:lnSpc>
                <a:spcPct val="150000"/>
              </a:lnSpc>
            </a:pPr>
            <a:r>
              <a:rPr lang="en-US"/>
              <a:t>Use state-of-the-art static analysis tool (Cryptoguard) to perform the security analysis of the android applications of cryptocurrency exchanges</a:t>
            </a:r>
          </a:p>
        </p:txBody>
      </p:sp>
      <p:pic>
        <p:nvPicPr>
          <p:cNvPr id="2050" name="Picture 2" descr="CryptoGuard | Advanced Media Technologies, Inc.">
            <a:extLst>
              <a:ext uri="{FF2B5EF4-FFF2-40B4-BE49-F238E27FC236}">
                <a16:creationId xmlns:a16="http://schemas.microsoft.com/office/drawing/2014/main" id="{922D0C15-D376-9213-D034-0B15610585A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903" b="16646"/>
          <a:stretch/>
        </p:blipFill>
        <p:spPr bwMode="auto">
          <a:xfrm>
            <a:off x="9023326" y="3961948"/>
            <a:ext cx="2637692" cy="185829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2022 Crypto-Exchange Fee Comparison | CoinTracker">
            <a:extLst>
              <a:ext uri="{FF2B5EF4-FFF2-40B4-BE49-F238E27FC236}">
                <a16:creationId xmlns:a16="http://schemas.microsoft.com/office/drawing/2014/main" id="{C525057B-64C6-BDBB-B032-0B80A573A3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8516" y="454605"/>
            <a:ext cx="6154420" cy="309484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3E3E9D0-124B-EC2B-33A9-6421D6C43175}"/>
              </a:ext>
            </a:extLst>
          </p:cNvPr>
          <p:cNvSpPr txBox="1"/>
          <p:nvPr/>
        </p:nvSpPr>
        <p:spPr>
          <a:xfrm>
            <a:off x="462117" y="4320954"/>
            <a:ext cx="8180438" cy="1702967"/>
          </a:xfrm>
          <a:prstGeom prst="rect">
            <a:avLst/>
          </a:prstGeom>
          <a:noFill/>
        </p:spPr>
        <p:txBody>
          <a:bodyPr wrap="square" lIns="91440" tIns="45720" rIns="91440" bIns="45720" rtlCol="0" anchor="t">
            <a:spAutoFit/>
          </a:bodyPr>
          <a:lstStyle>
            <a:defPPr>
              <a:defRPr lang="en-US"/>
            </a:defPPr>
            <a:lvl1pPr marL="285750" indent="-285750">
              <a:buFont typeface="Arial"/>
              <a:buChar char="•"/>
              <a:defRPr>
                <a:latin typeface="Cambria"/>
                <a:ea typeface="Cambria"/>
                <a:cs typeface="Calibri" panose="020F0502020204030204"/>
              </a:defRPr>
            </a:lvl1pPr>
          </a:lstStyle>
          <a:p>
            <a:pPr>
              <a:lnSpc>
                <a:spcPct val="150000"/>
              </a:lnSpc>
            </a:pPr>
            <a:r>
              <a:rPr lang="en-US"/>
              <a:t>Perform a black-box forensic of the breaches that have been done on the selected exchanges.</a:t>
            </a:r>
          </a:p>
          <a:p>
            <a:pPr>
              <a:lnSpc>
                <a:spcPct val="150000"/>
              </a:lnSpc>
            </a:pPr>
            <a:r>
              <a:rPr lang="en-US"/>
              <a:t>Using the insights from the study to suggest counter measures against future breaches</a:t>
            </a:r>
          </a:p>
        </p:txBody>
      </p:sp>
    </p:spTree>
    <p:extLst>
      <p:ext uri="{BB962C8B-B14F-4D97-AF65-F5344CB8AC3E}">
        <p14:creationId xmlns:p14="http://schemas.microsoft.com/office/powerpoint/2010/main" val="1651865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Rectangle 7">
            <a:extLst>
              <a:ext uri="{FF2B5EF4-FFF2-40B4-BE49-F238E27FC236}">
                <a16:creationId xmlns:a16="http://schemas.microsoft.com/office/drawing/2014/main" id="{87008D65-4C48-4CAB-8600-9F4C427CE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9">
            <a:extLst>
              <a:ext uri="{FF2B5EF4-FFF2-40B4-BE49-F238E27FC236}">
                <a16:creationId xmlns:a16="http://schemas.microsoft.com/office/drawing/2014/main" id="{9D286FC8-DD5D-4402-A2C0-8739BDAFEF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7" name="Straight Connector 11">
            <a:extLst>
              <a:ext uri="{FF2B5EF4-FFF2-40B4-BE49-F238E27FC236}">
                <a16:creationId xmlns:a16="http://schemas.microsoft.com/office/drawing/2014/main" id="{5CC23917-FA20-4DBD-BA3C-868A3EA84D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8" name="Rectangle 13">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43DB63-E2FF-E35E-E2CD-1E97592AB3A1}"/>
              </a:ext>
            </a:extLst>
          </p:cNvPr>
          <p:cNvSpPr txBox="1">
            <a:spLocks/>
          </p:cNvSpPr>
          <p:nvPr/>
        </p:nvSpPr>
        <p:spPr>
          <a:xfrm>
            <a:off x="5289754" y="2685327"/>
            <a:ext cx="6253317" cy="163978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spcAft>
                <a:spcPts val="600"/>
              </a:spcAft>
            </a:pPr>
            <a:r>
              <a:rPr lang="en-US" sz="8000">
                <a:solidFill>
                  <a:schemeClr val="tx1">
                    <a:lumMod val="85000"/>
                    <a:lumOff val="15000"/>
                  </a:schemeClr>
                </a:solidFill>
                <a:latin typeface="Algerian" panose="04020705040A02060702" pitchFamily="82" charset="0"/>
              </a:rPr>
              <a:t>Thank You!</a:t>
            </a:r>
          </a:p>
        </p:txBody>
      </p:sp>
      <p:pic>
        <p:nvPicPr>
          <p:cNvPr id="29" name="Picture 3" descr="Magnifying glass on clear background">
            <a:extLst>
              <a:ext uri="{FF2B5EF4-FFF2-40B4-BE49-F238E27FC236}">
                <a16:creationId xmlns:a16="http://schemas.microsoft.com/office/drawing/2014/main" id="{DC3A926B-9969-FCE4-1EAF-615F067079A0}"/>
              </a:ext>
            </a:extLst>
          </p:cNvPr>
          <p:cNvPicPr>
            <a:picLocks noChangeAspect="1"/>
          </p:cNvPicPr>
          <p:nvPr/>
        </p:nvPicPr>
        <p:blipFill rotWithShape="1">
          <a:blip r:embed="rId2"/>
          <a:srcRect l="40581" r="14302" b="-1"/>
          <a:stretch/>
        </p:blipFill>
        <p:spPr>
          <a:xfrm>
            <a:off x="-1" y="10"/>
            <a:ext cx="4635315" cy="6857989"/>
          </a:xfrm>
          <a:prstGeom prst="rect">
            <a:avLst/>
          </a:prstGeom>
        </p:spPr>
      </p:pic>
      <p:cxnSp>
        <p:nvCxnSpPr>
          <p:cNvPr id="30" name="Straight Connector 15">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5614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504D8B91-F676-5222-EF5F-39FADE5F4FE7}"/>
              </a:ext>
            </a:extLst>
          </p:cNvPr>
          <p:cNvGraphicFramePr>
            <a:graphicFrameLocks noGrp="1"/>
          </p:cNvGraphicFramePr>
          <p:nvPr>
            <p:extLst>
              <p:ext uri="{D42A27DB-BD31-4B8C-83A1-F6EECF244321}">
                <p14:modId xmlns:p14="http://schemas.microsoft.com/office/powerpoint/2010/main" val="352546348"/>
              </p:ext>
            </p:extLst>
          </p:nvPr>
        </p:nvGraphicFramePr>
        <p:xfrm>
          <a:off x="504175" y="2648867"/>
          <a:ext cx="11183650" cy="2133600"/>
        </p:xfrm>
        <a:graphic>
          <a:graphicData uri="http://schemas.openxmlformats.org/drawingml/2006/table">
            <a:tbl>
              <a:tblPr firstRow="1" bandRow="1">
                <a:tableStyleId>{5C22544A-7EE6-4342-B048-85BDC9FD1C3A}</a:tableStyleId>
              </a:tblPr>
              <a:tblGrid>
                <a:gridCol w="938088">
                  <a:extLst>
                    <a:ext uri="{9D8B030D-6E8A-4147-A177-3AD203B41FA5}">
                      <a16:colId xmlns:a16="http://schemas.microsoft.com/office/drawing/2014/main" val="377491664"/>
                    </a:ext>
                  </a:extLst>
                </a:gridCol>
                <a:gridCol w="7142920">
                  <a:extLst>
                    <a:ext uri="{9D8B030D-6E8A-4147-A177-3AD203B41FA5}">
                      <a16:colId xmlns:a16="http://schemas.microsoft.com/office/drawing/2014/main" val="3535341221"/>
                    </a:ext>
                  </a:extLst>
                </a:gridCol>
                <a:gridCol w="3102642">
                  <a:extLst>
                    <a:ext uri="{9D8B030D-6E8A-4147-A177-3AD203B41FA5}">
                      <a16:colId xmlns:a16="http://schemas.microsoft.com/office/drawing/2014/main" val="3168040408"/>
                    </a:ext>
                  </a:extLst>
                </a:gridCol>
              </a:tblGrid>
              <a:tr h="268353">
                <a:tc>
                  <a:txBody>
                    <a:bodyPr/>
                    <a:lstStyle/>
                    <a:p>
                      <a:endParaRPr lang="en-IN" sz="1400"/>
                    </a:p>
                  </a:txBody>
                  <a:tcPr/>
                </a:tc>
                <a:tc>
                  <a:txBody>
                    <a:bodyPr/>
                    <a:lstStyle/>
                    <a:p>
                      <a:r>
                        <a:rPr lang="en-IN" sz="1400"/>
                        <a:t>Vulnerability</a:t>
                      </a:r>
                      <a:endParaRPr lang="en-US" sz="1400"/>
                    </a:p>
                  </a:txBody>
                  <a:tcPr/>
                </a:tc>
                <a:tc>
                  <a:txBody>
                    <a:bodyPr/>
                    <a:lstStyle/>
                    <a:p>
                      <a:r>
                        <a:rPr lang="en-IN" sz="1400"/>
                        <a:t>Instances found</a:t>
                      </a:r>
                      <a:endParaRPr lang="en-US" sz="1400"/>
                    </a:p>
                  </a:txBody>
                  <a:tcPr/>
                </a:tc>
                <a:extLst>
                  <a:ext uri="{0D108BD9-81ED-4DB2-BD59-A6C34878D82A}">
                    <a16:rowId xmlns:a16="http://schemas.microsoft.com/office/drawing/2014/main" val="2212635202"/>
                  </a:ext>
                </a:extLst>
              </a:tr>
              <a:tr h="268353">
                <a:tc>
                  <a:txBody>
                    <a:bodyPr/>
                    <a:lstStyle/>
                    <a:p>
                      <a:r>
                        <a:rPr lang="en-IN" sz="1400"/>
                        <a:t>1</a:t>
                      </a:r>
                      <a:endParaRPr lang="en-US" sz="1400"/>
                    </a:p>
                  </a:txBody>
                  <a:tcPr/>
                </a:tc>
                <a:tc>
                  <a:txBody>
                    <a:bodyPr/>
                    <a:lstStyle/>
                    <a:p>
                      <a:pPr lvl="0">
                        <a:buNone/>
                      </a:pPr>
                      <a:r>
                        <a:rPr lang="en-US" sz="1400" b="0" i="0" u="none" strike="noStrike" kern="1200" baseline="0" noProof="0">
                          <a:latin typeface="Calibri"/>
                        </a:rPr>
                        <a:t>Found broken crypto schemes</a:t>
                      </a:r>
                      <a:endParaRPr lang="en-US" sz="1400" u="none" strike="noStrike" kern="1200" baseline="0"/>
                    </a:p>
                  </a:txBody>
                  <a:tcPr/>
                </a:tc>
                <a:tc>
                  <a:txBody>
                    <a:bodyPr/>
                    <a:lstStyle/>
                    <a:p>
                      <a:pPr lvl="0" algn="ctr">
                        <a:buNone/>
                      </a:pPr>
                      <a:r>
                        <a:rPr lang="en-IN" sz="1400" u="none" strike="noStrike">
                          <a:effectLst/>
                        </a:rPr>
                        <a:t>4</a:t>
                      </a:r>
                    </a:p>
                  </a:txBody>
                  <a:tcPr marL="7620" marR="7620" marT="7620" marB="0" anchor="b"/>
                </a:tc>
                <a:extLst>
                  <a:ext uri="{0D108BD9-81ED-4DB2-BD59-A6C34878D82A}">
                    <a16:rowId xmlns:a16="http://schemas.microsoft.com/office/drawing/2014/main" val="3570123730"/>
                  </a:ext>
                </a:extLst>
              </a:tr>
              <a:tr h="268353">
                <a:tc>
                  <a:txBody>
                    <a:bodyPr/>
                    <a:lstStyle/>
                    <a:p>
                      <a:r>
                        <a:rPr lang="en-IN" sz="1400"/>
                        <a:t>2</a:t>
                      </a:r>
                      <a:endParaRPr lang="en-US" sz="1400"/>
                    </a:p>
                  </a:txBody>
                  <a:tcPr/>
                </a:tc>
                <a:tc>
                  <a:txBody>
                    <a:bodyPr/>
                    <a:lstStyle/>
                    <a:p>
                      <a:pPr lvl="0">
                        <a:buNone/>
                      </a:pPr>
                      <a:r>
                        <a:rPr lang="en-US" sz="1400" b="0" i="0" u="none" strike="noStrike" kern="1200" baseline="0" noProof="0">
                          <a:latin typeface="Calibri"/>
                        </a:rPr>
                        <a:t>Used untrusted PRNG</a:t>
                      </a:r>
                      <a:endParaRPr lang="en-US" sz="1400" u="none" strike="noStrike" kern="1200" baseline="0"/>
                    </a:p>
                  </a:txBody>
                  <a:tcPr/>
                </a:tc>
                <a:tc>
                  <a:txBody>
                    <a:bodyPr/>
                    <a:lstStyle/>
                    <a:p>
                      <a:pPr lvl="0" algn="ctr">
                        <a:buNone/>
                      </a:pPr>
                      <a:r>
                        <a:rPr lang="en-IN" sz="1400" u="none" strike="noStrike">
                          <a:effectLst/>
                        </a:rPr>
                        <a:t>17</a:t>
                      </a:r>
                    </a:p>
                  </a:txBody>
                  <a:tcPr marL="7620" marR="7620" marT="7620" marB="0" anchor="b"/>
                </a:tc>
                <a:extLst>
                  <a:ext uri="{0D108BD9-81ED-4DB2-BD59-A6C34878D82A}">
                    <a16:rowId xmlns:a16="http://schemas.microsoft.com/office/drawing/2014/main" val="2630450068"/>
                  </a:ext>
                </a:extLst>
              </a:tr>
              <a:tr h="244755">
                <a:tc>
                  <a:txBody>
                    <a:bodyPr/>
                    <a:lstStyle/>
                    <a:p>
                      <a:r>
                        <a:rPr lang="en-IN" sz="1400"/>
                        <a:t>3</a:t>
                      </a:r>
                      <a:endParaRPr lang="en-US" sz="1400"/>
                    </a:p>
                  </a:txBody>
                  <a:tcPr/>
                </a:tc>
                <a:tc>
                  <a:txBody>
                    <a:bodyPr/>
                    <a:lstStyle/>
                    <a:p>
                      <a:pPr lvl="0">
                        <a:buNone/>
                      </a:pPr>
                      <a:r>
                        <a:rPr lang="en-US" sz="1400" b="0" i="0" u="none" strike="noStrike" kern="1200" baseline="0" noProof="0">
                          <a:latin typeface="Calibri"/>
                        </a:rPr>
                        <a:t>Used untrusted HostNameVerifier</a:t>
                      </a:r>
                      <a:endParaRPr lang="en-US" err="1"/>
                    </a:p>
                  </a:txBody>
                  <a:tcPr/>
                </a:tc>
                <a:tc>
                  <a:txBody>
                    <a:bodyPr/>
                    <a:lstStyle/>
                    <a:p>
                      <a:pPr lvl="0" algn="ctr">
                        <a:buNone/>
                      </a:pPr>
                      <a:r>
                        <a:rPr lang="en-IN" sz="1400" u="none" strike="noStrike">
                          <a:effectLst/>
                        </a:rPr>
                        <a:t>2</a:t>
                      </a:r>
                    </a:p>
                  </a:txBody>
                  <a:tcPr marL="7620" marR="7620" marT="7620" marB="0" anchor="b"/>
                </a:tc>
                <a:extLst>
                  <a:ext uri="{0D108BD9-81ED-4DB2-BD59-A6C34878D82A}">
                    <a16:rowId xmlns:a16="http://schemas.microsoft.com/office/drawing/2014/main" val="2033393036"/>
                  </a:ext>
                </a:extLst>
              </a:tr>
              <a:tr h="268353">
                <a:tc>
                  <a:txBody>
                    <a:bodyPr/>
                    <a:lstStyle/>
                    <a:p>
                      <a:r>
                        <a:rPr lang="en-IN" sz="1400"/>
                        <a:t>4</a:t>
                      </a:r>
                      <a:endParaRPr lang="en-US" sz="1400"/>
                    </a:p>
                  </a:txBody>
                  <a:tcPr/>
                </a:tc>
                <a:tc>
                  <a:txBody>
                    <a:bodyPr/>
                    <a:lstStyle/>
                    <a:p>
                      <a:pPr lvl="0">
                        <a:buNone/>
                      </a:pPr>
                      <a:r>
                        <a:rPr lang="en-US" sz="1400" b="0" i="0" u="none" strike="noStrike" kern="1200" baseline="0" noProof="0"/>
                        <a:t>Used constant keys in code</a:t>
                      </a:r>
                      <a:endParaRPr lang="en-US"/>
                    </a:p>
                  </a:txBody>
                  <a:tcPr/>
                </a:tc>
                <a:tc>
                  <a:txBody>
                    <a:bodyPr/>
                    <a:lstStyle/>
                    <a:p>
                      <a:pPr lvl="0" algn="ctr">
                        <a:buNone/>
                      </a:pPr>
                      <a:r>
                        <a:rPr lang="en-IN" sz="1400" u="none" strike="noStrike">
                          <a:effectLst/>
                        </a:rPr>
                        <a:t>6</a:t>
                      </a:r>
                    </a:p>
                  </a:txBody>
                  <a:tcPr marL="7620" marR="7620" marT="7620" marB="0" anchor="b"/>
                </a:tc>
                <a:extLst>
                  <a:ext uri="{0D108BD9-81ED-4DB2-BD59-A6C34878D82A}">
                    <a16:rowId xmlns:a16="http://schemas.microsoft.com/office/drawing/2014/main" val="1999994743"/>
                  </a:ext>
                </a:extLst>
              </a:tr>
              <a:tr h="268353">
                <a:tc>
                  <a:txBody>
                    <a:bodyPr/>
                    <a:lstStyle/>
                    <a:p>
                      <a:r>
                        <a:rPr lang="en-IN" sz="1400"/>
                        <a:t>5</a:t>
                      </a:r>
                      <a:endParaRPr lang="en-US" sz="1400"/>
                    </a:p>
                  </a:txBody>
                  <a:tcPr/>
                </a:tc>
                <a:tc>
                  <a:txBody>
                    <a:bodyPr/>
                    <a:lstStyle/>
                    <a:p>
                      <a:pPr lvl="0">
                        <a:buNone/>
                      </a:pPr>
                      <a:r>
                        <a:rPr lang="en-US" sz="1400" b="0" i="0" u="none" strike="noStrike" kern="1200" baseline="0" noProof="0">
                          <a:latin typeface="Calibri"/>
                        </a:rPr>
                        <a:t>Found constant salts in code</a:t>
                      </a:r>
                      <a:endParaRPr lang="en-US"/>
                    </a:p>
                  </a:txBody>
                  <a:tcPr/>
                </a:tc>
                <a:tc>
                  <a:txBody>
                    <a:bodyPr/>
                    <a:lstStyle/>
                    <a:p>
                      <a:pPr lvl="0" algn="ctr">
                        <a:buNone/>
                      </a:pPr>
                      <a:r>
                        <a:rPr lang="en-IN" sz="1400" u="none" strike="noStrike">
                          <a:effectLst/>
                        </a:rPr>
                        <a:t>1</a:t>
                      </a:r>
                      <a:endParaRPr lang="en-US"/>
                    </a:p>
                  </a:txBody>
                  <a:tcPr marL="7620" marR="7620" marT="7620" marB="0" anchor="b"/>
                </a:tc>
                <a:extLst>
                  <a:ext uri="{0D108BD9-81ED-4DB2-BD59-A6C34878D82A}">
                    <a16:rowId xmlns:a16="http://schemas.microsoft.com/office/drawing/2014/main" val="4116680982"/>
                  </a:ext>
                </a:extLst>
              </a:tr>
              <a:tr h="268353">
                <a:tc>
                  <a:txBody>
                    <a:bodyPr/>
                    <a:lstStyle/>
                    <a:p>
                      <a:r>
                        <a:rPr lang="en-IN" sz="1400"/>
                        <a:t>6</a:t>
                      </a:r>
                      <a:endParaRPr lang="en-US" sz="1400"/>
                    </a:p>
                  </a:txBody>
                  <a:tcPr/>
                </a:tc>
                <a:tc>
                  <a:txBody>
                    <a:bodyPr/>
                    <a:lstStyle/>
                    <a:p>
                      <a:pPr lvl="0">
                        <a:buNone/>
                      </a:pPr>
                      <a:r>
                        <a:rPr lang="en-US" sz="1400" b="0" i="0" u="none" strike="noStrike" kern="1200" baseline="0" noProof="0">
                          <a:latin typeface="Calibri"/>
                        </a:rPr>
                        <a:t>Used HTTP Protocol</a:t>
                      </a:r>
                      <a:endParaRPr lang="en-US"/>
                    </a:p>
                  </a:txBody>
                  <a:tcPr/>
                </a:tc>
                <a:tc>
                  <a:txBody>
                    <a:bodyPr/>
                    <a:lstStyle/>
                    <a:p>
                      <a:pPr lvl="0" algn="ctr">
                        <a:buNone/>
                      </a:pPr>
                      <a:r>
                        <a:rPr lang="en-IN" sz="1400" u="none" strike="noStrike">
                          <a:effectLst/>
                        </a:rPr>
                        <a:t>17</a:t>
                      </a:r>
                    </a:p>
                  </a:txBody>
                  <a:tcPr marL="7620" marR="7620" marT="7620" marB="0" anchor="b"/>
                </a:tc>
                <a:extLst>
                  <a:ext uri="{0D108BD9-81ED-4DB2-BD59-A6C34878D82A}">
                    <a16:rowId xmlns:a16="http://schemas.microsoft.com/office/drawing/2014/main" val="2011014333"/>
                  </a:ext>
                </a:extLst>
              </a:tr>
            </a:tbl>
          </a:graphicData>
        </a:graphic>
      </p:graphicFrame>
      <p:sp>
        <p:nvSpPr>
          <p:cNvPr id="6" name="TextBox 5">
            <a:extLst>
              <a:ext uri="{FF2B5EF4-FFF2-40B4-BE49-F238E27FC236}">
                <a16:creationId xmlns:a16="http://schemas.microsoft.com/office/drawing/2014/main" id="{83F0D5A3-F914-9456-FE1F-7DB184E30255}"/>
              </a:ext>
            </a:extLst>
          </p:cNvPr>
          <p:cNvSpPr txBox="1"/>
          <p:nvPr/>
        </p:nvSpPr>
        <p:spPr>
          <a:xfrm>
            <a:off x="320091" y="628984"/>
            <a:ext cx="8578103" cy="1446550"/>
          </a:xfrm>
          <a:prstGeom prst="rect">
            <a:avLst/>
          </a:prstGeom>
          <a:noFill/>
        </p:spPr>
        <p:txBody>
          <a:bodyPr wrap="square" lIns="91440" tIns="45720" rIns="91440" bIns="45720" rtlCol="0" anchor="t">
            <a:spAutoFit/>
          </a:bodyPr>
          <a:lstStyle>
            <a:defPPr>
              <a:defRPr lang="en-US"/>
            </a:defPPr>
            <a:lvl1pPr>
              <a:defRPr sz="4400">
                <a:solidFill>
                  <a:schemeClr val="accent6">
                    <a:lumMod val="50000"/>
                  </a:schemeClr>
                </a:solidFill>
                <a:latin typeface="Algerian"/>
              </a:defRPr>
            </a:lvl1pPr>
          </a:lstStyle>
          <a:p>
            <a:r>
              <a:rPr lang="en-IN"/>
              <a:t>Binance analysed using Cryptoguard</a:t>
            </a:r>
            <a:endParaRPr lang="en-US"/>
          </a:p>
        </p:txBody>
      </p:sp>
    </p:spTree>
    <p:extLst>
      <p:ext uri="{BB962C8B-B14F-4D97-AF65-F5344CB8AC3E}">
        <p14:creationId xmlns:p14="http://schemas.microsoft.com/office/powerpoint/2010/main" val="4073244056"/>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45" name="Rectangle 1144">
            <a:extLst>
              <a:ext uri="{FF2B5EF4-FFF2-40B4-BE49-F238E27FC236}">
                <a16:creationId xmlns:a16="http://schemas.microsoft.com/office/drawing/2014/main" id="{F1FBD9ED-634D-4A6C-B5FE-A2D45EC48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47" name="Rectangle 1146">
            <a:extLst>
              <a:ext uri="{FF2B5EF4-FFF2-40B4-BE49-F238E27FC236}">
                <a16:creationId xmlns:a16="http://schemas.microsoft.com/office/drawing/2014/main" id="{A78A33AE-58B7-4282-8E4F-4824411525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49" name="Straight Connector 1148">
            <a:extLst>
              <a:ext uri="{FF2B5EF4-FFF2-40B4-BE49-F238E27FC236}">
                <a16:creationId xmlns:a16="http://schemas.microsoft.com/office/drawing/2014/main" id="{4D4D9825-BF05-4FC7-94DE-0E7C866993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151" name="Rectangle 1150">
            <a:extLst>
              <a:ext uri="{FF2B5EF4-FFF2-40B4-BE49-F238E27FC236}">
                <a16:creationId xmlns:a16="http://schemas.microsoft.com/office/drawing/2014/main" id="{2A7C97B8-2379-40E5-A95F-FB5E61A530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3" descr="Graphical user interface, text, application&#10;&#10;Description automatically generated">
            <a:extLst>
              <a:ext uri="{FF2B5EF4-FFF2-40B4-BE49-F238E27FC236}">
                <a16:creationId xmlns:a16="http://schemas.microsoft.com/office/drawing/2014/main" id="{D31F1062-945A-3211-F3D3-D5701518C413}"/>
              </a:ext>
            </a:extLst>
          </p:cNvPr>
          <p:cNvPicPr>
            <a:picLocks noChangeAspect="1"/>
          </p:cNvPicPr>
          <p:nvPr/>
        </p:nvPicPr>
        <p:blipFill>
          <a:blip r:embed="rId2"/>
          <a:stretch>
            <a:fillRect/>
          </a:stretch>
        </p:blipFill>
        <p:spPr>
          <a:xfrm>
            <a:off x="345663" y="1212305"/>
            <a:ext cx="7303663" cy="3104054"/>
          </a:xfrm>
          <a:prstGeom prst="rect">
            <a:avLst/>
          </a:prstGeom>
        </p:spPr>
      </p:pic>
      <p:cxnSp>
        <p:nvCxnSpPr>
          <p:cNvPr id="1153" name="Straight Connector 1152">
            <a:extLst>
              <a:ext uri="{FF2B5EF4-FFF2-40B4-BE49-F238E27FC236}">
                <a16:creationId xmlns:a16="http://schemas.microsoft.com/office/drawing/2014/main" id="{AC29A6B1-EC94-4744-BE48-B764337E95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6" name="TextBox 2">
            <a:extLst>
              <a:ext uri="{FF2B5EF4-FFF2-40B4-BE49-F238E27FC236}">
                <a16:creationId xmlns:a16="http://schemas.microsoft.com/office/drawing/2014/main" id="{3D2F592E-914C-0C1A-80FA-D8CBCB2E07DE}"/>
              </a:ext>
            </a:extLst>
          </p:cNvPr>
          <p:cNvSpPr txBox="1"/>
          <p:nvPr/>
        </p:nvSpPr>
        <p:spPr>
          <a:xfrm>
            <a:off x="7830094" y="1796673"/>
            <a:ext cx="4243919" cy="2372204"/>
          </a:xfrm>
          <a:prstGeom prst="rect">
            <a:avLst/>
          </a:prstGeom>
        </p:spPr>
        <p:txBody>
          <a:bodyPr vert="horz" lIns="0" tIns="45720" rIns="0" bIns="45720" rtlCol="0">
            <a:normAutofit/>
          </a:bodyPr>
          <a:lstStyle/>
          <a:p>
            <a:pPr defTabSz="914400">
              <a:lnSpc>
                <a:spcPct val="90000"/>
              </a:lnSpc>
              <a:spcBef>
                <a:spcPts val="300"/>
              </a:spcBef>
              <a:spcAft>
                <a:spcPts val="300"/>
              </a:spcAft>
              <a:buClr>
                <a:schemeClr val="accent1"/>
              </a:buClr>
              <a:buFont typeface="Calibri" panose="020F0502020204030204" pitchFamily="34" charset="0"/>
            </a:pPr>
            <a:endParaRPr lang="en-US" sz="2400">
              <a:solidFill>
                <a:schemeClr val="tx1">
                  <a:lumMod val="75000"/>
                  <a:lumOff val="25000"/>
                </a:schemeClr>
              </a:solidFill>
              <a:latin typeface="Cambria" panose="02040503050406030204" pitchFamily="18" charset="0"/>
              <a:ea typeface="Cambria" panose="02040503050406030204" pitchFamily="18" charset="0"/>
            </a:endParaRPr>
          </a:p>
          <a:p>
            <a:pPr defTabSz="914400">
              <a:lnSpc>
                <a:spcPct val="90000"/>
              </a:lnSpc>
              <a:spcBef>
                <a:spcPts val="300"/>
              </a:spcBef>
              <a:spcAft>
                <a:spcPts val="300"/>
              </a:spcAft>
              <a:buClr>
                <a:schemeClr val="accent1"/>
              </a:buClr>
              <a:buFont typeface="Calibri" panose="020F0502020204030204" pitchFamily="34" charset="0"/>
            </a:pPr>
            <a:endParaRPr lang="en-US" sz="2400">
              <a:solidFill>
                <a:schemeClr val="tx1">
                  <a:lumMod val="75000"/>
                  <a:lumOff val="25000"/>
                </a:schemeClr>
              </a:solidFill>
              <a:latin typeface="Cambria" panose="02040503050406030204" pitchFamily="18" charset="0"/>
              <a:ea typeface="Cambria" panose="02040503050406030204" pitchFamily="18" charset="0"/>
            </a:endParaRPr>
          </a:p>
          <a:p>
            <a:pPr marL="285750" indent="-285750" defTabSz="914400">
              <a:lnSpc>
                <a:spcPct val="90000"/>
              </a:lnSpc>
              <a:spcBef>
                <a:spcPts val="300"/>
              </a:spcBef>
              <a:spcAft>
                <a:spcPts val="300"/>
              </a:spcAft>
              <a:buClr>
                <a:schemeClr val="accent1"/>
              </a:buClr>
              <a:buFont typeface="Calibri" panose="020F0502020204030204" pitchFamily="34" charset="0"/>
              <a:buChar char="•"/>
            </a:pPr>
            <a:r>
              <a:rPr lang="en-US" sz="2400">
                <a:solidFill>
                  <a:schemeClr val="tx1">
                    <a:lumMod val="75000"/>
                    <a:lumOff val="25000"/>
                  </a:schemeClr>
                </a:solidFill>
                <a:latin typeface="Cambria" panose="02040503050406030204" pitchFamily="18" charset="0"/>
                <a:ea typeface="Cambria" panose="02040503050406030204" pitchFamily="18" charset="0"/>
              </a:rPr>
              <a:t>Examples of some vulnerabilities</a:t>
            </a:r>
          </a:p>
          <a:p>
            <a:pPr marL="285750" indent="-285750" defTabSz="914400">
              <a:lnSpc>
                <a:spcPct val="90000"/>
              </a:lnSpc>
              <a:spcBef>
                <a:spcPts val="300"/>
              </a:spcBef>
              <a:spcAft>
                <a:spcPts val="300"/>
              </a:spcAft>
              <a:buClr>
                <a:schemeClr val="accent1"/>
              </a:buClr>
              <a:buFont typeface="Calibri" panose="020F0502020204030204" pitchFamily="34" charset="0"/>
              <a:buChar char="•"/>
            </a:pPr>
            <a:r>
              <a:rPr lang="en-US" sz="2400">
                <a:solidFill>
                  <a:schemeClr val="tx1">
                    <a:lumMod val="75000"/>
                    <a:lumOff val="25000"/>
                  </a:schemeClr>
                </a:solidFill>
                <a:latin typeface="Cambria" panose="02040503050406030204" pitchFamily="18" charset="0"/>
                <a:ea typeface="Cambria" panose="02040503050406030204" pitchFamily="18" charset="0"/>
              </a:rPr>
              <a:t>Case #1 : Used HTTP protocol</a:t>
            </a:r>
          </a:p>
        </p:txBody>
      </p:sp>
      <p:sp>
        <p:nvSpPr>
          <p:cNvPr id="1155" name="Rectangle 1154">
            <a:extLst>
              <a:ext uri="{FF2B5EF4-FFF2-40B4-BE49-F238E27FC236}">
                <a16:creationId xmlns:a16="http://schemas.microsoft.com/office/drawing/2014/main" id="{863FF3CE-53DE-41A6-A8DF-EE8A85EDC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57" name="Rectangle 1156">
            <a:extLst>
              <a:ext uri="{FF2B5EF4-FFF2-40B4-BE49-F238E27FC236}">
                <a16:creationId xmlns:a16="http://schemas.microsoft.com/office/drawing/2014/main" id="{B0F0D992-B6E9-451D-A97E-B81C761D0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70" name="TextBox 2">
            <a:extLst>
              <a:ext uri="{FF2B5EF4-FFF2-40B4-BE49-F238E27FC236}">
                <a16:creationId xmlns:a16="http://schemas.microsoft.com/office/drawing/2014/main" id="{DD41F93C-98E3-EC1B-F70E-714FDF6B3BA5}"/>
              </a:ext>
            </a:extLst>
          </p:cNvPr>
          <p:cNvSpPr txBox="1"/>
          <p:nvPr/>
        </p:nvSpPr>
        <p:spPr>
          <a:xfrm>
            <a:off x="345663" y="910589"/>
            <a:ext cx="6856581" cy="5246746"/>
          </a:xfrm>
          <a:prstGeom prst="rect">
            <a:avLst/>
          </a:prstGeom>
        </p:spPr>
        <p:txBody>
          <a:bodyPr vert="horz" lIns="0" tIns="45720" rIns="0" bIns="45720" rtlCol="0" anchor="t">
            <a:noAutofit/>
          </a:bodyPr>
          <a:lstStyle/>
          <a:p>
            <a:pPr marL="285750" indent="-285750" defTabSz="914400" fontAlgn="base">
              <a:lnSpc>
                <a:spcPct val="150000"/>
              </a:lnSpc>
              <a:spcBef>
                <a:spcPts val="300"/>
              </a:spcBef>
              <a:spcAft>
                <a:spcPts val="300"/>
              </a:spcAft>
              <a:buClr>
                <a:schemeClr val="accent1"/>
              </a:buClr>
              <a:buFont typeface="Calibri" panose="020F0502020204030204" pitchFamily="34" charset="0"/>
              <a:buChar char="•"/>
            </a:pPr>
            <a:endParaRPr lang="en-US" sz="1400">
              <a:solidFill>
                <a:srgbClr val="FFFFFF"/>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28090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5D4B90-E979-107E-A83D-81BDBE949CE3}"/>
              </a:ext>
            </a:extLst>
          </p:cNvPr>
          <p:cNvSpPr txBox="1"/>
          <p:nvPr/>
        </p:nvSpPr>
        <p:spPr>
          <a:xfrm>
            <a:off x="472286" y="1329557"/>
            <a:ext cx="402420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285750" indent="-285750">
              <a:buFont typeface="Arial"/>
              <a:buChar char="•"/>
              <a:defRPr sz="2400">
                <a:latin typeface="Cambria" panose="02040503050406030204" pitchFamily="18" charset="0"/>
                <a:ea typeface="Cambria" panose="02040503050406030204" pitchFamily="18" charset="0"/>
                <a:cs typeface="Arial"/>
              </a:defRPr>
            </a:lvl1pPr>
          </a:lstStyle>
          <a:p>
            <a:r>
              <a:rPr lang="en-US"/>
              <a:t>Case #2 : constant key used</a:t>
            </a:r>
          </a:p>
          <a:p>
            <a:endParaRPr lang="en-US"/>
          </a:p>
        </p:txBody>
      </p:sp>
      <p:pic>
        <p:nvPicPr>
          <p:cNvPr id="4" name="Picture 3" descr="A picture containing text&#10;&#10;Description automatically generated">
            <a:extLst>
              <a:ext uri="{FF2B5EF4-FFF2-40B4-BE49-F238E27FC236}">
                <a16:creationId xmlns:a16="http://schemas.microsoft.com/office/drawing/2014/main" id="{DC7C09BC-D8BC-150E-890B-8A378099F7BF}"/>
              </a:ext>
            </a:extLst>
          </p:cNvPr>
          <p:cNvPicPr>
            <a:picLocks noChangeAspect="1"/>
          </p:cNvPicPr>
          <p:nvPr/>
        </p:nvPicPr>
        <p:blipFill>
          <a:blip r:embed="rId3"/>
          <a:stretch>
            <a:fillRect/>
          </a:stretch>
        </p:blipFill>
        <p:spPr>
          <a:xfrm>
            <a:off x="4496494" y="1156216"/>
            <a:ext cx="7011576" cy="1216451"/>
          </a:xfrm>
          <a:prstGeom prst="rect">
            <a:avLst/>
          </a:prstGeom>
        </p:spPr>
      </p:pic>
      <p:sp>
        <p:nvSpPr>
          <p:cNvPr id="5" name="TextBox 4">
            <a:extLst>
              <a:ext uri="{FF2B5EF4-FFF2-40B4-BE49-F238E27FC236}">
                <a16:creationId xmlns:a16="http://schemas.microsoft.com/office/drawing/2014/main" id="{DF34A99F-80E6-22E4-5B9D-ECC8F8E9A280}"/>
              </a:ext>
            </a:extLst>
          </p:cNvPr>
          <p:cNvSpPr txBox="1"/>
          <p:nvPr/>
        </p:nvSpPr>
        <p:spPr>
          <a:xfrm>
            <a:off x="472286" y="3431898"/>
            <a:ext cx="378508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a:latin typeface="Cambria" panose="02040503050406030204" pitchFamily="18" charset="0"/>
                <a:ea typeface="Cambria" panose="02040503050406030204" pitchFamily="18" charset="0"/>
                <a:cs typeface="Arial"/>
              </a:rPr>
              <a:t>Case #3 : </a:t>
            </a:r>
            <a:r>
              <a:rPr lang="en-US" sz="2400">
                <a:latin typeface="Cambria" panose="02040503050406030204" pitchFamily="18" charset="0"/>
                <a:ea typeface="Cambria" panose="02040503050406030204" pitchFamily="18" charset="0"/>
                <a:cs typeface="+mn-lt"/>
              </a:rPr>
              <a:t>Used untrusted PRNG</a:t>
            </a:r>
          </a:p>
          <a:p>
            <a:endParaRPr lang="en-US" sz="2400">
              <a:latin typeface="Cambria" panose="02040503050406030204" pitchFamily="18" charset="0"/>
              <a:ea typeface="Cambria" panose="02040503050406030204" pitchFamily="18" charset="0"/>
              <a:cs typeface="Arial"/>
            </a:endParaRPr>
          </a:p>
        </p:txBody>
      </p:sp>
      <p:pic>
        <p:nvPicPr>
          <p:cNvPr id="7" name="Picture 7" descr="Text&#10;&#10;Description automatically generated">
            <a:extLst>
              <a:ext uri="{FF2B5EF4-FFF2-40B4-BE49-F238E27FC236}">
                <a16:creationId xmlns:a16="http://schemas.microsoft.com/office/drawing/2014/main" id="{35208F92-7DE2-BB00-CDC9-97FCB1CA273B}"/>
              </a:ext>
            </a:extLst>
          </p:cNvPr>
          <p:cNvPicPr>
            <a:picLocks noChangeAspect="1"/>
          </p:cNvPicPr>
          <p:nvPr/>
        </p:nvPicPr>
        <p:blipFill>
          <a:blip r:embed="rId4"/>
          <a:stretch>
            <a:fillRect/>
          </a:stretch>
        </p:blipFill>
        <p:spPr>
          <a:xfrm>
            <a:off x="4679501" y="3186173"/>
            <a:ext cx="6742254" cy="2398549"/>
          </a:xfrm>
          <a:prstGeom prst="rect">
            <a:avLst/>
          </a:prstGeom>
        </p:spPr>
      </p:pic>
    </p:spTree>
    <p:extLst>
      <p:ext uri="{BB962C8B-B14F-4D97-AF65-F5344CB8AC3E}">
        <p14:creationId xmlns:p14="http://schemas.microsoft.com/office/powerpoint/2010/main" val="211033947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45" name="Rectangle 1144">
            <a:extLst>
              <a:ext uri="{FF2B5EF4-FFF2-40B4-BE49-F238E27FC236}">
                <a16:creationId xmlns:a16="http://schemas.microsoft.com/office/drawing/2014/main" id="{F1FBD9ED-634D-4A6C-B5FE-A2D45EC48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47" name="Rectangle 1146">
            <a:extLst>
              <a:ext uri="{FF2B5EF4-FFF2-40B4-BE49-F238E27FC236}">
                <a16:creationId xmlns:a16="http://schemas.microsoft.com/office/drawing/2014/main" id="{A78A33AE-58B7-4282-8E4F-4824411525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49" name="Straight Connector 1148">
            <a:extLst>
              <a:ext uri="{FF2B5EF4-FFF2-40B4-BE49-F238E27FC236}">
                <a16:creationId xmlns:a16="http://schemas.microsoft.com/office/drawing/2014/main" id="{4D4D9825-BF05-4FC7-94DE-0E7C866993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151" name="Rectangle 1150">
            <a:extLst>
              <a:ext uri="{FF2B5EF4-FFF2-40B4-BE49-F238E27FC236}">
                <a16:creationId xmlns:a16="http://schemas.microsoft.com/office/drawing/2014/main" id="{2A7C97B8-2379-40E5-A95F-FB5E61A530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Graphical user interface, text, application, chat or text message&#10;&#10;Description automatically generated">
            <a:extLst>
              <a:ext uri="{FF2B5EF4-FFF2-40B4-BE49-F238E27FC236}">
                <a16:creationId xmlns:a16="http://schemas.microsoft.com/office/drawing/2014/main" id="{04977C49-EDF7-0E9A-9CE6-D8FDE9963ACB}"/>
              </a:ext>
            </a:extLst>
          </p:cNvPr>
          <p:cNvPicPr>
            <a:picLocks noChangeAspect="1"/>
          </p:cNvPicPr>
          <p:nvPr/>
        </p:nvPicPr>
        <p:blipFill>
          <a:blip r:embed="rId2"/>
          <a:stretch>
            <a:fillRect/>
          </a:stretch>
        </p:blipFill>
        <p:spPr>
          <a:xfrm>
            <a:off x="247340" y="1434293"/>
            <a:ext cx="7447617" cy="3239713"/>
          </a:xfrm>
          <a:prstGeom prst="rect">
            <a:avLst/>
          </a:prstGeom>
        </p:spPr>
      </p:pic>
      <p:cxnSp>
        <p:nvCxnSpPr>
          <p:cNvPr id="1153" name="Straight Connector 1152">
            <a:extLst>
              <a:ext uri="{FF2B5EF4-FFF2-40B4-BE49-F238E27FC236}">
                <a16:creationId xmlns:a16="http://schemas.microsoft.com/office/drawing/2014/main" id="{AC29A6B1-EC94-4744-BE48-B764337E95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6" name="TextBox 2">
            <a:extLst>
              <a:ext uri="{FF2B5EF4-FFF2-40B4-BE49-F238E27FC236}">
                <a16:creationId xmlns:a16="http://schemas.microsoft.com/office/drawing/2014/main" id="{3D2F592E-914C-0C1A-80FA-D8CBCB2E07DE}"/>
              </a:ext>
            </a:extLst>
          </p:cNvPr>
          <p:cNvSpPr txBox="1"/>
          <p:nvPr/>
        </p:nvSpPr>
        <p:spPr>
          <a:xfrm>
            <a:off x="7859485" y="2106882"/>
            <a:ext cx="3986852" cy="1716667"/>
          </a:xfrm>
          <a:prstGeom prst="rect">
            <a:avLst/>
          </a:prstGeom>
        </p:spPr>
        <p:txBody>
          <a:bodyPr vert="horz" lIns="0" tIns="45720" rIns="0" bIns="45720" rtlCol="0">
            <a:normAutofit/>
          </a:bodyPr>
          <a:lstStyle/>
          <a:p>
            <a:pPr defTabSz="914400">
              <a:lnSpc>
                <a:spcPct val="90000"/>
              </a:lnSpc>
              <a:spcBef>
                <a:spcPts val="300"/>
              </a:spcBef>
              <a:spcAft>
                <a:spcPts val="300"/>
              </a:spcAft>
              <a:buClr>
                <a:schemeClr val="accent1"/>
              </a:buClr>
              <a:buFont typeface="Calibri" panose="020F0502020204030204" pitchFamily="34" charset="0"/>
            </a:pPr>
            <a:endParaRPr lang="en-US" sz="2400">
              <a:solidFill>
                <a:schemeClr val="tx1">
                  <a:lumMod val="75000"/>
                  <a:lumOff val="25000"/>
                </a:schemeClr>
              </a:solidFill>
              <a:latin typeface="Cambria" panose="02040503050406030204" pitchFamily="18" charset="0"/>
              <a:ea typeface="Cambria" panose="02040503050406030204" pitchFamily="18" charset="0"/>
            </a:endParaRPr>
          </a:p>
          <a:p>
            <a:pPr marL="285750" indent="-285750" defTabSz="914400">
              <a:lnSpc>
                <a:spcPct val="90000"/>
              </a:lnSpc>
              <a:spcBef>
                <a:spcPts val="300"/>
              </a:spcBef>
              <a:spcAft>
                <a:spcPts val="300"/>
              </a:spcAft>
              <a:buClr>
                <a:schemeClr val="accent1"/>
              </a:buClr>
              <a:buFont typeface="Calibri" panose="020F0502020204030204" pitchFamily="34" charset="0"/>
              <a:buChar char="•"/>
            </a:pPr>
            <a:r>
              <a:rPr lang="en-US" sz="2400">
                <a:solidFill>
                  <a:schemeClr val="tx1">
                    <a:lumMod val="75000"/>
                    <a:lumOff val="25000"/>
                  </a:schemeClr>
                </a:solidFill>
                <a:latin typeface="Cambria" panose="02040503050406030204" pitchFamily="18" charset="0"/>
                <a:ea typeface="Cambria" panose="02040503050406030204" pitchFamily="18" charset="0"/>
              </a:rPr>
              <a:t>Case #4 : MD5 Function used without incorporating salts</a:t>
            </a:r>
          </a:p>
          <a:p>
            <a:pPr marL="285750" indent="-285750" defTabSz="914400">
              <a:lnSpc>
                <a:spcPct val="90000"/>
              </a:lnSpc>
              <a:spcBef>
                <a:spcPts val="300"/>
              </a:spcBef>
              <a:spcAft>
                <a:spcPts val="300"/>
              </a:spcAft>
              <a:buClr>
                <a:schemeClr val="accent1"/>
              </a:buClr>
              <a:buFont typeface="Calibri" panose="020F0502020204030204" pitchFamily="34" charset="0"/>
              <a:buChar char="•"/>
            </a:pPr>
            <a:endParaRPr lang="en-US" sz="2400">
              <a:solidFill>
                <a:schemeClr val="tx1">
                  <a:lumMod val="75000"/>
                  <a:lumOff val="25000"/>
                </a:schemeClr>
              </a:solidFill>
              <a:latin typeface="Cambria" panose="02040503050406030204" pitchFamily="18" charset="0"/>
              <a:ea typeface="Cambria" panose="02040503050406030204" pitchFamily="18" charset="0"/>
            </a:endParaRPr>
          </a:p>
        </p:txBody>
      </p:sp>
      <p:sp>
        <p:nvSpPr>
          <p:cNvPr id="1155" name="Rectangle 1154">
            <a:extLst>
              <a:ext uri="{FF2B5EF4-FFF2-40B4-BE49-F238E27FC236}">
                <a16:creationId xmlns:a16="http://schemas.microsoft.com/office/drawing/2014/main" id="{863FF3CE-53DE-41A6-A8DF-EE8A85EDC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57" name="Rectangle 1156">
            <a:extLst>
              <a:ext uri="{FF2B5EF4-FFF2-40B4-BE49-F238E27FC236}">
                <a16:creationId xmlns:a16="http://schemas.microsoft.com/office/drawing/2014/main" id="{B0F0D992-B6E9-451D-A97E-B81C761D0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70" name="TextBox 2">
            <a:extLst>
              <a:ext uri="{FF2B5EF4-FFF2-40B4-BE49-F238E27FC236}">
                <a16:creationId xmlns:a16="http://schemas.microsoft.com/office/drawing/2014/main" id="{DD41F93C-98E3-EC1B-F70E-714FDF6B3BA5}"/>
              </a:ext>
            </a:extLst>
          </p:cNvPr>
          <p:cNvSpPr txBox="1"/>
          <p:nvPr/>
        </p:nvSpPr>
        <p:spPr>
          <a:xfrm>
            <a:off x="345663" y="910589"/>
            <a:ext cx="6856581" cy="5246746"/>
          </a:xfrm>
          <a:prstGeom prst="rect">
            <a:avLst/>
          </a:prstGeom>
        </p:spPr>
        <p:txBody>
          <a:bodyPr vert="horz" lIns="0" tIns="45720" rIns="0" bIns="45720" rtlCol="0" anchor="t">
            <a:noAutofit/>
          </a:bodyPr>
          <a:lstStyle/>
          <a:p>
            <a:pPr marL="285750" indent="-285750" defTabSz="914400" fontAlgn="base">
              <a:lnSpc>
                <a:spcPct val="150000"/>
              </a:lnSpc>
              <a:spcBef>
                <a:spcPts val="300"/>
              </a:spcBef>
              <a:spcAft>
                <a:spcPts val="300"/>
              </a:spcAft>
              <a:buClr>
                <a:schemeClr val="accent1"/>
              </a:buClr>
              <a:buFont typeface="Calibri" panose="020F0502020204030204" pitchFamily="34" charset="0"/>
              <a:buChar char="•"/>
            </a:pPr>
            <a:endParaRPr lang="en-US" sz="1400">
              <a:solidFill>
                <a:srgbClr val="FFFFFF"/>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933980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30" name="Rectangle 1129">
            <a:extLst>
              <a:ext uri="{FF2B5EF4-FFF2-40B4-BE49-F238E27FC236}">
                <a16:creationId xmlns:a16="http://schemas.microsoft.com/office/drawing/2014/main" id="{F1FBD9ED-634D-4A6C-B5FE-A2D45EC48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32" name="Rectangle 1131">
            <a:extLst>
              <a:ext uri="{FF2B5EF4-FFF2-40B4-BE49-F238E27FC236}">
                <a16:creationId xmlns:a16="http://schemas.microsoft.com/office/drawing/2014/main" id="{A78A33AE-58B7-4282-8E4F-4824411525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34" name="Straight Connector 1133">
            <a:extLst>
              <a:ext uri="{FF2B5EF4-FFF2-40B4-BE49-F238E27FC236}">
                <a16:creationId xmlns:a16="http://schemas.microsoft.com/office/drawing/2014/main" id="{4D4D9825-BF05-4FC7-94DE-0E7C866993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136" name="Rectangle 1135">
            <a:extLst>
              <a:ext uri="{FF2B5EF4-FFF2-40B4-BE49-F238E27FC236}">
                <a16:creationId xmlns:a16="http://schemas.microsoft.com/office/drawing/2014/main" id="{D02FF74F-004A-40F8-9BBA-1170E3C129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38" name="Rectangle 1137">
            <a:extLst>
              <a:ext uri="{FF2B5EF4-FFF2-40B4-BE49-F238E27FC236}">
                <a16:creationId xmlns:a16="http://schemas.microsoft.com/office/drawing/2014/main" id="{747D77ED-28A8-4135-8177-8466BFF329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7547879"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70" name="TextBox 2">
            <a:extLst>
              <a:ext uri="{FF2B5EF4-FFF2-40B4-BE49-F238E27FC236}">
                <a16:creationId xmlns:a16="http://schemas.microsoft.com/office/drawing/2014/main" id="{DD41F93C-98E3-EC1B-F70E-714FDF6B3BA5}"/>
              </a:ext>
            </a:extLst>
          </p:cNvPr>
          <p:cNvSpPr txBox="1"/>
          <p:nvPr/>
        </p:nvSpPr>
        <p:spPr>
          <a:xfrm>
            <a:off x="345663" y="910589"/>
            <a:ext cx="6856581" cy="5246746"/>
          </a:xfrm>
          <a:prstGeom prst="rect">
            <a:avLst/>
          </a:prstGeom>
        </p:spPr>
        <p:txBody>
          <a:bodyPr vert="horz" lIns="0" tIns="45720" rIns="0" bIns="45720" rtlCol="0" anchor="t">
            <a:noAutofit/>
          </a:bodyPr>
          <a:lstStyle/>
          <a:p>
            <a:pPr marL="285750" indent="-285750" defTabSz="914400" fontAlgn="base">
              <a:lnSpc>
                <a:spcPct val="150000"/>
              </a:lnSpc>
              <a:spcBef>
                <a:spcPts val="300"/>
              </a:spcBef>
              <a:spcAft>
                <a:spcPts val="300"/>
              </a:spcAft>
              <a:buClr>
                <a:schemeClr val="accent1"/>
              </a:buClr>
              <a:buFont typeface="Calibri" panose="020F0502020204030204" pitchFamily="34" charset="0"/>
              <a:buChar char="•"/>
            </a:pPr>
            <a:endParaRPr lang="en-US" sz="1400">
              <a:solidFill>
                <a:srgbClr val="FFFFFF"/>
              </a:solidFill>
              <a:latin typeface="Cambria" panose="02040503050406030204" pitchFamily="18" charset="0"/>
              <a:ea typeface="Cambria" panose="02040503050406030204" pitchFamily="18" charset="0"/>
            </a:endParaRPr>
          </a:p>
        </p:txBody>
      </p:sp>
      <p:sp>
        <p:nvSpPr>
          <p:cNvPr id="1140" name="Rectangle 1139">
            <a:extLst>
              <a:ext uri="{FF2B5EF4-FFF2-40B4-BE49-F238E27FC236}">
                <a16:creationId xmlns:a16="http://schemas.microsoft.com/office/drawing/2014/main" id="{F2E484CB-1781-4421-8EB9-D785B9504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 name="Picture 2" descr="Icon&#10;&#10;Description automatically generated">
            <a:extLst>
              <a:ext uri="{FF2B5EF4-FFF2-40B4-BE49-F238E27FC236}">
                <a16:creationId xmlns:a16="http://schemas.microsoft.com/office/drawing/2014/main" id="{55FC4AB6-517A-2233-791C-75AC2F6561C8}"/>
              </a:ext>
            </a:extLst>
          </p:cNvPr>
          <p:cNvPicPr>
            <a:picLocks noChangeAspect="1"/>
          </p:cNvPicPr>
          <p:nvPr/>
        </p:nvPicPr>
        <p:blipFill>
          <a:blip r:embed="rId2"/>
          <a:stretch>
            <a:fillRect/>
          </a:stretch>
        </p:blipFill>
        <p:spPr>
          <a:xfrm>
            <a:off x="8083754" y="2926702"/>
            <a:ext cx="3537974" cy="873500"/>
          </a:xfrm>
          <a:prstGeom prst="rect">
            <a:avLst/>
          </a:prstGeom>
        </p:spPr>
      </p:pic>
      <p:sp>
        <p:nvSpPr>
          <p:cNvPr id="6" name="TextBox 2">
            <a:extLst>
              <a:ext uri="{FF2B5EF4-FFF2-40B4-BE49-F238E27FC236}">
                <a16:creationId xmlns:a16="http://schemas.microsoft.com/office/drawing/2014/main" id="{3D2F592E-914C-0C1A-80FA-D8CBCB2E07DE}"/>
              </a:ext>
            </a:extLst>
          </p:cNvPr>
          <p:cNvSpPr txBox="1"/>
          <p:nvPr/>
        </p:nvSpPr>
        <p:spPr>
          <a:xfrm>
            <a:off x="343080" y="494718"/>
            <a:ext cx="6856581" cy="5860220"/>
          </a:xfrm>
          <a:prstGeom prst="rect">
            <a:avLst/>
          </a:prstGeom>
        </p:spPr>
        <p:txBody>
          <a:bodyPr vert="horz" lIns="0" tIns="45720" rIns="0" bIns="45720" rtlCol="0" anchor="t">
            <a:noAutofit/>
          </a:bodyPr>
          <a:lstStyle/>
          <a:p>
            <a:pPr marL="285750" indent="-285750" defTabSz="914400" fontAlgn="base">
              <a:lnSpc>
                <a:spcPct val="150000"/>
              </a:lnSpc>
              <a:spcBef>
                <a:spcPts val="300"/>
              </a:spcBef>
              <a:spcAft>
                <a:spcPts val="300"/>
              </a:spcAft>
              <a:buClr>
                <a:schemeClr val="accent1"/>
              </a:buClr>
              <a:buFont typeface="Calibri" panose="020F0502020204030204" pitchFamily="34" charset="0"/>
              <a:buChar char="•"/>
            </a:pPr>
            <a:r>
              <a:rPr lang="en-US" sz="1700">
                <a:solidFill>
                  <a:schemeClr val="bg1"/>
                </a:solidFill>
                <a:latin typeface="Cambria"/>
                <a:ea typeface="+mn-lt"/>
                <a:cs typeface="+mn-lt"/>
              </a:rPr>
              <a:t>Founded </a:t>
            </a:r>
            <a:r>
              <a:rPr lang="en-US" sz="1700">
                <a:solidFill>
                  <a:schemeClr val="bg1"/>
                </a:solidFill>
                <a:effectLst/>
                <a:latin typeface="Cambria"/>
                <a:ea typeface="+mn-lt"/>
                <a:cs typeface="+mn-lt"/>
              </a:rPr>
              <a:t>in </a:t>
            </a:r>
            <a:r>
              <a:rPr lang="en-US" sz="1700">
                <a:solidFill>
                  <a:schemeClr val="bg1"/>
                </a:solidFill>
                <a:latin typeface="Cambria"/>
                <a:ea typeface="+mn-lt"/>
                <a:cs typeface="+mn-lt"/>
              </a:rPr>
              <a:t>2013 </a:t>
            </a:r>
            <a:r>
              <a:rPr lang="en-US" sz="1700">
                <a:solidFill>
                  <a:schemeClr val="bg1"/>
                </a:solidFill>
                <a:effectLst/>
                <a:latin typeface="Cambria"/>
                <a:ea typeface="+mn-lt"/>
                <a:cs typeface="+mn-lt"/>
              </a:rPr>
              <a:t>by </a:t>
            </a:r>
            <a:r>
              <a:rPr lang="en-US" sz="1700">
                <a:solidFill>
                  <a:schemeClr val="bg1"/>
                </a:solidFill>
                <a:latin typeface="Cambria"/>
                <a:ea typeface="+mn-lt"/>
                <a:cs typeface="+mn-lt"/>
              </a:rPr>
              <a:t>Michael Gan, Eric Don, Top Lan, Kent Li, John Lee, Jack Zhu, and Linda Lin, </a:t>
            </a:r>
            <a:r>
              <a:rPr lang="en-US" sz="1700">
                <a:solidFill>
                  <a:schemeClr val="bg1"/>
                </a:solidFill>
                <a:effectLst/>
                <a:latin typeface="Cambria"/>
                <a:ea typeface="+mn-lt"/>
                <a:cs typeface="+mn-lt"/>
              </a:rPr>
              <a:t>and </a:t>
            </a:r>
            <a:r>
              <a:rPr lang="en-US" sz="1700">
                <a:solidFill>
                  <a:schemeClr val="bg1"/>
                </a:solidFill>
                <a:latin typeface="Cambria"/>
                <a:ea typeface="+mn-lt"/>
                <a:cs typeface="+mn-lt"/>
              </a:rPr>
              <a:t>was launched in September 15, 2017</a:t>
            </a:r>
          </a:p>
          <a:p>
            <a:pPr marL="285750" indent="-285750" defTabSz="914400">
              <a:lnSpc>
                <a:spcPct val="150000"/>
              </a:lnSpc>
              <a:spcBef>
                <a:spcPts val="300"/>
              </a:spcBef>
              <a:spcAft>
                <a:spcPts val="300"/>
              </a:spcAft>
              <a:buClr>
                <a:schemeClr val="accent1"/>
              </a:buClr>
              <a:buFont typeface="Arial"/>
              <a:buChar char="•"/>
            </a:pPr>
            <a:r>
              <a:rPr lang="en-US" sz="1700">
                <a:solidFill>
                  <a:schemeClr val="bg1"/>
                </a:solidFill>
                <a:latin typeface="Cambria"/>
                <a:ea typeface="+mn-lt"/>
                <a:cs typeface="+mn-lt"/>
              </a:rPr>
              <a:t>Grown into one of the most popular crypto exchanges and already has over 8 million registered users from 200+ countries and region</a:t>
            </a:r>
            <a:endParaRPr lang="en-US" sz="1700">
              <a:solidFill>
                <a:schemeClr val="bg1"/>
              </a:solidFill>
              <a:latin typeface="Cambria"/>
              <a:ea typeface="Cambria" panose="02040503050406030204" pitchFamily="18" charset="0"/>
              <a:cs typeface="Calibri"/>
            </a:endParaRPr>
          </a:p>
          <a:p>
            <a:pPr marL="285750" indent="-285750" defTabSz="914400">
              <a:lnSpc>
                <a:spcPct val="150000"/>
              </a:lnSpc>
              <a:spcBef>
                <a:spcPts val="300"/>
              </a:spcBef>
              <a:spcAft>
                <a:spcPts val="300"/>
              </a:spcAft>
              <a:buClr>
                <a:schemeClr val="accent1"/>
              </a:buClr>
              <a:buFont typeface="Arial"/>
              <a:buChar char="•"/>
            </a:pPr>
            <a:r>
              <a:rPr lang="en-US" sz="1700">
                <a:solidFill>
                  <a:schemeClr val="bg1"/>
                </a:solidFill>
                <a:latin typeface="Cambria"/>
                <a:ea typeface="+mn-lt"/>
                <a:cs typeface="+mn-lt"/>
              </a:rPr>
              <a:t>Established local communities all over the world such as South Korea, Japan, Spain, Italy, Vietnam, Turkey, Russia, India, and other regions.</a:t>
            </a:r>
            <a:endParaRPr lang="en-US" sz="1700">
              <a:solidFill>
                <a:schemeClr val="bg1"/>
              </a:solidFill>
              <a:latin typeface="Cambria"/>
              <a:ea typeface="Cambria" panose="02040503050406030204" pitchFamily="18" charset="0"/>
              <a:cs typeface="Calibri"/>
            </a:endParaRPr>
          </a:p>
          <a:p>
            <a:pPr marL="285750" indent="-285750" defTabSz="914400">
              <a:lnSpc>
                <a:spcPct val="150000"/>
              </a:lnSpc>
              <a:spcBef>
                <a:spcPts val="300"/>
              </a:spcBef>
              <a:spcAft>
                <a:spcPts val="300"/>
              </a:spcAft>
              <a:buClr>
                <a:srgbClr val="9DBFBE"/>
              </a:buClr>
              <a:buFont typeface="Arial"/>
              <a:buChar char="•"/>
            </a:pPr>
            <a:r>
              <a:rPr lang="en-US" sz="1700">
                <a:solidFill>
                  <a:schemeClr val="bg1"/>
                </a:solidFill>
                <a:latin typeface="Cambria"/>
                <a:ea typeface="+mn-lt"/>
                <a:cs typeface="+mn-lt"/>
              </a:rPr>
              <a:t>However, restricted for US citizens due to a lack of license and the KYC (Know Your Customer) process.</a:t>
            </a:r>
            <a:endParaRPr lang="en-US" sz="1700">
              <a:solidFill>
                <a:schemeClr val="bg1"/>
              </a:solidFill>
              <a:latin typeface="Cambria"/>
              <a:ea typeface="Cambria" panose="02040503050406030204" pitchFamily="18" charset="0"/>
              <a:cs typeface="Calibri"/>
            </a:endParaRPr>
          </a:p>
          <a:p>
            <a:pPr marL="285750" indent="-285750" defTabSz="914400">
              <a:lnSpc>
                <a:spcPct val="150000"/>
              </a:lnSpc>
              <a:spcBef>
                <a:spcPts val="300"/>
              </a:spcBef>
              <a:spcAft>
                <a:spcPts val="300"/>
              </a:spcAft>
              <a:buClr>
                <a:srgbClr val="9DBFBE"/>
              </a:buClr>
              <a:buFont typeface="Arial"/>
              <a:buChar char="•"/>
            </a:pPr>
            <a:r>
              <a:rPr lang="en-US" sz="1700">
                <a:solidFill>
                  <a:schemeClr val="bg1"/>
                </a:solidFill>
                <a:latin typeface="Cambria"/>
                <a:ea typeface="+mn-lt"/>
                <a:cs typeface="+mn-lt"/>
              </a:rPr>
              <a:t>The exchange has over 200 cryptocurrencies, more than 400 markets, and has grown into one of the most colorful crypto hubs online</a:t>
            </a:r>
            <a:endParaRPr lang="en-US" sz="1700">
              <a:solidFill>
                <a:schemeClr val="bg1"/>
              </a:solidFill>
              <a:latin typeface="Cambria"/>
              <a:ea typeface="Cambria" panose="02040503050406030204" pitchFamily="18" charset="0"/>
              <a:cs typeface="Calibri"/>
            </a:endParaRPr>
          </a:p>
          <a:p>
            <a:pPr marL="285750" indent="-285750" defTabSz="914400">
              <a:lnSpc>
                <a:spcPct val="150000"/>
              </a:lnSpc>
              <a:spcBef>
                <a:spcPts val="300"/>
              </a:spcBef>
              <a:spcAft>
                <a:spcPts val="300"/>
              </a:spcAft>
              <a:buClr>
                <a:srgbClr val="9DBFBE"/>
              </a:buClr>
              <a:buFont typeface="Arial"/>
              <a:buChar char="•"/>
            </a:pPr>
            <a:r>
              <a:rPr lang="en-US" sz="1700">
                <a:solidFill>
                  <a:schemeClr val="bg1"/>
                </a:solidFill>
                <a:latin typeface="Cambria"/>
                <a:ea typeface="+mn-lt"/>
                <a:cs typeface="+mn-lt"/>
              </a:rPr>
              <a:t>Available cryptocurrencies are Bitcoin, Ethereum, </a:t>
            </a:r>
            <a:r>
              <a:rPr lang="en-US" sz="1700" err="1">
                <a:solidFill>
                  <a:schemeClr val="bg1"/>
                </a:solidFill>
                <a:latin typeface="Cambria"/>
                <a:ea typeface="+mn-lt"/>
                <a:cs typeface="+mn-lt"/>
              </a:rPr>
              <a:t>BitcoinCash</a:t>
            </a:r>
            <a:r>
              <a:rPr lang="en-US" sz="1700">
                <a:solidFill>
                  <a:schemeClr val="bg1"/>
                </a:solidFill>
                <a:latin typeface="Cambria"/>
                <a:ea typeface="+mn-lt"/>
                <a:cs typeface="+mn-lt"/>
              </a:rPr>
              <a:t>, EOS, Litecoin, Ripple, Dash, </a:t>
            </a:r>
            <a:r>
              <a:rPr lang="en-US" sz="1700" err="1">
                <a:solidFill>
                  <a:schemeClr val="bg1"/>
                </a:solidFill>
                <a:latin typeface="Cambria"/>
                <a:ea typeface="+mn-lt"/>
                <a:cs typeface="+mn-lt"/>
              </a:rPr>
              <a:t>Cardano</a:t>
            </a:r>
            <a:r>
              <a:rPr lang="en-US" sz="1700">
                <a:solidFill>
                  <a:schemeClr val="bg1"/>
                </a:solidFill>
                <a:latin typeface="Cambria"/>
                <a:ea typeface="+mn-lt"/>
                <a:cs typeface="+mn-lt"/>
              </a:rPr>
              <a:t>, Stellar, NEM and some of the supported fiat are USD, EUR, GBP, AUD.</a:t>
            </a:r>
            <a:endParaRPr lang="en-US" sz="1700">
              <a:solidFill>
                <a:schemeClr val="bg1"/>
              </a:solidFill>
              <a:latin typeface="Cambria"/>
              <a:ea typeface="Cambria" panose="02040503050406030204" pitchFamily="18" charset="0"/>
              <a:cs typeface="Calibri"/>
            </a:endParaRPr>
          </a:p>
          <a:p>
            <a:pPr defTabSz="914400">
              <a:lnSpc>
                <a:spcPct val="150000"/>
              </a:lnSpc>
              <a:spcBef>
                <a:spcPts val="300"/>
              </a:spcBef>
              <a:spcAft>
                <a:spcPts val="300"/>
              </a:spcAft>
              <a:buClr>
                <a:srgbClr val="9DBFBE"/>
              </a:buClr>
            </a:pPr>
            <a:endParaRPr lang="en-US" sz="1700">
              <a:solidFill>
                <a:schemeClr val="bg1"/>
              </a:solidFill>
              <a:latin typeface="Cambria" panose="02040503050406030204" pitchFamily="18" charset="0"/>
              <a:ea typeface="Cambria" panose="02040503050406030204" pitchFamily="18" charset="0"/>
              <a:cs typeface="Calibri"/>
            </a:endParaRPr>
          </a:p>
          <a:p>
            <a:pPr defTabSz="914400">
              <a:lnSpc>
                <a:spcPct val="150000"/>
              </a:lnSpc>
              <a:spcBef>
                <a:spcPts val="300"/>
              </a:spcBef>
              <a:spcAft>
                <a:spcPts val="300"/>
              </a:spcAft>
            </a:pPr>
            <a:endParaRPr lang="en-US" sz="1700">
              <a:solidFill>
                <a:schemeClr val="bg1"/>
              </a:solidFill>
              <a:latin typeface="Cambria"/>
              <a:ea typeface="Cambria" panose="02040503050406030204" pitchFamily="18" charset="0"/>
              <a:cs typeface="Calibri"/>
            </a:endParaRPr>
          </a:p>
          <a:p>
            <a:pPr marL="285750" indent="-285750" defTabSz="914400">
              <a:lnSpc>
                <a:spcPct val="150000"/>
              </a:lnSpc>
              <a:spcBef>
                <a:spcPts val="300"/>
              </a:spcBef>
              <a:spcAft>
                <a:spcPts val="300"/>
              </a:spcAft>
              <a:buClr>
                <a:schemeClr val="accent1"/>
              </a:buClr>
              <a:buFont typeface="Calibri" panose="020F0502020204030204" pitchFamily="34" charset="0"/>
              <a:buChar char="•"/>
            </a:pPr>
            <a:endParaRPr lang="en-US" sz="1700">
              <a:solidFill>
                <a:schemeClr val="bg1"/>
              </a:solidFill>
              <a:latin typeface="Cambria"/>
              <a:ea typeface="Cambria" panose="02040503050406030204" pitchFamily="18" charset="0"/>
              <a:cs typeface="Calibri"/>
            </a:endParaRPr>
          </a:p>
        </p:txBody>
      </p:sp>
    </p:spTree>
    <p:extLst>
      <p:ext uri="{BB962C8B-B14F-4D97-AF65-F5344CB8AC3E}">
        <p14:creationId xmlns:p14="http://schemas.microsoft.com/office/powerpoint/2010/main" val="12813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504D8B91-F676-5222-EF5F-39FADE5F4FE7}"/>
              </a:ext>
            </a:extLst>
          </p:cNvPr>
          <p:cNvGraphicFramePr>
            <a:graphicFrameLocks noGrp="1"/>
          </p:cNvGraphicFramePr>
          <p:nvPr>
            <p:extLst>
              <p:ext uri="{D42A27DB-BD31-4B8C-83A1-F6EECF244321}">
                <p14:modId xmlns:p14="http://schemas.microsoft.com/office/powerpoint/2010/main" val="2278791620"/>
              </p:ext>
            </p:extLst>
          </p:nvPr>
        </p:nvGraphicFramePr>
        <p:xfrm>
          <a:off x="560439" y="1939199"/>
          <a:ext cx="10794337" cy="2769246"/>
        </p:xfrm>
        <a:graphic>
          <a:graphicData uri="http://schemas.openxmlformats.org/drawingml/2006/table">
            <a:tbl>
              <a:tblPr firstRow="1" bandRow="1">
                <a:tableStyleId>{7DF18680-E054-41AD-8BC1-D1AEF772440D}</a:tableStyleId>
              </a:tblPr>
              <a:tblGrid>
                <a:gridCol w="924232">
                  <a:extLst>
                    <a:ext uri="{9D8B030D-6E8A-4147-A177-3AD203B41FA5}">
                      <a16:colId xmlns:a16="http://schemas.microsoft.com/office/drawing/2014/main" val="377491664"/>
                    </a:ext>
                  </a:extLst>
                </a:gridCol>
                <a:gridCol w="6769868">
                  <a:extLst>
                    <a:ext uri="{9D8B030D-6E8A-4147-A177-3AD203B41FA5}">
                      <a16:colId xmlns:a16="http://schemas.microsoft.com/office/drawing/2014/main" val="3535341221"/>
                    </a:ext>
                  </a:extLst>
                </a:gridCol>
                <a:gridCol w="3100237">
                  <a:extLst>
                    <a:ext uri="{9D8B030D-6E8A-4147-A177-3AD203B41FA5}">
                      <a16:colId xmlns:a16="http://schemas.microsoft.com/office/drawing/2014/main" val="3168040408"/>
                    </a:ext>
                  </a:extLst>
                </a:gridCol>
              </a:tblGrid>
              <a:tr h="307694">
                <a:tc>
                  <a:txBody>
                    <a:bodyPr/>
                    <a:lstStyle/>
                    <a:p>
                      <a:r>
                        <a:rPr lang="en-IN" sz="1400"/>
                        <a:t>Rule</a:t>
                      </a:r>
                      <a:endParaRPr lang="en-US" sz="1400"/>
                    </a:p>
                  </a:txBody>
                  <a:tcPr/>
                </a:tc>
                <a:tc>
                  <a:txBody>
                    <a:bodyPr/>
                    <a:lstStyle/>
                    <a:p>
                      <a:r>
                        <a:rPr lang="en-IN" sz="1400"/>
                        <a:t>Vulnerability</a:t>
                      </a:r>
                      <a:endParaRPr lang="en-US" sz="1400"/>
                    </a:p>
                  </a:txBody>
                  <a:tcPr/>
                </a:tc>
                <a:tc>
                  <a:txBody>
                    <a:bodyPr/>
                    <a:lstStyle/>
                    <a:p>
                      <a:pPr algn="ctr"/>
                      <a:r>
                        <a:rPr lang="en-IN" sz="1400"/>
                        <a:t>Instances found</a:t>
                      </a:r>
                      <a:endParaRPr lang="en-US" sz="1400"/>
                    </a:p>
                  </a:txBody>
                  <a:tcPr/>
                </a:tc>
                <a:extLst>
                  <a:ext uri="{0D108BD9-81ED-4DB2-BD59-A6C34878D82A}">
                    <a16:rowId xmlns:a16="http://schemas.microsoft.com/office/drawing/2014/main" val="2212635202"/>
                  </a:ext>
                </a:extLst>
              </a:tr>
              <a:tr h="307694">
                <a:tc>
                  <a:txBody>
                    <a:bodyPr/>
                    <a:lstStyle/>
                    <a:p>
                      <a:r>
                        <a:rPr lang="en-IN" sz="1400"/>
                        <a:t>1</a:t>
                      </a:r>
                      <a:endParaRPr lang="en-US" sz="1400"/>
                    </a:p>
                  </a:txBody>
                  <a:tcPr/>
                </a:tc>
                <a:tc>
                  <a:txBody>
                    <a:bodyPr/>
                    <a:lstStyle/>
                    <a:p>
                      <a:r>
                        <a:rPr lang="en-US" sz="1400" u="none" strike="noStrike" kern="1200" baseline="0"/>
                        <a:t>Predictable/constant cryptographic keys.</a:t>
                      </a:r>
                    </a:p>
                  </a:txBody>
                  <a:tcPr/>
                </a:tc>
                <a:tc>
                  <a:txBody>
                    <a:bodyPr/>
                    <a:lstStyle/>
                    <a:p>
                      <a:pPr algn="ctr" fontAlgn="b"/>
                      <a:r>
                        <a:rPr lang="en-IN" sz="1400" u="none" strike="noStrike">
                          <a:effectLst/>
                        </a:rPr>
                        <a:t>1</a:t>
                      </a:r>
                    </a:p>
                  </a:txBody>
                  <a:tcPr marL="7620" marR="7620" marT="7620" marB="0" anchor="b"/>
                </a:tc>
                <a:extLst>
                  <a:ext uri="{0D108BD9-81ED-4DB2-BD59-A6C34878D82A}">
                    <a16:rowId xmlns:a16="http://schemas.microsoft.com/office/drawing/2014/main" val="3570123730"/>
                  </a:ext>
                </a:extLst>
              </a:tr>
              <a:tr h="307694">
                <a:tc>
                  <a:txBody>
                    <a:bodyPr/>
                    <a:lstStyle/>
                    <a:p>
                      <a:r>
                        <a:rPr lang="en-IN" sz="1400"/>
                        <a:t>2</a:t>
                      </a:r>
                      <a:endParaRPr lang="en-US" sz="1400"/>
                    </a:p>
                  </a:txBody>
                  <a:tcPr/>
                </a:tc>
                <a:tc>
                  <a:txBody>
                    <a:bodyPr/>
                    <a:lstStyle/>
                    <a:p>
                      <a:r>
                        <a:rPr lang="en-US" sz="1400" u="none" strike="noStrike" kern="1200" baseline="0"/>
                        <a:t>Predictable/constant passwords for PBE</a:t>
                      </a:r>
                    </a:p>
                  </a:txBody>
                  <a:tcPr/>
                </a:tc>
                <a:tc>
                  <a:txBody>
                    <a:bodyPr/>
                    <a:lstStyle/>
                    <a:p>
                      <a:pPr lvl="0" algn="ctr">
                        <a:buNone/>
                      </a:pPr>
                      <a:r>
                        <a:rPr lang="en-IN" sz="1400" u="none" strike="noStrike">
                          <a:effectLst/>
                        </a:rPr>
                        <a:t>67</a:t>
                      </a:r>
                    </a:p>
                  </a:txBody>
                  <a:tcPr marL="7620" marR="7620" marT="7620" marB="0" anchor="b"/>
                </a:tc>
                <a:extLst>
                  <a:ext uri="{0D108BD9-81ED-4DB2-BD59-A6C34878D82A}">
                    <a16:rowId xmlns:a16="http://schemas.microsoft.com/office/drawing/2014/main" val="2630450068"/>
                  </a:ext>
                </a:extLst>
              </a:tr>
              <a:tr h="307694">
                <a:tc>
                  <a:txBody>
                    <a:bodyPr/>
                    <a:lstStyle/>
                    <a:p>
                      <a:r>
                        <a:rPr lang="en-IN" sz="1400"/>
                        <a:t>3</a:t>
                      </a:r>
                      <a:endParaRPr lang="en-US" sz="1400"/>
                    </a:p>
                  </a:txBody>
                  <a:tcPr/>
                </a:tc>
                <a:tc>
                  <a:txBody>
                    <a:bodyPr/>
                    <a:lstStyle/>
                    <a:p>
                      <a:r>
                        <a:rPr lang="en-US" sz="1400" u="none" strike="noStrike" kern="1200" baseline="0"/>
                        <a:t>Predictable/constant passwords for KeyStore Confidentiality H</a:t>
                      </a:r>
                      <a:endParaRPr lang="en-US" sz="1400"/>
                    </a:p>
                  </a:txBody>
                  <a:tcPr/>
                </a:tc>
                <a:tc>
                  <a:txBody>
                    <a:bodyPr/>
                    <a:lstStyle/>
                    <a:p>
                      <a:pPr algn="ctr" fontAlgn="b"/>
                      <a:r>
                        <a:rPr lang="en-IN" sz="1400" u="none" strike="noStrike">
                          <a:effectLst/>
                        </a:rPr>
                        <a:t>3</a:t>
                      </a:r>
                    </a:p>
                  </a:txBody>
                  <a:tcPr marL="7620" marR="7620" marT="7620" marB="0" anchor="b"/>
                </a:tc>
                <a:extLst>
                  <a:ext uri="{0D108BD9-81ED-4DB2-BD59-A6C34878D82A}">
                    <a16:rowId xmlns:a16="http://schemas.microsoft.com/office/drawing/2014/main" val="2033393036"/>
                  </a:ext>
                </a:extLst>
              </a:tr>
              <a:tr h="307694">
                <a:tc>
                  <a:txBody>
                    <a:bodyPr/>
                    <a:lstStyle/>
                    <a:p>
                      <a:r>
                        <a:rPr lang="en-IN" sz="1400"/>
                        <a:t>4</a:t>
                      </a:r>
                      <a:endParaRPr lang="en-US" sz="1400"/>
                    </a:p>
                  </a:txBody>
                  <a:tcPr/>
                </a:tc>
                <a:tc>
                  <a:txBody>
                    <a:bodyPr/>
                    <a:lstStyle/>
                    <a:p>
                      <a:r>
                        <a:rPr lang="en-US" sz="1400" u="none" strike="noStrike" kern="1200" baseline="0"/>
                        <a:t>Custom Hostname verifiers to accept all hosts</a:t>
                      </a:r>
                      <a:endParaRPr lang="en-US" sz="1400"/>
                    </a:p>
                  </a:txBody>
                  <a:tcPr/>
                </a:tc>
                <a:tc>
                  <a:txBody>
                    <a:bodyPr/>
                    <a:lstStyle/>
                    <a:p>
                      <a:pPr algn="ctr" fontAlgn="b"/>
                      <a:r>
                        <a:rPr lang="en-IN" sz="1400" u="none" strike="noStrike">
                          <a:effectLst/>
                        </a:rPr>
                        <a:t>3</a:t>
                      </a:r>
                    </a:p>
                  </a:txBody>
                  <a:tcPr marL="7620" marR="7620" marT="7620" marB="0" anchor="b"/>
                </a:tc>
                <a:extLst>
                  <a:ext uri="{0D108BD9-81ED-4DB2-BD59-A6C34878D82A}">
                    <a16:rowId xmlns:a16="http://schemas.microsoft.com/office/drawing/2014/main" val="1999994743"/>
                  </a:ext>
                </a:extLst>
              </a:tr>
              <a:tr h="307694">
                <a:tc>
                  <a:txBody>
                    <a:bodyPr/>
                    <a:lstStyle/>
                    <a:p>
                      <a:r>
                        <a:rPr lang="en-IN" sz="1400"/>
                        <a:t>6</a:t>
                      </a:r>
                      <a:endParaRPr lang="en-US" sz="1400"/>
                    </a:p>
                  </a:txBody>
                  <a:tcPr/>
                </a:tc>
                <a:tc>
                  <a:txBody>
                    <a:bodyPr/>
                    <a:lstStyle/>
                    <a:p>
                      <a:r>
                        <a:rPr lang="en-US" sz="1400" u="none" strike="noStrike" kern="1200" baseline="0"/>
                        <a:t>Custom </a:t>
                      </a:r>
                      <a:r>
                        <a:rPr lang="en-US" sz="1400" u="none" strike="noStrike" kern="1200" baseline="0" err="1"/>
                        <a:t>SSLSocketFactory</a:t>
                      </a:r>
                      <a:r>
                        <a:rPr lang="en-US" sz="1400" u="none" strike="noStrike" kern="1200" baseline="0"/>
                        <a:t> w/o manual Hostname verification</a:t>
                      </a:r>
                      <a:endParaRPr lang="en-US" sz="1400"/>
                    </a:p>
                  </a:txBody>
                  <a:tcPr/>
                </a:tc>
                <a:tc>
                  <a:txBody>
                    <a:bodyPr/>
                    <a:lstStyle/>
                    <a:p>
                      <a:pPr algn="ctr" fontAlgn="b"/>
                      <a:r>
                        <a:rPr lang="en-IN" sz="1400" u="none" strike="noStrike">
                          <a:effectLst/>
                        </a:rPr>
                        <a:t>2</a:t>
                      </a:r>
                    </a:p>
                  </a:txBody>
                  <a:tcPr marL="7620" marR="7620" marT="7620" marB="0" anchor="b"/>
                </a:tc>
                <a:extLst>
                  <a:ext uri="{0D108BD9-81ED-4DB2-BD59-A6C34878D82A}">
                    <a16:rowId xmlns:a16="http://schemas.microsoft.com/office/drawing/2014/main" val="2011014333"/>
                  </a:ext>
                </a:extLst>
              </a:tr>
              <a:tr h="307694">
                <a:tc>
                  <a:txBody>
                    <a:bodyPr/>
                    <a:lstStyle/>
                    <a:p>
                      <a:r>
                        <a:rPr lang="en-IN" sz="1400"/>
                        <a:t>7</a:t>
                      </a:r>
                      <a:endParaRPr lang="en-US" sz="1400"/>
                    </a:p>
                  </a:txBody>
                  <a:tcPr/>
                </a:tc>
                <a:tc>
                  <a:txBody>
                    <a:bodyPr/>
                    <a:lstStyle/>
                    <a:p>
                      <a:r>
                        <a:rPr lang="en-US" sz="1400" u="none" strike="noStrike" kern="1200" baseline="0"/>
                        <a:t>Occasional use of HTTP</a:t>
                      </a:r>
                      <a:endParaRPr lang="en-US" sz="1400"/>
                    </a:p>
                  </a:txBody>
                  <a:tcPr/>
                </a:tc>
                <a:tc>
                  <a:txBody>
                    <a:bodyPr/>
                    <a:lstStyle/>
                    <a:p>
                      <a:pPr algn="ctr" fontAlgn="b"/>
                      <a:r>
                        <a:rPr lang="en-IN" sz="1400" u="none" strike="noStrike">
                          <a:effectLst/>
                        </a:rPr>
                        <a:t>9</a:t>
                      </a:r>
                    </a:p>
                  </a:txBody>
                  <a:tcPr marL="7620" marR="7620" marT="7620" marB="0" anchor="b"/>
                </a:tc>
                <a:extLst>
                  <a:ext uri="{0D108BD9-81ED-4DB2-BD59-A6C34878D82A}">
                    <a16:rowId xmlns:a16="http://schemas.microsoft.com/office/drawing/2014/main" val="3475679145"/>
                  </a:ext>
                </a:extLst>
              </a:tr>
              <a:tr h="307694">
                <a:tc>
                  <a:txBody>
                    <a:bodyPr/>
                    <a:lstStyle/>
                    <a:p>
                      <a:r>
                        <a:rPr lang="en-IN" sz="1400"/>
                        <a:t>10</a:t>
                      </a:r>
                      <a:endParaRPr lang="en-US" sz="1400"/>
                    </a:p>
                  </a:txBody>
                  <a:tcPr/>
                </a:tc>
                <a:tc>
                  <a:txBody>
                    <a:bodyPr/>
                    <a:lstStyle/>
                    <a:p>
                      <a:r>
                        <a:rPr lang="en-US" sz="1400" u="none" strike="noStrike" kern="1200" baseline="0"/>
                        <a:t>Static Salts in PBE</a:t>
                      </a:r>
                    </a:p>
                  </a:txBody>
                  <a:tcPr/>
                </a:tc>
                <a:tc>
                  <a:txBody>
                    <a:bodyPr/>
                    <a:lstStyle/>
                    <a:p>
                      <a:pPr algn="ctr" fontAlgn="b"/>
                      <a:r>
                        <a:rPr lang="en-IN" sz="1400" u="none" strike="noStrike">
                          <a:effectLst/>
                        </a:rPr>
                        <a:t>25</a:t>
                      </a:r>
                    </a:p>
                  </a:txBody>
                  <a:tcPr marL="7620" marR="7620" marT="7620" marB="0" anchor="b"/>
                </a:tc>
                <a:extLst>
                  <a:ext uri="{0D108BD9-81ED-4DB2-BD59-A6C34878D82A}">
                    <a16:rowId xmlns:a16="http://schemas.microsoft.com/office/drawing/2014/main" val="1505860975"/>
                  </a:ext>
                </a:extLst>
              </a:tr>
              <a:tr h="307694">
                <a:tc>
                  <a:txBody>
                    <a:bodyPr/>
                    <a:lstStyle/>
                    <a:p>
                      <a:r>
                        <a:rPr lang="en-IN" sz="1400"/>
                        <a:t>13</a:t>
                      </a:r>
                      <a:endParaRPr lang="en-US" sz="1400"/>
                    </a:p>
                  </a:txBody>
                  <a:tcPr/>
                </a:tc>
                <a:tc>
                  <a:txBody>
                    <a:bodyPr/>
                    <a:lstStyle/>
                    <a:p>
                      <a:r>
                        <a:rPr lang="en-US" sz="1400" u="none" strike="noStrike" kern="1200" baseline="0"/>
                        <a:t>Fewer than 1,000 iterations for PBE</a:t>
                      </a:r>
                    </a:p>
                  </a:txBody>
                  <a:tcPr/>
                </a:tc>
                <a:tc>
                  <a:txBody>
                    <a:bodyPr/>
                    <a:lstStyle/>
                    <a:p>
                      <a:pPr algn="ctr" fontAlgn="b"/>
                      <a:r>
                        <a:rPr lang="en-IN" sz="1400" u="none" strike="noStrike">
                          <a:effectLst/>
                        </a:rPr>
                        <a:t>57</a:t>
                      </a:r>
                    </a:p>
                  </a:txBody>
                  <a:tcPr marL="7620" marR="7620" marT="7620" marB="0" anchor="b"/>
                </a:tc>
                <a:extLst>
                  <a:ext uri="{0D108BD9-81ED-4DB2-BD59-A6C34878D82A}">
                    <a16:rowId xmlns:a16="http://schemas.microsoft.com/office/drawing/2014/main" val="3994014081"/>
                  </a:ext>
                </a:extLst>
              </a:tr>
            </a:tbl>
          </a:graphicData>
        </a:graphic>
      </p:graphicFrame>
      <p:sp>
        <p:nvSpPr>
          <p:cNvPr id="6" name="TextBox 5">
            <a:extLst>
              <a:ext uri="{FF2B5EF4-FFF2-40B4-BE49-F238E27FC236}">
                <a16:creationId xmlns:a16="http://schemas.microsoft.com/office/drawing/2014/main" id="{83F0D5A3-F914-9456-FE1F-7DB184E30255}"/>
              </a:ext>
            </a:extLst>
          </p:cNvPr>
          <p:cNvSpPr txBox="1"/>
          <p:nvPr/>
        </p:nvSpPr>
        <p:spPr>
          <a:xfrm>
            <a:off x="438078" y="756803"/>
            <a:ext cx="8627031" cy="769441"/>
          </a:xfrm>
          <a:prstGeom prst="rect">
            <a:avLst/>
          </a:prstGeom>
          <a:noFill/>
        </p:spPr>
        <p:txBody>
          <a:bodyPr wrap="square" lIns="91440" tIns="45720" rIns="91440" bIns="45720" rtlCol="0" anchor="t">
            <a:spAutoFit/>
          </a:bodyPr>
          <a:lstStyle/>
          <a:p>
            <a:r>
              <a:rPr lang="en-IN" sz="4400">
                <a:solidFill>
                  <a:schemeClr val="accent2">
                    <a:lumMod val="50000"/>
                  </a:schemeClr>
                </a:solidFill>
                <a:latin typeface="Algerian"/>
              </a:rPr>
              <a:t>Cryptoguard Statistics</a:t>
            </a:r>
            <a:endParaRPr lang="en-US" sz="4400" b="0" i="0">
              <a:solidFill>
                <a:schemeClr val="accent2">
                  <a:lumMod val="50000"/>
                </a:schemeClr>
              </a:solidFill>
              <a:effectLst/>
              <a:latin typeface="Algerian"/>
            </a:endParaRPr>
          </a:p>
        </p:txBody>
      </p:sp>
    </p:spTree>
    <p:extLst>
      <p:ext uri="{BB962C8B-B14F-4D97-AF65-F5344CB8AC3E}">
        <p14:creationId xmlns:p14="http://schemas.microsoft.com/office/powerpoint/2010/main" val="3547273613"/>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ppt/theme/themeOverride1.xml><?xml version="1.0" encoding="utf-8"?>
<a:themeOverride xmlns:a="http://schemas.openxmlformats.org/drawingml/2006/main">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themeOverride>
</file>

<file path=ppt/theme/themeOverride2.xml><?xml version="1.0" encoding="utf-8"?>
<a:themeOverride xmlns:a="http://schemas.openxmlformats.org/drawingml/2006/main">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30</Slides>
  <Notes>0</Notes>
  <HiddenSlides>0</HiddenSlide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Retrospect</vt:lpstr>
      <vt:lpstr>Security Analysis on Cryptocurrency Exchanges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Analysis on Cryptocurrency Exchanges</dc:title>
  <dc:creator>Rupal Jain</dc:creator>
  <cp:revision>1</cp:revision>
  <dcterms:created xsi:type="dcterms:W3CDTF">2022-12-03T00:54:32Z</dcterms:created>
  <dcterms:modified xsi:type="dcterms:W3CDTF">2022-12-06T20:46:29Z</dcterms:modified>
</cp:coreProperties>
</file>