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Performers by Month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of songs per decade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6 Performers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c10bf61-646a-42b9-b103-5234f51abde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bd7af1cc91e43e6" /><Relationship Type="http://schemas.openxmlformats.org/officeDocument/2006/relationships/hyperlink" Target="https://app.powerbi.com/groups/me/reports/0c10bf61-646a-42b9-b103-5234f51abde1/ReportSection202f84f6102e064a577d?pbi_source=PowerPoint" TargetMode="External" Id="RelId0" /><Relationship Type="http://schemas.openxmlformats.org/officeDocument/2006/relationships/image" Target="/ppt/media/image4.png" Id="imgId29203" /><Relationship Type="http://schemas.openxmlformats.org/officeDocument/2006/relationships/notesSlide" Target="/ppt/notesSlides/notesSlide.xml" Id="R5abe1f7228134ee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OnyxChallenge Dec 2021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12/13/2021 11:01:26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12/6/2021 2:42:56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, image, image, image, image, image, textbox, card, card, card, Performers by Month, pivotTable, image, textbox, Count of songs per decade, Top 6 Performers, image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2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