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Job Positions per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Application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Job Positions by Applicants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Applications Per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Salary Expectations of Applicants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Application Status of  Applicants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d646cc5-4b2b-422b-86e8-037083df89a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fa1df80ba06444bb" /><Relationship Type="http://schemas.openxmlformats.org/officeDocument/2006/relationships/hyperlink" Target="https://app.powerbi.com/groups/me/reports/fd646cc5-4b2b-422b-86e8-037083df89a2/ReportSection?pbi_source=PowerPoint" TargetMode="External" Id="RelId0" /><Relationship Type="http://schemas.openxmlformats.org/officeDocument/2006/relationships/image" Target="/ppt/media/image4.png" Id="imgId28790" /><Relationship Type="http://schemas.openxmlformats.org/officeDocument/2006/relationships/notesSlide" Target="/ppt/notesSlides/notesSlide.xml" Id="Re257bdeb076440ae"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Recruitment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12/13/2021 10:47:19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12/4/2021 12:34:34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Select Year, card, Number of Job Positions per Country, Select Application Status, Top 10 Job Positions by Applicants, Applications Per Month, card, Salary Expectations of Applicants, pivotTable, Application Status of  Applicant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79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