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99" d="100"/>
          <a:sy n="99" d="100"/>
        </p:scale>
        <p:origin x="234"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9123F-7075-4085-90E7-683A510B121C}" type="datetimeFigureOut">
              <a:rPr lang="en-IN" smtClean="0"/>
              <a:t>30-11-2021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9E87D8-5D15-40D0-84CB-82E01EA22D74}" type="slidenum">
              <a:rPr lang="en-IN" smtClean="0"/>
              <a:t>‹#›</a:t>
            </a:fld>
            <a:endParaRPr lang="en-IN"/>
          </a:p>
        </p:txBody>
      </p:sp>
    </p:spTree>
    <p:extLst>
      <p:ext uri="{BB962C8B-B14F-4D97-AF65-F5344CB8AC3E}">
        <p14:creationId xmlns:p14="http://schemas.microsoft.com/office/powerpoint/2010/main" val="2782267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ScrollingTextVisual1448795304508</a:t>
            </a:r>
            <a:endParaRPr dirty="0"/>
          </a:p>
          <a:p>
            <a:r>
              <a:rPr b="0" dirty="0"/>
              <a:t>No alt text provided.</a:t>
            </a:r>
            <a:endParaRPr dirty="0"/>
          </a:p>
          <a:p>
            <a:endParaRPr dirty="0"/>
          </a:p>
          <a:p>
            <a:r>
              <a:rPr b="1" dirty="0"/>
              <a:t>Top 5 Customers by Profit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Top 5 Products by Orders</a:t>
            </a:r>
            <a:endParaRPr dirty="0"/>
          </a:p>
          <a:p>
            <a:r>
              <a:rPr b="0" dirty="0"/>
              <a:t>No alt text provided.</a:t>
            </a:r>
            <a:endParaRPr dirty="0"/>
          </a:p>
          <a:p>
            <a:endParaRPr dirty="0"/>
          </a:p>
          <a:p>
            <a:r>
              <a:rPr b="1" dirty="0"/>
              <a:t>Total Orders and Revenue by Month</a:t>
            </a:r>
            <a:endParaRPr dirty="0"/>
          </a:p>
          <a:p>
            <a:r>
              <a:rPr b="0" dirty="0"/>
              <a:t>No alt text provided.</a:t>
            </a:r>
            <a:endParaRPr dirty="0"/>
          </a:p>
          <a:p>
            <a:endParaRPr dirty="0"/>
          </a:p>
          <a:p>
            <a:r>
              <a:rPr b="1" dirty="0"/>
              <a:t>Orders Vs. Target</a:t>
            </a:r>
            <a:endParaRPr dirty="0"/>
          </a:p>
          <a:p>
            <a:r>
              <a:rPr b="0" dirty="0"/>
              <a:t>No alt text provided.</a:t>
            </a:r>
            <a:endParaRPr dirty="0"/>
          </a:p>
          <a:p>
            <a:endParaRPr dirty="0"/>
          </a:p>
          <a:p>
            <a:r>
              <a:rPr b="1" dirty="0"/>
              <a:t>Returns Vs. Target</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Profit at Start of the Month</a:t>
            </a:r>
            <a:endParaRPr dirty="0"/>
          </a:p>
          <a:p>
            <a:r>
              <a:rPr b="0" dirty="0"/>
              <a:t>No alt text provided.</a:t>
            </a:r>
            <a:endParaRPr dirty="0"/>
          </a:p>
          <a:p>
            <a:endParaRPr dirty="0"/>
          </a:p>
          <a:p>
            <a:r>
              <a:rPr b="1" dirty="0"/>
              <a:t>Returns at Start of the Week</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d0b255db-7a41-4ae7-84f0-2e548b4d2aa9?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d0b255db-7a41-4ae7-84f0-2e548b4d2aa9/ReportSection?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d0b255db-7a41-4ae7-84f0-2e548b4d2aa9/ReportSectiondbe8aebe8a50d4b982cf?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AW_Report_Rupal</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11/30/2021 10:22:12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11/30/2021 10:20:37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image, textbox, textbox, card, card, ScrollingTextVisual1448795304508, Top 5 Customers by Profit, textbox, slicer, textbox, textbox, slicer, textbox, slicer, card, Top 5 Products by Orders, Total Orders and Revenue by Month, Orders Vs. Target, Returns Vs. Target, actionButton, actionButton, textbox, shape, card, card,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Summary Page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image, textbox, textbox, textbox, slicer, textbox, textbox, slicer, textbox, slicer, actionButton, actionButton, textbox, shape, pivotTable, pivotTable, Profit at Start of the Month, Returns at Start of the Week, card, card, card, card, card,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Product Details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369</Words>
  <Application>Microsoft Office PowerPoint</Application>
  <PresentationFormat>Widescreen</PresentationFormat>
  <Paragraphs>162</Paragraphs>
  <Slides>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Calibri Light</vt:lpstr>
      <vt:lpstr>Segoe UI</vt:lpstr>
      <vt:lpstr>Segoe UI Light</vt:lpstr>
      <vt:lpstr>Segoe UI Semibold</vt:lpstr>
      <vt:lpstr>Custom Design</vt:lpstr>
      <vt:lpstr>AW_Report_Rupal</vt:lpstr>
      <vt:lpstr>Summary Page</vt:lpstr>
      <vt:lpstr>Product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Rupal Mukhi</cp:lastModifiedBy>
  <cp:revision>5</cp:revision>
  <dcterms:created xsi:type="dcterms:W3CDTF">2016-09-04T11:54:55Z</dcterms:created>
  <dcterms:modified xsi:type="dcterms:W3CDTF">2021-11-30T22:23:48Z</dcterms:modified>
</cp:coreProperties>
</file>