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8"/>
  </p:notesMasterIdLst>
  <p:sldIdLst>
    <p:sldId id="256" r:id="rId2"/>
    <p:sldId id="262" r:id="rId3"/>
    <p:sldId id="257" r:id="rId4"/>
    <p:sldId id="258" r:id="rId5"/>
    <p:sldId id="259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62"/>
    <p:restoredTop sz="94675"/>
  </p:normalViewPr>
  <p:slideViewPr>
    <p:cSldViewPr snapToGrid="0">
      <p:cViewPr varScale="1">
        <p:scale>
          <a:sx n="111" d="100"/>
          <a:sy n="111" d="100"/>
        </p:scale>
        <p:origin x="5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EF8C233-69BF-40F5-9E2C-5F478B6C4D0F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0771FEAF-B178-4A8F-BC5C-1019859E0CC4}">
      <dgm:prSet/>
      <dgm:spPr/>
      <dgm:t>
        <a:bodyPr/>
        <a:lstStyle/>
        <a:p>
          <a:r>
            <a:rPr lang="en-US"/>
            <a:t>Dimensions – Height(H), Width(W), Depth(D)</a:t>
          </a:r>
        </a:p>
      </dgm:t>
    </dgm:pt>
    <dgm:pt modelId="{1C75A98E-605F-40D1-A60B-576727496BFD}" type="parTrans" cxnId="{84503AFB-378B-43C8-A7A6-D0BB684A14EF}">
      <dgm:prSet/>
      <dgm:spPr/>
      <dgm:t>
        <a:bodyPr/>
        <a:lstStyle/>
        <a:p>
          <a:endParaRPr lang="en-US"/>
        </a:p>
      </dgm:t>
    </dgm:pt>
    <dgm:pt modelId="{6F958774-7DC5-4EFD-A655-AE6CE1707DBD}" type="sibTrans" cxnId="{84503AFB-378B-43C8-A7A6-D0BB684A14EF}">
      <dgm:prSet/>
      <dgm:spPr/>
      <dgm:t>
        <a:bodyPr/>
        <a:lstStyle/>
        <a:p>
          <a:endParaRPr lang="en-US"/>
        </a:p>
      </dgm:t>
    </dgm:pt>
    <dgm:pt modelId="{17165EA1-79F7-4E7F-A173-822D3407F9B1}">
      <dgm:prSet/>
      <dgm:spPr/>
      <dgm:t>
        <a:bodyPr/>
        <a:lstStyle/>
        <a:p>
          <a:r>
            <a:rPr lang="en-US"/>
            <a:t>Color – For color theory (in future)</a:t>
          </a:r>
        </a:p>
      </dgm:t>
    </dgm:pt>
    <dgm:pt modelId="{E170BB2E-5C84-4AC8-BEDD-8C63D58468FC}" type="parTrans" cxnId="{863CA95D-1D32-46DE-B817-555EB2259C97}">
      <dgm:prSet/>
      <dgm:spPr/>
      <dgm:t>
        <a:bodyPr/>
        <a:lstStyle/>
        <a:p>
          <a:endParaRPr lang="en-US"/>
        </a:p>
      </dgm:t>
    </dgm:pt>
    <dgm:pt modelId="{E948AAF8-7033-4F0D-89A9-DAD0845F88D4}" type="sibTrans" cxnId="{863CA95D-1D32-46DE-B817-555EB2259C97}">
      <dgm:prSet/>
      <dgm:spPr/>
      <dgm:t>
        <a:bodyPr/>
        <a:lstStyle/>
        <a:p>
          <a:endParaRPr lang="en-US"/>
        </a:p>
      </dgm:t>
    </dgm:pt>
    <dgm:pt modelId="{5B7D4725-EF81-4FF9-9236-B7EFCA2CC8D3}">
      <dgm:prSet/>
      <dgm:spPr/>
      <dgm:t>
        <a:bodyPr/>
        <a:lstStyle/>
        <a:p>
          <a:r>
            <a:rPr lang="en-US"/>
            <a:t>Shape – For adjustments </a:t>
          </a:r>
        </a:p>
      </dgm:t>
    </dgm:pt>
    <dgm:pt modelId="{CB1F7251-6B5C-428F-8155-D8432747052C}" type="parTrans" cxnId="{06305C7A-B778-4554-9D16-B7A4CDFC24DC}">
      <dgm:prSet/>
      <dgm:spPr/>
      <dgm:t>
        <a:bodyPr/>
        <a:lstStyle/>
        <a:p>
          <a:endParaRPr lang="en-US"/>
        </a:p>
      </dgm:t>
    </dgm:pt>
    <dgm:pt modelId="{B1A09ABC-5753-4AB7-8870-057136E070A7}" type="sibTrans" cxnId="{06305C7A-B778-4554-9D16-B7A4CDFC24DC}">
      <dgm:prSet/>
      <dgm:spPr/>
      <dgm:t>
        <a:bodyPr/>
        <a:lstStyle/>
        <a:p>
          <a:endParaRPr lang="en-US"/>
        </a:p>
      </dgm:t>
    </dgm:pt>
    <dgm:pt modelId="{0A5DBAAD-EB63-49E3-867C-68AEBA233888}">
      <dgm:prSet/>
      <dgm:spPr/>
      <dgm:t>
        <a:bodyPr/>
        <a:lstStyle/>
        <a:p>
          <a:r>
            <a:rPr lang="en-US"/>
            <a:t>Name – Product name / product code(for future )</a:t>
          </a:r>
        </a:p>
      </dgm:t>
    </dgm:pt>
    <dgm:pt modelId="{1F292E67-0562-4CCB-8B3E-EC8FD7D428F1}" type="parTrans" cxnId="{25F80BA6-03AE-46E9-921B-799FA7695ABB}">
      <dgm:prSet/>
      <dgm:spPr/>
      <dgm:t>
        <a:bodyPr/>
        <a:lstStyle/>
        <a:p>
          <a:endParaRPr lang="en-US"/>
        </a:p>
      </dgm:t>
    </dgm:pt>
    <dgm:pt modelId="{B06FFEA9-51A9-4002-AAFA-1F0DA267E17B}" type="sibTrans" cxnId="{25F80BA6-03AE-46E9-921B-799FA7695ABB}">
      <dgm:prSet/>
      <dgm:spPr/>
      <dgm:t>
        <a:bodyPr/>
        <a:lstStyle/>
        <a:p>
          <a:endParaRPr lang="en-US"/>
        </a:p>
      </dgm:t>
    </dgm:pt>
    <dgm:pt modelId="{EF2CCBA7-A7FA-40E9-97A4-43AF00A4B525}">
      <dgm:prSet/>
      <dgm:spPr/>
      <dgm:t>
        <a:bodyPr/>
        <a:lstStyle/>
        <a:p>
          <a:r>
            <a:rPr lang="en-US"/>
            <a:t>Product link  - Quick accessibility </a:t>
          </a:r>
        </a:p>
      </dgm:t>
    </dgm:pt>
    <dgm:pt modelId="{B1A5157C-B34A-4ABF-BFEF-806D9773B5E2}" type="parTrans" cxnId="{98D858FC-D70A-4346-A62E-772C8B5B7D2D}">
      <dgm:prSet/>
      <dgm:spPr/>
      <dgm:t>
        <a:bodyPr/>
        <a:lstStyle/>
        <a:p>
          <a:endParaRPr lang="en-US"/>
        </a:p>
      </dgm:t>
    </dgm:pt>
    <dgm:pt modelId="{F51CA56F-A778-4814-858E-CF9D7741E7D9}" type="sibTrans" cxnId="{98D858FC-D70A-4346-A62E-772C8B5B7D2D}">
      <dgm:prSet/>
      <dgm:spPr/>
      <dgm:t>
        <a:bodyPr/>
        <a:lstStyle/>
        <a:p>
          <a:endParaRPr lang="en-US"/>
        </a:p>
      </dgm:t>
    </dgm:pt>
    <dgm:pt modelId="{3CE316BF-BEED-4A8D-8BD3-9F55B17A3F85}">
      <dgm:prSet/>
      <dgm:spPr/>
      <dgm:t>
        <a:bodyPr/>
        <a:lstStyle/>
        <a:p>
          <a:r>
            <a:rPr lang="en-US"/>
            <a:t>Image link – For the visuals </a:t>
          </a:r>
        </a:p>
      </dgm:t>
    </dgm:pt>
    <dgm:pt modelId="{316C190C-7A2B-400B-B397-D0D6847426F8}" type="parTrans" cxnId="{6E182F2D-3F7D-4C04-87AE-FCF9A50E4CF6}">
      <dgm:prSet/>
      <dgm:spPr/>
      <dgm:t>
        <a:bodyPr/>
        <a:lstStyle/>
        <a:p>
          <a:endParaRPr lang="en-US"/>
        </a:p>
      </dgm:t>
    </dgm:pt>
    <dgm:pt modelId="{6B0289D8-9ECA-42F3-BAB0-54A8B378492F}" type="sibTrans" cxnId="{6E182F2D-3F7D-4C04-87AE-FCF9A50E4CF6}">
      <dgm:prSet/>
      <dgm:spPr/>
      <dgm:t>
        <a:bodyPr/>
        <a:lstStyle/>
        <a:p>
          <a:endParaRPr lang="en-US"/>
        </a:p>
      </dgm:t>
    </dgm:pt>
    <dgm:pt modelId="{C07496E7-C52F-46E6-87A8-BCADA61E44C6}">
      <dgm:prSet/>
      <dgm:spPr/>
      <dgm:t>
        <a:bodyPr/>
        <a:lstStyle/>
        <a:p>
          <a:r>
            <a:rPr lang="en-US"/>
            <a:t>Weight </a:t>
          </a:r>
        </a:p>
      </dgm:t>
    </dgm:pt>
    <dgm:pt modelId="{AFB7FD5D-BDB2-4938-B637-05D442584F8B}" type="parTrans" cxnId="{AEC1DB51-A7BF-4C2E-A911-F099DEEDDDB6}">
      <dgm:prSet/>
      <dgm:spPr/>
      <dgm:t>
        <a:bodyPr/>
        <a:lstStyle/>
        <a:p>
          <a:endParaRPr lang="en-US"/>
        </a:p>
      </dgm:t>
    </dgm:pt>
    <dgm:pt modelId="{58F59DA2-2FF2-44B6-BCD6-293F03F4CBBE}" type="sibTrans" cxnId="{AEC1DB51-A7BF-4C2E-A911-F099DEEDDDB6}">
      <dgm:prSet/>
      <dgm:spPr/>
      <dgm:t>
        <a:bodyPr/>
        <a:lstStyle/>
        <a:p>
          <a:endParaRPr lang="en-US"/>
        </a:p>
      </dgm:t>
    </dgm:pt>
    <dgm:pt modelId="{299654BD-3B46-42F4-96D0-25ADB5CDE8E3}">
      <dgm:prSet/>
      <dgm:spPr/>
      <dgm:t>
        <a:bodyPr/>
        <a:lstStyle/>
        <a:p>
          <a:r>
            <a:rPr lang="en-US"/>
            <a:t>Material used </a:t>
          </a:r>
        </a:p>
      </dgm:t>
    </dgm:pt>
    <dgm:pt modelId="{934E5E61-7FDA-41CB-BB1D-F59498772C52}" type="parTrans" cxnId="{46D2B3F6-FA1A-4A8A-BAF8-BA1B047BB09B}">
      <dgm:prSet/>
      <dgm:spPr/>
      <dgm:t>
        <a:bodyPr/>
        <a:lstStyle/>
        <a:p>
          <a:endParaRPr lang="en-US"/>
        </a:p>
      </dgm:t>
    </dgm:pt>
    <dgm:pt modelId="{A1F89213-8AB9-4C49-924E-5D56C130735C}" type="sibTrans" cxnId="{46D2B3F6-FA1A-4A8A-BAF8-BA1B047BB09B}">
      <dgm:prSet/>
      <dgm:spPr/>
      <dgm:t>
        <a:bodyPr/>
        <a:lstStyle/>
        <a:p>
          <a:endParaRPr lang="en-US"/>
        </a:p>
      </dgm:t>
    </dgm:pt>
    <dgm:pt modelId="{7563B006-E767-9648-A543-F75EB0CA2512}" type="pres">
      <dgm:prSet presAssocID="{8EF8C233-69BF-40F5-9E2C-5F478B6C4D0F}" presName="diagram" presStyleCnt="0">
        <dgm:presLayoutVars>
          <dgm:dir/>
          <dgm:resizeHandles val="exact"/>
        </dgm:presLayoutVars>
      </dgm:prSet>
      <dgm:spPr/>
    </dgm:pt>
    <dgm:pt modelId="{21BAD8F0-8F21-8E4E-B625-659950E47F09}" type="pres">
      <dgm:prSet presAssocID="{0771FEAF-B178-4A8F-BC5C-1019859E0CC4}" presName="node" presStyleLbl="node1" presStyleIdx="0" presStyleCnt="8">
        <dgm:presLayoutVars>
          <dgm:bulletEnabled val="1"/>
        </dgm:presLayoutVars>
      </dgm:prSet>
      <dgm:spPr/>
    </dgm:pt>
    <dgm:pt modelId="{529FB884-19A4-3D45-8961-6FF1AEFF64EB}" type="pres">
      <dgm:prSet presAssocID="{6F958774-7DC5-4EFD-A655-AE6CE1707DBD}" presName="sibTrans" presStyleCnt="0"/>
      <dgm:spPr/>
    </dgm:pt>
    <dgm:pt modelId="{A448E35D-6C4A-0D48-A400-D80974B3FCA8}" type="pres">
      <dgm:prSet presAssocID="{17165EA1-79F7-4E7F-A173-822D3407F9B1}" presName="node" presStyleLbl="node1" presStyleIdx="1" presStyleCnt="8">
        <dgm:presLayoutVars>
          <dgm:bulletEnabled val="1"/>
        </dgm:presLayoutVars>
      </dgm:prSet>
      <dgm:spPr/>
    </dgm:pt>
    <dgm:pt modelId="{7F4F013A-D474-DE4D-87DE-AA1B503BDE23}" type="pres">
      <dgm:prSet presAssocID="{E948AAF8-7033-4F0D-89A9-DAD0845F88D4}" presName="sibTrans" presStyleCnt="0"/>
      <dgm:spPr/>
    </dgm:pt>
    <dgm:pt modelId="{72F75484-886E-134F-A22C-6E834A1E609E}" type="pres">
      <dgm:prSet presAssocID="{5B7D4725-EF81-4FF9-9236-B7EFCA2CC8D3}" presName="node" presStyleLbl="node1" presStyleIdx="2" presStyleCnt="8">
        <dgm:presLayoutVars>
          <dgm:bulletEnabled val="1"/>
        </dgm:presLayoutVars>
      </dgm:prSet>
      <dgm:spPr/>
    </dgm:pt>
    <dgm:pt modelId="{8BB45CE3-9289-8C40-BEA9-35E76C0CB6F4}" type="pres">
      <dgm:prSet presAssocID="{B1A09ABC-5753-4AB7-8870-057136E070A7}" presName="sibTrans" presStyleCnt="0"/>
      <dgm:spPr/>
    </dgm:pt>
    <dgm:pt modelId="{E620A428-6796-BB40-8D45-0FA956E628B3}" type="pres">
      <dgm:prSet presAssocID="{0A5DBAAD-EB63-49E3-867C-68AEBA233888}" presName="node" presStyleLbl="node1" presStyleIdx="3" presStyleCnt="8">
        <dgm:presLayoutVars>
          <dgm:bulletEnabled val="1"/>
        </dgm:presLayoutVars>
      </dgm:prSet>
      <dgm:spPr/>
    </dgm:pt>
    <dgm:pt modelId="{8E91B47A-65BB-B246-8FF6-A45C00A0F3EF}" type="pres">
      <dgm:prSet presAssocID="{B06FFEA9-51A9-4002-AAFA-1F0DA267E17B}" presName="sibTrans" presStyleCnt="0"/>
      <dgm:spPr/>
    </dgm:pt>
    <dgm:pt modelId="{D2E7E765-6EA1-364C-ABF3-8214F8D80020}" type="pres">
      <dgm:prSet presAssocID="{EF2CCBA7-A7FA-40E9-97A4-43AF00A4B525}" presName="node" presStyleLbl="node1" presStyleIdx="4" presStyleCnt="8">
        <dgm:presLayoutVars>
          <dgm:bulletEnabled val="1"/>
        </dgm:presLayoutVars>
      </dgm:prSet>
      <dgm:spPr/>
    </dgm:pt>
    <dgm:pt modelId="{5FF36325-958C-2C48-BC29-BB07346D556D}" type="pres">
      <dgm:prSet presAssocID="{F51CA56F-A778-4814-858E-CF9D7741E7D9}" presName="sibTrans" presStyleCnt="0"/>
      <dgm:spPr/>
    </dgm:pt>
    <dgm:pt modelId="{02A41E51-0672-7B43-B3D5-419C09A9CFB3}" type="pres">
      <dgm:prSet presAssocID="{3CE316BF-BEED-4A8D-8BD3-9F55B17A3F85}" presName="node" presStyleLbl="node1" presStyleIdx="5" presStyleCnt="8">
        <dgm:presLayoutVars>
          <dgm:bulletEnabled val="1"/>
        </dgm:presLayoutVars>
      </dgm:prSet>
      <dgm:spPr/>
    </dgm:pt>
    <dgm:pt modelId="{020B93F9-9953-9A42-8370-B43D4AE0B0ED}" type="pres">
      <dgm:prSet presAssocID="{6B0289D8-9ECA-42F3-BAB0-54A8B378492F}" presName="sibTrans" presStyleCnt="0"/>
      <dgm:spPr/>
    </dgm:pt>
    <dgm:pt modelId="{D633BA0C-3637-0F46-9C27-2C95A80A6AB1}" type="pres">
      <dgm:prSet presAssocID="{C07496E7-C52F-46E6-87A8-BCADA61E44C6}" presName="node" presStyleLbl="node1" presStyleIdx="6" presStyleCnt="8">
        <dgm:presLayoutVars>
          <dgm:bulletEnabled val="1"/>
        </dgm:presLayoutVars>
      </dgm:prSet>
      <dgm:spPr/>
    </dgm:pt>
    <dgm:pt modelId="{B466C4AD-C8E1-4A42-ADE3-E778ED651E8A}" type="pres">
      <dgm:prSet presAssocID="{58F59DA2-2FF2-44B6-BCD6-293F03F4CBBE}" presName="sibTrans" presStyleCnt="0"/>
      <dgm:spPr/>
    </dgm:pt>
    <dgm:pt modelId="{21121E1D-E915-A74C-8220-14E15C149F75}" type="pres">
      <dgm:prSet presAssocID="{299654BD-3B46-42F4-96D0-25ADB5CDE8E3}" presName="node" presStyleLbl="node1" presStyleIdx="7" presStyleCnt="8">
        <dgm:presLayoutVars>
          <dgm:bulletEnabled val="1"/>
        </dgm:presLayoutVars>
      </dgm:prSet>
      <dgm:spPr/>
    </dgm:pt>
  </dgm:ptLst>
  <dgm:cxnLst>
    <dgm:cxn modelId="{9C929419-1A09-6D46-B24E-546D53B24774}" type="presOf" srcId="{5B7D4725-EF81-4FF9-9236-B7EFCA2CC8D3}" destId="{72F75484-886E-134F-A22C-6E834A1E609E}" srcOrd="0" destOrd="0" presId="urn:microsoft.com/office/officeart/2005/8/layout/default"/>
    <dgm:cxn modelId="{00DEEA28-378D-1D4E-ADE2-B18E7C486DCC}" type="presOf" srcId="{17165EA1-79F7-4E7F-A173-822D3407F9B1}" destId="{A448E35D-6C4A-0D48-A400-D80974B3FCA8}" srcOrd="0" destOrd="0" presId="urn:microsoft.com/office/officeart/2005/8/layout/default"/>
    <dgm:cxn modelId="{6E182F2D-3F7D-4C04-87AE-FCF9A50E4CF6}" srcId="{8EF8C233-69BF-40F5-9E2C-5F478B6C4D0F}" destId="{3CE316BF-BEED-4A8D-8BD3-9F55B17A3F85}" srcOrd="5" destOrd="0" parTransId="{316C190C-7A2B-400B-B397-D0D6847426F8}" sibTransId="{6B0289D8-9ECA-42F3-BAB0-54A8B378492F}"/>
    <dgm:cxn modelId="{3819BD45-BD73-C24E-8306-1F9FB720E3C3}" type="presOf" srcId="{EF2CCBA7-A7FA-40E9-97A4-43AF00A4B525}" destId="{D2E7E765-6EA1-364C-ABF3-8214F8D80020}" srcOrd="0" destOrd="0" presId="urn:microsoft.com/office/officeart/2005/8/layout/default"/>
    <dgm:cxn modelId="{83573D4C-6571-1C4F-8592-97271304895E}" type="presOf" srcId="{0A5DBAAD-EB63-49E3-867C-68AEBA233888}" destId="{E620A428-6796-BB40-8D45-0FA956E628B3}" srcOrd="0" destOrd="0" presId="urn:microsoft.com/office/officeart/2005/8/layout/default"/>
    <dgm:cxn modelId="{AEC1DB51-A7BF-4C2E-A911-F099DEEDDDB6}" srcId="{8EF8C233-69BF-40F5-9E2C-5F478B6C4D0F}" destId="{C07496E7-C52F-46E6-87A8-BCADA61E44C6}" srcOrd="6" destOrd="0" parTransId="{AFB7FD5D-BDB2-4938-B637-05D442584F8B}" sibTransId="{58F59DA2-2FF2-44B6-BCD6-293F03F4CBBE}"/>
    <dgm:cxn modelId="{E45B4C56-4995-8444-B77A-E823D4DA32DE}" type="presOf" srcId="{0771FEAF-B178-4A8F-BC5C-1019859E0CC4}" destId="{21BAD8F0-8F21-8E4E-B625-659950E47F09}" srcOrd="0" destOrd="0" presId="urn:microsoft.com/office/officeart/2005/8/layout/default"/>
    <dgm:cxn modelId="{863CA95D-1D32-46DE-B817-555EB2259C97}" srcId="{8EF8C233-69BF-40F5-9E2C-5F478B6C4D0F}" destId="{17165EA1-79F7-4E7F-A173-822D3407F9B1}" srcOrd="1" destOrd="0" parTransId="{E170BB2E-5C84-4AC8-BEDD-8C63D58468FC}" sibTransId="{E948AAF8-7033-4F0D-89A9-DAD0845F88D4}"/>
    <dgm:cxn modelId="{88D3D373-DD81-8840-9007-0F50D3CD65FC}" type="presOf" srcId="{8EF8C233-69BF-40F5-9E2C-5F478B6C4D0F}" destId="{7563B006-E767-9648-A543-F75EB0CA2512}" srcOrd="0" destOrd="0" presId="urn:microsoft.com/office/officeart/2005/8/layout/default"/>
    <dgm:cxn modelId="{06305C7A-B778-4554-9D16-B7A4CDFC24DC}" srcId="{8EF8C233-69BF-40F5-9E2C-5F478B6C4D0F}" destId="{5B7D4725-EF81-4FF9-9236-B7EFCA2CC8D3}" srcOrd="2" destOrd="0" parTransId="{CB1F7251-6B5C-428F-8155-D8432747052C}" sibTransId="{B1A09ABC-5753-4AB7-8870-057136E070A7}"/>
    <dgm:cxn modelId="{25F80BA6-03AE-46E9-921B-799FA7695ABB}" srcId="{8EF8C233-69BF-40F5-9E2C-5F478B6C4D0F}" destId="{0A5DBAAD-EB63-49E3-867C-68AEBA233888}" srcOrd="3" destOrd="0" parTransId="{1F292E67-0562-4CCB-8B3E-EC8FD7D428F1}" sibTransId="{B06FFEA9-51A9-4002-AAFA-1F0DA267E17B}"/>
    <dgm:cxn modelId="{B8048FB4-6A17-A34C-9DFB-1246BF96904A}" type="presOf" srcId="{C07496E7-C52F-46E6-87A8-BCADA61E44C6}" destId="{D633BA0C-3637-0F46-9C27-2C95A80A6AB1}" srcOrd="0" destOrd="0" presId="urn:microsoft.com/office/officeart/2005/8/layout/default"/>
    <dgm:cxn modelId="{18BE5BB9-9763-8545-8045-CA65C27B8081}" type="presOf" srcId="{3CE316BF-BEED-4A8D-8BD3-9F55B17A3F85}" destId="{02A41E51-0672-7B43-B3D5-419C09A9CFB3}" srcOrd="0" destOrd="0" presId="urn:microsoft.com/office/officeart/2005/8/layout/default"/>
    <dgm:cxn modelId="{834623C3-4D59-9E4C-8BAC-C85AFDA1B937}" type="presOf" srcId="{299654BD-3B46-42F4-96D0-25ADB5CDE8E3}" destId="{21121E1D-E915-A74C-8220-14E15C149F75}" srcOrd="0" destOrd="0" presId="urn:microsoft.com/office/officeart/2005/8/layout/default"/>
    <dgm:cxn modelId="{46D2B3F6-FA1A-4A8A-BAF8-BA1B047BB09B}" srcId="{8EF8C233-69BF-40F5-9E2C-5F478B6C4D0F}" destId="{299654BD-3B46-42F4-96D0-25ADB5CDE8E3}" srcOrd="7" destOrd="0" parTransId="{934E5E61-7FDA-41CB-BB1D-F59498772C52}" sibTransId="{A1F89213-8AB9-4C49-924E-5D56C130735C}"/>
    <dgm:cxn modelId="{84503AFB-378B-43C8-A7A6-D0BB684A14EF}" srcId="{8EF8C233-69BF-40F5-9E2C-5F478B6C4D0F}" destId="{0771FEAF-B178-4A8F-BC5C-1019859E0CC4}" srcOrd="0" destOrd="0" parTransId="{1C75A98E-605F-40D1-A60B-576727496BFD}" sibTransId="{6F958774-7DC5-4EFD-A655-AE6CE1707DBD}"/>
    <dgm:cxn modelId="{98D858FC-D70A-4346-A62E-772C8B5B7D2D}" srcId="{8EF8C233-69BF-40F5-9E2C-5F478B6C4D0F}" destId="{EF2CCBA7-A7FA-40E9-97A4-43AF00A4B525}" srcOrd="4" destOrd="0" parTransId="{B1A5157C-B34A-4ABF-BFEF-806D9773B5E2}" sibTransId="{F51CA56F-A778-4814-858E-CF9D7741E7D9}"/>
    <dgm:cxn modelId="{3E80E313-B227-2E47-839D-1CCCC2930F0E}" type="presParOf" srcId="{7563B006-E767-9648-A543-F75EB0CA2512}" destId="{21BAD8F0-8F21-8E4E-B625-659950E47F09}" srcOrd="0" destOrd="0" presId="urn:microsoft.com/office/officeart/2005/8/layout/default"/>
    <dgm:cxn modelId="{6A2F8388-2E81-4240-8AAC-4DF84C2A5C42}" type="presParOf" srcId="{7563B006-E767-9648-A543-F75EB0CA2512}" destId="{529FB884-19A4-3D45-8961-6FF1AEFF64EB}" srcOrd="1" destOrd="0" presId="urn:microsoft.com/office/officeart/2005/8/layout/default"/>
    <dgm:cxn modelId="{E8604ED3-71B6-8440-A6AE-4ED226B3AB68}" type="presParOf" srcId="{7563B006-E767-9648-A543-F75EB0CA2512}" destId="{A448E35D-6C4A-0D48-A400-D80974B3FCA8}" srcOrd="2" destOrd="0" presId="urn:microsoft.com/office/officeart/2005/8/layout/default"/>
    <dgm:cxn modelId="{75508246-AF1B-AC42-8E78-32A22D5A1A3E}" type="presParOf" srcId="{7563B006-E767-9648-A543-F75EB0CA2512}" destId="{7F4F013A-D474-DE4D-87DE-AA1B503BDE23}" srcOrd="3" destOrd="0" presId="urn:microsoft.com/office/officeart/2005/8/layout/default"/>
    <dgm:cxn modelId="{589EBDA2-682C-2342-B08C-A744DD51D3FC}" type="presParOf" srcId="{7563B006-E767-9648-A543-F75EB0CA2512}" destId="{72F75484-886E-134F-A22C-6E834A1E609E}" srcOrd="4" destOrd="0" presId="urn:microsoft.com/office/officeart/2005/8/layout/default"/>
    <dgm:cxn modelId="{1ADFFA73-FCFA-2143-89A3-73F4E826CEA6}" type="presParOf" srcId="{7563B006-E767-9648-A543-F75EB0CA2512}" destId="{8BB45CE3-9289-8C40-BEA9-35E76C0CB6F4}" srcOrd="5" destOrd="0" presId="urn:microsoft.com/office/officeart/2005/8/layout/default"/>
    <dgm:cxn modelId="{21D5EE8D-F823-0641-B3C1-A835E376FE76}" type="presParOf" srcId="{7563B006-E767-9648-A543-F75EB0CA2512}" destId="{E620A428-6796-BB40-8D45-0FA956E628B3}" srcOrd="6" destOrd="0" presId="urn:microsoft.com/office/officeart/2005/8/layout/default"/>
    <dgm:cxn modelId="{BCD8210A-94BD-DB43-9F51-F938877023AB}" type="presParOf" srcId="{7563B006-E767-9648-A543-F75EB0CA2512}" destId="{8E91B47A-65BB-B246-8FF6-A45C00A0F3EF}" srcOrd="7" destOrd="0" presId="urn:microsoft.com/office/officeart/2005/8/layout/default"/>
    <dgm:cxn modelId="{D6356257-AE1B-E949-822A-8A0B83878FCC}" type="presParOf" srcId="{7563B006-E767-9648-A543-F75EB0CA2512}" destId="{D2E7E765-6EA1-364C-ABF3-8214F8D80020}" srcOrd="8" destOrd="0" presId="urn:microsoft.com/office/officeart/2005/8/layout/default"/>
    <dgm:cxn modelId="{9F573413-B456-674F-A8D2-5313793E6683}" type="presParOf" srcId="{7563B006-E767-9648-A543-F75EB0CA2512}" destId="{5FF36325-958C-2C48-BC29-BB07346D556D}" srcOrd="9" destOrd="0" presId="urn:microsoft.com/office/officeart/2005/8/layout/default"/>
    <dgm:cxn modelId="{0E1C8BAC-2695-BC41-93AC-5CA60CF4A74E}" type="presParOf" srcId="{7563B006-E767-9648-A543-F75EB0CA2512}" destId="{02A41E51-0672-7B43-B3D5-419C09A9CFB3}" srcOrd="10" destOrd="0" presId="urn:microsoft.com/office/officeart/2005/8/layout/default"/>
    <dgm:cxn modelId="{9B9AD4F7-E389-CB4C-B6FD-92C38DE45989}" type="presParOf" srcId="{7563B006-E767-9648-A543-F75EB0CA2512}" destId="{020B93F9-9953-9A42-8370-B43D4AE0B0ED}" srcOrd="11" destOrd="0" presId="urn:microsoft.com/office/officeart/2005/8/layout/default"/>
    <dgm:cxn modelId="{3ECA3A64-7412-EC47-99F6-D6A8F9CD15CB}" type="presParOf" srcId="{7563B006-E767-9648-A543-F75EB0CA2512}" destId="{D633BA0C-3637-0F46-9C27-2C95A80A6AB1}" srcOrd="12" destOrd="0" presId="urn:microsoft.com/office/officeart/2005/8/layout/default"/>
    <dgm:cxn modelId="{0485661E-D1E5-AC47-B9E3-3B703B35EC3A}" type="presParOf" srcId="{7563B006-E767-9648-A543-F75EB0CA2512}" destId="{B466C4AD-C8E1-4A42-ADE3-E778ED651E8A}" srcOrd="13" destOrd="0" presId="urn:microsoft.com/office/officeart/2005/8/layout/default"/>
    <dgm:cxn modelId="{85FDC787-740D-EB45-BE39-4F3C4CCA6195}" type="presParOf" srcId="{7563B006-E767-9648-A543-F75EB0CA2512}" destId="{21121E1D-E915-A74C-8220-14E15C149F75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F31D9CE-D79F-4DB3-BC1E-464BE45335C6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9DB93E3-754C-4C54-B619-310454C11F9C}">
      <dgm:prSet/>
      <dgm:spPr/>
      <dgm:t>
        <a:bodyPr/>
        <a:lstStyle/>
        <a:p>
          <a:pPr>
            <a:defRPr cap="all"/>
          </a:pPr>
          <a:r>
            <a:rPr lang="en-US" baseline="0"/>
            <a:t>Dataset preparation – 24 hours</a:t>
          </a:r>
          <a:endParaRPr lang="en-US"/>
        </a:p>
      </dgm:t>
    </dgm:pt>
    <dgm:pt modelId="{3B360831-3D56-4DDB-B340-E647AD1689D2}" type="parTrans" cxnId="{C2561CFD-9BD2-4FDE-9AD7-62B46B7C9D0D}">
      <dgm:prSet/>
      <dgm:spPr/>
      <dgm:t>
        <a:bodyPr/>
        <a:lstStyle/>
        <a:p>
          <a:endParaRPr lang="en-US"/>
        </a:p>
      </dgm:t>
    </dgm:pt>
    <dgm:pt modelId="{4D70FC23-8945-4FB1-83B7-4A421D55E441}" type="sibTrans" cxnId="{C2561CFD-9BD2-4FDE-9AD7-62B46B7C9D0D}">
      <dgm:prSet/>
      <dgm:spPr/>
      <dgm:t>
        <a:bodyPr/>
        <a:lstStyle/>
        <a:p>
          <a:endParaRPr lang="en-US"/>
        </a:p>
      </dgm:t>
    </dgm:pt>
    <dgm:pt modelId="{90EB6926-35D9-4366-9735-256A938FB3C8}">
      <dgm:prSet/>
      <dgm:spPr/>
      <dgm:t>
        <a:bodyPr/>
        <a:lstStyle/>
        <a:p>
          <a:pPr>
            <a:defRPr cap="all"/>
          </a:pPr>
          <a:r>
            <a:rPr lang="en-US" baseline="0"/>
            <a:t>Building rules – 8 hours </a:t>
          </a:r>
          <a:endParaRPr lang="en-US"/>
        </a:p>
      </dgm:t>
    </dgm:pt>
    <dgm:pt modelId="{EF32A7B5-2386-4C50-8C22-9C298C352166}" type="parTrans" cxnId="{962CD9BC-1EA6-4965-9246-A0900D4E57EE}">
      <dgm:prSet/>
      <dgm:spPr/>
      <dgm:t>
        <a:bodyPr/>
        <a:lstStyle/>
        <a:p>
          <a:endParaRPr lang="en-US"/>
        </a:p>
      </dgm:t>
    </dgm:pt>
    <dgm:pt modelId="{2C1580CE-81CF-41F1-AB75-FD811E47D87A}" type="sibTrans" cxnId="{962CD9BC-1EA6-4965-9246-A0900D4E57EE}">
      <dgm:prSet/>
      <dgm:spPr/>
      <dgm:t>
        <a:bodyPr/>
        <a:lstStyle/>
        <a:p>
          <a:endParaRPr lang="en-US"/>
        </a:p>
      </dgm:t>
    </dgm:pt>
    <dgm:pt modelId="{6BCC042A-209E-4AC8-A4E4-23B956EED753}">
      <dgm:prSet/>
      <dgm:spPr/>
      <dgm:t>
        <a:bodyPr/>
        <a:lstStyle/>
        <a:p>
          <a:pPr>
            <a:defRPr cap="all"/>
          </a:pPr>
          <a:r>
            <a:rPr lang="en-US" baseline="0"/>
            <a:t>Model selection and building – 48 hours </a:t>
          </a:r>
          <a:endParaRPr lang="en-US"/>
        </a:p>
      </dgm:t>
    </dgm:pt>
    <dgm:pt modelId="{6ACC540E-311C-4DD2-802D-A9D0073BF41D}" type="parTrans" cxnId="{C4D4A5F1-0F1B-46F5-8704-F154E4E76777}">
      <dgm:prSet/>
      <dgm:spPr/>
      <dgm:t>
        <a:bodyPr/>
        <a:lstStyle/>
        <a:p>
          <a:endParaRPr lang="en-US"/>
        </a:p>
      </dgm:t>
    </dgm:pt>
    <dgm:pt modelId="{BDD4D0B9-FF39-4763-ACAE-637D4F737123}" type="sibTrans" cxnId="{C4D4A5F1-0F1B-46F5-8704-F154E4E76777}">
      <dgm:prSet/>
      <dgm:spPr/>
      <dgm:t>
        <a:bodyPr/>
        <a:lstStyle/>
        <a:p>
          <a:endParaRPr lang="en-US"/>
        </a:p>
      </dgm:t>
    </dgm:pt>
    <dgm:pt modelId="{520A3E5A-784E-4A9C-9A2A-DEAC1A1EE790}">
      <dgm:prSet/>
      <dgm:spPr/>
      <dgm:t>
        <a:bodyPr/>
        <a:lstStyle/>
        <a:p>
          <a:pPr>
            <a:defRPr cap="all"/>
          </a:pPr>
          <a:r>
            <a:rPr lang="en-US" baseline="0"/>
            <a:t>Training and Testing – 12 hours </a:t>
          </a:r>
          <a:endParaRPr lang="en-US"/>
        </a:p>
      </dgm:t>
    </dgm:pt>
    <dgm:pt modelId="{2EFF9DC8-0315-4B69-8FC3-CF7A2AF24168}" type="parTrans" cxnId="{9CE16859-5547-4DB3-82D4-516EE7080F24}">
      <dgm:prSet/>
      <dgm:spPr/>
      <dgm:t>
        <a:bodyPr/>
        <a:lstStyle/>
        <a:p>
          <a:endParaRPr lang="en-US"/>
        </a:p>
      </dgm:t>
    </dgm:pt>
    <dgm:pt modelId="{66856EB9-3ECD-4ED2-B677-1BF3923C9934}" type="sibTrans" cxnId="{9CE16859-5547-4DB3-82D4-516EE7080F24}">
      <dgm:prSet/>
      <dgm:spPr/>
      <dgm:t>
        <a:bodyPr/>
        <a:lstStyle/>
        <a:p>
          <a:endParaRPr lang="en-US"/>
        </a:p>
      </dgm:t>
    </dgm:pt>
    <dgm:pt modelId="{2B1107E5-2B1C-4DBC-A65A-B22C425FA17E}">
      <dgm:prSet/>
      <dgm:spPr/>
      <dgm:t>
        <a:bodyPr/>
        <a:lstStyle/>
        <a:p>
          <a:pPr>
            <a:defRPr cap="all"/>
          </a:pPr>
          <a:r>
            <a:rPr lang="en-US" baseline="0"/>
            <a:t>Output testing – 1 day </a:t>
          </a:r>
          <a:endParaRPr lang="en-US"/>
        </a:p>
      </dgm:t>
    </dgm:pt>
    <dgm:pt modelId="{9ED1A51E-EB91-406F-B84C-22061865E6B2}" type="parTrans" cxnId="{B4D3F07C-2C8F-440F-B3D7-DAE92BCFA905}">
      <dgm:prSet/>
      <dgm:spPr/>
      <dgm:t>
        <a:bodyPr/>
        <a:lstStyle/>
        <a:p>
          <a:endParaRPr lang="en-US"/>
        </a:p>
      </dgm:t>
    </dgm:pt>
    <dgm:pt modelId="{956B933C-D3FE-4AAD-BB7C-BC9B7BA784FC}" type="sibTrans" cxnId="{B4D3F07C-2C8F-440F-B3D7-DAE92BCFA905}">
      <dgm:prSet/>
      <dgm:spPr/>
      <dgm:t>
        <a:bodyPr/>
        <a:lstStyle/>
        <a:p>
          <a:endParaRPr lang="en-US"/>
        </a:p>
      </dgm:t>
    </dgm:pt>
    <dgm:pt modelId="{DDA31E00-BCA6-4CBF-8E3E-FF2A6952E25D}" type="pres">
      <dgm:prSet presAssocID="{CF31D9CE-D79F-4DB3-BC1E-464BE45335C6}" presName="root" presStyleCnt="0">
        <dgm:presLayoutVars>
          <dgm:dir/>
          <dgm:resizeHandles val="exact"/>
        </dgm:presLayoutVars>
      </dgm:prSet>
      <dgm:spPr/>
    </dgm:pt>
    <dgm:pt modelId="{2443BA97-0FE1-42DE-BB89-F31A07022A83}" type="pres">
      <dgm:prSet presAssocID="{79DB93E3-754C-4C54-B619-310454C11F9C}" presName="compNode" presStyleCnt="0"/>
      <dgm:spPr/>
    </dgm:pt>
    <dgm:pt modelId="{2E6102E7-A0B8-441C-967B-E7627932822F}" type="pres">
      <dgm:prSet presAssocID="{79DB93E3-754C-4C54-B619-310454C11F9C}" presName="iconBgRect" presStyleLbl="bgShp" presStyleIdx="0" presStyleCnt="5"/>
      <dgm:spPr/>
    </dgm:pt>
    <dgm:pt modelId="{311F1EAB-0B7B-4F89-865D-50F67C0DC2FD}" type="pres">
      <dgm:prSet presAssocID="{79DB93E3-754C-4C54-B619-310454C11F9C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D6AD54A1-0613-4EBD-920A-B213E85FA28E}" type="pres">
      <dgm:prSet presAssocID="{79DB93E3-754C-4C54-B619-310454C11F9C}" presName="spaceRect" presStyleCnt="0"/>
      <dgm:spPr/>
    </dgm:pt>
    <dgm:pt modelId="{3A1CB7E0-013A-4136-A3DE-63A4A67C47C2}" type="pres">
      <dgm:prSet presAssocID="{79DB93E3-754C-4C54-B619-310454C11F9C}" presName="textRect" presStyleLbl="revTx" presStyleIdx="0" presStyleCnt="5">
        <dgm:presLayoutVars>
          <dgm:chMax val="1"/>
          <dgm:chPref val="1"/>
        </dgm:presLayoutVars>
      </dgm:prSet>
      <dgm:spPr/>
    </dgm:pt>
    <dgm:pt modelId="{E64A0FAE-DB01-4C06-9F9E-0FC6EB5AAC57}" type="pres">
      <dgm:prSet presAssocID="{4D70FC23-8945-4FB1-83B7-4A421D55E441}" presName="sibTrans" presStyleCnt="0"/>
      <dgm:spPr/>
    </dgm:pt>
    <dgm:pt modelId="{82ACB837-2FB5-4BD7-8EAC-3CB7494864E3}" type="pres">
      <dgm:prSet presAssocID="{90EB6926-35D9-4366-9735-256A938FB3C8}" presName="compNode" presStyleCnt="0"/>
      <dgm:spPr/>
    </dgm:pt>
    <dgm:pt modelId="{EBB15054-B3C4-4F84-8A9A-479246405DCC}" type="pres">
      <dgm:prSet presAssocID="{90EB6926-35D9-4366-9735-256A938FB3C8}" presName="iconBgRect" presStyleLbl="bgShp" presStyleIdx="1" presStyleCnt="5"/>
      <dgm:spPr/>
    </dgm:pt>
    <dgm:pt modelId="{E25FB701-D456-4DFB-BF8D-D831EBC491C0}" type="pres">
      <dgm:prSet presAssocID="{90EB6926-35D9-4366-9735-256A938FB3C8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ck"/>
        </a:ext>
      </dgm:extLst>
    </dgm:pt>
    <dgm:pt modelId="{6AF1D3DF-99F5-4B6D-86A4-ACD1C8DCCA86}" type="pres">
      <dgm:prSet presAssocID="{90EB6926-35D9-4366-9735-256A938FB3C8}" presName="spaceRect" presStyleCnt="0"/>
      <dgm:spPr/>
    </dgm:pt>
    <dgm:pt modelId="{A2C8B46B-5371-4C9F-8A37-34559835B94B}" type="pres">
      <dgm:prSet presAssocID="{90EB6926-35D9-4366-9735-256A938FB3C8}" presName="textRect" presStyleLbl="revTx" presStyleIdx="1" presStyleCnt="5">
        <dgm:presLayoutVars>
          <dgm:chMax val="1"/>
          <dgm:chPref val="1"/>
        </dgm:presLayoutVars>
      </dgm:prSet>
      <dgm:spPr/>
    </dgm:pt>
    <dgm:pt modelId="{E6D10781-F736-456D-8C3E-2CC247389923}" type="pres">
      <dgm:prSet presAssocID="{2C1580CE-81CF-41F1-AB75-FD811E47D87A}" presName="sibTrans" presStyleCnt="0"/>
      <dgm:spPr/>
    </dgm:pt>
    <dgm:pt modelId="{953AE9E5-1C17-4094-94D4-940C8D50E5B0}" type="pres">
      <dgm:prSet presAssocID="{6BCC042A-209E-4AC8-A4E4-23B956EED753}" presName="compNode" presStyleCnt="0"/>
      <dgm:spPr/>
    </dgm:pt>
    <dgm:pt modelId="{A7D91B9D-CF76-45BE-9186-26F1ADA59F9A}" type="pres">
      <dgm:prSet presAssocID="{6BCC042A-209E-4AC8-A4E4-23B956EED753}" presName="iconBgRect" presStyleLbl="bgShp" presStyleIdx="2" presStyleCnt="5"/>
      <dgm:spPr/>
    </dgm:pt>
    <dgm:pt modelId="{03E306F0-FD91-467E-8C27-4B2CF65F6891}" type="pres">
      <dgm:prSet presAssocID="{6BCC042A-209E-4AC8-A4E4-23B956EED753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0F9A206-B1FA-4DDA-84B2-FA77D828CC3F}" type="pres">
      <dgm:prSet presAssocID="{6BCC042A-209E-4AC8-A4E4-23B956EED753}" presName="spaceRect" presStyleCnt="0"/>
      <dgm:spPr/>
    </dgm:pt>
    <dgm:pt modelId="{AF887259-97E0-45AE-9B95-8D3EA4CE483F}" type="pres">
      <dgm:prSet presAssocID="{6BCC042A-209E-4AC8-A4E4-23B956EED753}" presName="textRect" presStyleLbl="revTx" presStyleIdx="2" presStyleCnt="5">
        <dgm:presLayoutVars>
          <dgm:chMax val="1"/>
          <dgm:chPref val="1"/>
        </dgm:presLayoutVars>
      </dgm:prSet>
      <dgm:spPr/>
    </dgm:pt>
    <dgm:pt modelId="{3A7501B6-AE8D-40D1-B18C-7142EAE12EFF}" type="pres">
      <dgm:prSet presAssocID="{BDD4D0B9-FF39-4763-ACAE-637D4F737123}" presName="sibTrans" presStyleCnt="0"/>
      <dgm:spPr/>
    </dgm:pt>
    <dgm:pt modelId="{3754DCE2-C075-422C-ADB8-CDDBF4AC4DA1}" type="pres">
      <dgm:prSet presAssocID="{520A3E5A-784E-4A9C-9A2A-DEAC1A1EE790}" presName="compNode" presStyleCnt="0"/>
      <dgm:spPr/>
    </dgm:pt>
    <dgm:pt modelId="{F885E38F-186F-4E03-B89B-EFE44D163007}" type="pres">
      <dgm:prSet presAssocID="{520A3E5A-784E-4A9C-9A2A-DEAC1A1EE790}" presName="iconBgRect" presStyleLbl="bgShp" presStyleIdx="3" presStyleCnt="5"/>
      <dgm:spPr/>
    </dgm:pt>
    <dgm:pt modelId="{1D216E57-1F9C-459F-B28B-660E4FD16E9E}" type="pres">
      <dgm:prSet presAssocID="{520A3E5A-784E-4A9C-9A2A-DEAC1A1EE790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BB391719-081B-4A21-A4E1-C27FF11125EE}" type="pres">
      <dgm:prSet presAssocID="{520A3E5A-784E-4A9C-9A2A-DEAC1A1EE790}" presName="spaceRect" presStyleCnt="0"/>
      <dgm:spPr/>
    </dgm:pt>
    <dgm:pt modelId="{E830ADA0-A499-47F6-9EDB-6511CED62FB3}" type="pres">
      <dgm:prSet presAssocID="{520A3E5A-784E-4A9C-9A2A-DEAC1A1EE790}" presName="textRect" presStyleLbl="revTx" presStyleIdx="3" presStyleCnt="5">
        <dgm:presLayoutVars>
          <dgm:chMax val="1"/>
          <dgm:chPref val="1"/>
        </dgm:presLayoutVars>
      </dgm:prSet>
      <dgm:spPr/>
    </dgm:pt>
    <dgm:pt modelId="{A1B3E7E6-CA0D-46D4-B710-725FEBDB6748}" type="pres">
      <dgm:prSet presAssocID="{66856EB9-3ECD-4ED2-B677-1BF3923C9934}" presName="sibTrans" presStyleCnt="0"/>
      <dgm:spPr/>
    </dgm:pt>
    <dgm:pt modelId="{3171BA6F-9A0E-435D-9E7B-C5FFE3CA4059}" type="pres">
      <dgm:prSet presAssocID="{2B1107E5-2B1C-4DBC-A65A-B22C425FA17E}" presName="compNode" presStyleCnt="0"/>
      <dgm:spPr/>
    </dgm:pt>
    <dgm:pt modelId="{C91A3F8F-AD98-4AB6-8288-A938A481E193}" type="pres">
      <dgm:prSet presAssocID="{2B1107E5-2B1C-4DBC-A65A-B22C425FA17E}" presName="iconBgRect" presStyleLbl="bgShp" presStyleIdx="4" presStyleCnt="5"/>
      <dgm:spPr/>
    </dgm:pt>
    <dgm:pt modelId="{57EFD5CC-56A8-4743-8953-FC5224B0A738}" type="pres">
      <dgm:prSet presAssocID="{2B1107E5-2B1C-4DBC-A65A-B22C425FA17E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 List"/>
        </a:ext>
      </dgm:extLst>
    </dgm:pt>
    <dgm:pt modelId="{7681204F-9CB8-4F6C-B2C3-10F6F7F2B1E1}" type="pres">
      <dgm:prSet presAssocID="{2B1107E5-2B1C-4DBC-A65A-B22C425FA17E}" presName="spaceRect" presStyleCnt="0"/>
      <dgm:spPr/>
    </dgm:pt>
    <dgm:pt modelId="{70B7E2A4-2A0A-4869-87AD-F4E4B67FC621}" type="pres">
      <dgm:prSet presAssocID="{2B1107E5-2B1C-4DBC-A65A-B22C425FA17E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9460380A-15F1-4FFD-A5C4-C6C960DBFF00}" type="presOf" srcId="{79DB93E3-754C-4C54-B619-310454C11F9C}" destId="{3A1CB7E0-013A-4136-A3DE-63A4A67C47C2}" srcOrd="0" destOrd="0" presId="urn:microsoft.com/office/officeart/2018/5/layout/IconCircleLabelList"/>
    <dgm:cxn modelId="{36BF2D24-4260-41C7-BC10-7C2EECE66C8E}" type="presOf" srcId="{CF31D9CE-D79F-4DB3-BC1E-464BE45335C6}" destId="{DDA31E00-BCA6-4CBF-8E3E-FF2A6952E25D}" srcOrd="0" destOrd="0" presId="urn:microsoft.com/office/officeart/2018/5/layout/IconCircleLabelList"/>
    <dgm:cxn modelId="{9CE16859-5547-4DB3-82D4-516EE7080F24}" srcId="{CF31D9CE-D79F-4DB3-BC1E-464BE45335C6}" destId="{520A3E5A-784E-4A9C-9A2A-DEAC1A1EE790}" srcOrd="3" destOrd="0" parTransId="{2EFF9DC8-0315-4B69-8FC3-CF7A2AF24168}" sibTransId="{66856EB9-3ECD-4ED2-B677-1BF3923C9934}"/>
    <dgm:cxn modelId="{60D0D774-AA1C-4511-88E2-D5C701A8A584}" type="presOf" srcId="{6BCC042A-209E-4AC8-A4E4-23B956EED753}" destId="{AF887259-97E0-45AE-9B95-8D3EA4CE483F}" srcOrd="0" destOrd="0" presId="urn:microsoft.com/office/officeart/2018/5/layout/IconCircleLabelList"/>
    <dgm:cxn modelId="{B4D3F07C-2C8F-440F-B3D7-DAE92BCFA905}" srcId="{CF31D9CE-D79F-4DB3-BC1E-464BE45335C6}" destId="{2B1107E5-2B1C-4DBC-A65A-B22C425FA17E}" srcOrd="4" destOrd="0" parTransId="{9ED1A51E-EB91-406F-B84C-22061865E6B2}" sibTransId="{956B933C-D3FE-4AAD-BB7C-BC9B7BA784FC}"/>
    <dgm:cxn modelId="{962CD9BC-1EA6-4965-9246-A0900D4E57EE}" srcId="{CF31D9CE-D79F-4DB3-BC1E-464BE45335C6}" destId="{90EB6926-35D9-4366-9735-256A938FB3C8}" srcOrd="1" destOrd="0" parTransId="{EF32A7B5-2386-4C50-8C22-9C298C352166}" sibTransId="{2C1580CE-81CF-41F1-AB75-FD811E47D87A}"/>
    <dgm:cxn modelId="{B93ED6CB-F186-4D60-AFF0-842399613730}" type="presOf" srcId="{520A3E5A-784E-4A9C-9A2A-DEAC1A1EE790}" destId="{E830ADA0-A499-47F6-9EDB-6511CED62FB3}" srcOrd="0" destOrd="0" presId="urn:microsoft.com/office/officeart/2018/5/layout/IconCircleLabelList"/>
    <dgm:cxn modelId="{E19414E2-A077-4C72-9EC9-A9195B8E4B61}" type="presOf" srcId="{90EB6926-35D9-4366-9735-256A938FB3C8}" destId="{A2C8B46B-5371-4C9F-8A37-34559835B94B}" srcOrd="0" destOrd="0" presId="urn:microsoft.com/office/officeart/2018/5/layout/IconCircleLabelList"/>
    <dgm:cxn modelId="{4D96D0E9-3CD2-4CB0-A44D-5F9BBACA7D95}" type="presOf" srcId="{2B1107E5-2B1C-4DBC-A65A-B22C425FA17E}" destId="{70B7E2A4-2A0A-4869-87AD-F4E4B67FC621}" srcOrd="0" destOrd="0" presId="urn:microsoft.com/office/officeart/2018/5/layout/IconCircleLabelList"/>
    <dgm:cxn modelId="{C4D4A5F1-0F1B-46F5-8704-F154E4E76777}" srcId="{CF31D9CE-D79F-4DB3-BC1E-464BE45335C6}" destId="{6BCC042A-209E-4AC8-A4E4-23B956EED753}" srcOrd="2" destOrd="0" parTransId="{6ACC540E-311C-4DD2-802D-A9D0073BF41D}" sibTransId="{BDD4D0B9-FF39-4763-ACAE-637D4F737123}"/>
    <dgm:cxn modelId="{C2561CFD-9BD2-4FDE-9AD7-62B46B7C9D0D}" srcId="{CF31D9CE-D79F-4DB3-BC1E-464BE45335C6}" destId="{79DB93E3-754C-4C54-B619-310454C11F9C}" srcOrd="0" destOrd="0" parTransId="{3B360831-3D56-4DDB-B340-E647AD1689D2}" sibTransId="{4D70FC23-8945-4FB1-83B7-4A421D55E441}"/>
    <dgm:cxn modelId="{A5348232-FCD0-4711-BDE0-B5515485EC58}" type="presParOf" srcId="{DDA31E00-BCA6-4CBF-8E3E-FF2A6952E25D}" destId="{2443BA97-0FE1-42DE-BB89-F31A07022A83}" srcOrd="0" destOrd="0" presId="urn:microsoft.com/office/officeart/2018/5/layout/IconCircleLabelList"/>
    <dgm:cxn modelId="{00542A72-5473-4E7F-8840-A1748963A3EA}" type="presParOf" srcId="{2443BA97-0FE1-42DE-BB89-F31A07022A83}" destId="{2E6102E7-A0B8-441C-967B-E7627932822F}" srcOrd="0" destOrd="0" presId="urn:microsoft.com/office/officeart/2018/5/layout/IconCircleLabelList"/>
    <dgm:cxn modelId="{EE7C3952-DD3A-4D69-9EE5-63DE81E8A8E7}" type="presParOf" srcId="{2443BA97-0FE1-42DE-BB89-F31A07022A83}" destId="{311F1EAB-0B7B-4F89-865D-50F67C0DC2FD}" srcOrd="1" destOrd="0" presId="urn:microsoft.com/office/officeart/2018/5/layout/IconCircleLabelList"/>
    <dgm:cxn modelId="{00330F4B-3388-4336-BEE2-2DFAF8F2D851}" type="presParOf" srcId="{2443BA97-0FE1-42DE-BB89-F31A07022A83}" destId="{D6AD54A1-0613-4EBD-920A-B213E85FA28E}" srcOrd="2" destOrd="0" presId="urn:microsoft.com/office/officeart/2018/5/layout/IconCircleLabelList"/>
    <dgm:cxn modelId="{32AC7EED-8E78-411B-856F-4DB1C525D6E8}" type="presParOf" srcId="{2443BA97-0FE1-42DE-BB89-F31A07022A83}" destId="{3A1CB7E0-013A-4136-A3DE-63A4A67C47C2}" srcOrd="3" destOrd="0" presId="urn:microsoft.com/office/officeart/2018/5/layout/IconCircleLabelList"/>
    <dgm:cxn modelId="{5BD2A340-B96D-4DB3-A44A-3021E6039EC9}" type="presParOf" srcId="{DDA31E00-BCA6-4CBF-8E3E-FF2A6952E25D}" destId="{E64A0FAE-DB01-4C06-9F9E-0FC6EB5AAC57}" srcOrd="1" destOrd="0" presId="urn:microsoft.com/office/officeart/2018/5/layout/IconCircleLabelList"/>
    <dgm:cxn modelId="{9953FAA0-9543-43D1-8D6F-DF18B7C3FD4F}" type="presParOf" srcId="{DDA31E00-BCA6-4CBF-8E3E-FF2A6952E25D}" destId="{82ACB837-2FB5-4BD7-8EAC-3CB7494864E3}" srcOrd="2" destOrd="0" presId="urn:microsoft.com/office/officeart/2018/5/layout/IconCircleLabelList"/>
    <dgm:cxn modelId="{0894CC56-8A7B-494D-9094-37F13BFA6072}" type="presParOf" srcId="{82ACB837-2FB5-4BD7-8EAC-3CB7494864E3}" destId="{EBB15054-B3C4-4F84-8A9A-479246405DCC}" srcOrd="0" destOrd="0" presId="urn:microsoft.com/office/officeart/2018/5/layout/IconCircleLabelList"/>
    <dgm:cxn modelId="{C75D600E-BF83-41C1-9099-BE0ABAC65A9E}" type="presParOf" srcId="{82ACB837-2FB5-4BD7-8EAC-3CB7494864E3}" destId="{E25FB701-D456-4DFB-BF8D-D831EBC491C0}" srcOrd="1" destOrd="0" presId="urn:microsoft.com/office/officeart/2018/5/layout/IconCircleLabelList"/>
    <dgm:cxn modelId="{02386C4E-6B5E-41D5-89B8-7C5387463E79}" type="presParOf" srcId="{82ACB837-2FB5-4BD7-8EAC-3CB7494864E3}" destId="{6AF1D3DF-99F5-4B6D-86A4-ACD1C8DCCA86}" srcOrd="2" destOrd="0" presId="urn:microsoft.com/office/officeart/2018/5/layout/IconCircleLabelList"/>
    <dgm:cxn modelId="{77BDE864-B1C8-4A6B-93C7-64083A5300EA}" type="presParOf" srcId="{82ACB837-2FB5-4BD7-8EAC-3CB7494864E3}" destId="{A2C8B46B-5371-4C9F-8A37-34559835B94B}" srcOrd="3" destOrd="0" presId="urn:microsoft.com/office/officeart/2018/5/layout/IconCircleLabelList"/>
    <dgm:cxn modelId="{BAEEACD2-27D5-4A4D-9998-E9AEAA57ECE9}" type="presParOf" srcId="{DDA31E00-BCA6-4CBF-8E3E-FF2A6952E25D}" destId="{E6D10781-F736-456D-8C3E-2CC247389923}" srcOrd="3" destOrd="0" presId="urn:microsoft.com/office/officeart/2018/5/layout/IconCircleLabelList"/>
    <dgm:cxn modelId="{3E8EA846-3DD8-44BF-91EE-43A89E29F1CA}" type="presParOf" srcId="{DDA31E00-BCA6-4CBF-8E3E-FF2A6952E25D}" destId="{953AE9E5-1C17-4094-94D4-940C8D50E5B0}" srcOrd="4" destOrd="0" presId="urn:microsoft.com/office/officeart/2018/5/layout/IconCircleLabelList"/>
    <dgm:cxn modelId="{24EB5F5A-8BE1-4E79-9897-168D885F1187}" type="presParOf" srcId="{953AE9E5-1C17-4094-94D4-940C8D50E5B0}" destId="{A7D91B9D-CF76-45BE-9186-26F1ADA59F9A}" srcOrd="0" destOrd="0" presId="urn:microsoft.com/office/officeart/2018/5/layout/IconCircleLabelList"/>
    <dgm:cxn modelId="{D3D80306-34E6-4267-85CD-AC9CE1709569}" type="presParOf" srcId="{953AE9E5-1C17-4094-94D4-940C8D50E5B0}" destId="{03E306F0-FD91-467E-8C27-4B2CF65F6891}" srcOrd="1" destOrd="0" presId="urn:microsoft.com/office/officeart/2018/5/layout/IconCircleLabelList"/>
    <dgm:cxn modelId="{250A2BB5-835D-4009-B691-05BC88C6D631}" type="presParOf" srcId="{953AE9E5-1C17-4094-94D4-940C8D50E5B0}" destId="{B0F9A206-B1FA-4DDA-84B2-FA77D828CC3F}" srcOrd="2" destOrd="0" presId="urn:microsoft.com/office/officeart/2018/5/layout/IconCircleLabelList"/>
    <dgm:cxn modelId="{BF310CC0-543D-40C5-907A-1BFB131EB2C8}" type="presParOf" srcId="{953AE9E5-1C17-4094-94D4-940C8D50E5B0}" destId="{AF887259-97E0-45AE-9B95-8D3EA4CE483F}" srcOrd="3" destOrd="0" presId="urn:microsoft.com/office/officeart/2018/5/layout/IconCircleLabelList"/>
    <dgm:cxn modelId="{636431E6-119F-4E15-ACC9-44A85ED0EFFC}" type="presParOf" srcId="{DDA31E00-BCA6-4CBF-8E3E-FF2A6952E25D}" destId="{3A7501B6-AE8D-40D1-B18C-7142EAE12EFF}" srcOrd="5" destOrd="0" presId="urn:microsoft.com/office/officeart/2018/5/layout/IconCircleLabelList"/>
    <dgm:cxn modelId="{0198775C-E451-4273-94C1-AD242D7D1FEE}" type="presParOf" srcId="{DDA31E00-BCA6-4CBF-8E3E-FF2A6952E25D}" destId="{3754DCE2-C075-422C-ADB8-CDDBF4AC4DA1}" srcOrd="6" destOrd="0" presId="urn:microsoft.com/office/officeart/2018/5/layout/IconCircleLabelList"/>
    <dgm:cxn modelId="{2D912B84-17A9-4573-972B-49CD2DB23301}" type="presParOf" srcId="{3754DCE2-C075-422C-ADB8-CDDBF4AC4DA1}" destId="{F885E38F-186F-4E03-B89B-EFE44D163007}" srcOrd="0" destOrd="0" presId="urn:microsoft.com/office/officeart/2018/5/layout/IconCircleLabelList"/>
    <dgm:cxn modelId="{F541D6C3-4E4F-4597-BF14-1302FDE8FA8A}" type="presParOf" srcId="{3754DCE2-C075-422C-ADB8-CDDBF4AC4DA1}" destId="{1D216E57-1F9C-459F-B28B-660E4FD16E9E}" srcOrd="1" destOrd="0" presId="urn:microsoft.com/office/officeart/2018/5/layout/IconCircleLabelList"/>
    <dgm:cxn modelId="{5CECE49E-7C7B-4C34-B1A1-5F0AAC2DE973}" type="presParOf" srcId="{3754DCE2-C075-422C-ADB8-CDDBF4AC4DA1}" destId="{BB391719-081B-4A21-A4E1-C27FF11125EE}" srcOrd="2" destOrd="0" presId="urn:microsoft.com/office/officeart/2018/5/layout/IconCircleLabelList"/>
    <dgm:cxn modelId="{E3D72977-7491-4EB2-898A-F99CB61EEF68}" type="presParOf" srcId="{3754DCE2-C075-422C-ADB8-CDDBF4AC4DA1}" destId="{E830ADA0-A499-47F6-9EDB-6511CED62FB3}" srcOrd="3" destOrd="0" presId="urn:microsoft.com/office/officeart/2018/5/layout/IconCircleLabelList"/>
    <dgm:cxn modelId="{2C2943F6-1C85-4EBD-8871-E00FA4B66381}" type="presParOf" srcId="{DDA31E00-BCA6-4CBF-8E3E-FF2A6952E25D}" destId="{A1B3E7E6-CA0D-46D4-B710-725FEBDB6748}" srcOrd="7" destOrd="0" presId="urn:microsoft.com/office/officeart/2018/5/layout/IconCircleLabelList"/>
    <dgm:cxn modelId="{ADEB0890-0E02-44F8-BA36-7A54CF851867}" type="presParOf" srcId="{DDA31E00-BCA6-4CBF-8E3E-FF2A6952E25D}" destId="{3171BA6F-9A0E-435D-9E7B-C5FFE3CA4059}" srcOrd="8" destOrd="0" presId="urn:microsoft.com/office/officeart/2018/5/layout/IconCircleLabelList"/>
    <dgm:cxn modelId="{55FE7021-5AB6-4AB3-AB94-4527496670A1}" type="presParOf" srcId="{3171BA6F-9A0E-435D-9E7B-C5FFE3CA4059}" destId="{C91A3F8F-AD98-4AB6-8288-A938A481E193}" srcOrd="0" destOrd="0" presId="urn:microsoft.com/office/officeart/2018/5/layout/IconCircleLabelList"/>
    <dgm:cxn modelId="{1E7F0C6A-8041-4442-9ACC-1C28F5914D79}" type="presParOf" srcId="{3171BA6F-9A0E-435D-9E7B-C5FFE3CA4059}" destId="{57EFD5CC-56A8-4743-8953-FC5224B0A738}" srcOrd="1" destOrd="0" presId="urn:microsoft.com/office/officeart/2018/5/layout/IconCircleLabelList"/>
    <dgm:cxn modelId="{06698436-FC13-41C2-9E88-33F96C123E6D}" type="presParOf" srcId="{3171BA6F-9A0E-435D-9E7B-C5FFE3CA4059}" destId="{7681204F-9CB8-4F6C-B2C3-10F6F7F2B1E1}" srcOrd="2" destOrd="0" presId="urn:microsoft.com/office/officeart/2018/5/layout/IconCircleLabelList"/>
    <dgm:cxn modelId="{17577B74-AB48-49B6-BB5B-DB92AD136E37}" type="presParOf" srcId="{3171BA6F-9A0E-435D-9E7B-C5FFE3CA4059}" destId="{70B7E2A4-2A0A-4869-87AD-F4E4B67FC621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BAD8F0-8F21-8E4E-B625-659950E47F09}">
      <dsp:nvSpPr>
        <dsp:cNvPr id="0" name=""/>
        <dsp:cNvSpPr/>
      </dsp:nvSpPr>
      <dsp:spPr>
        <a:xfrm>
          <a:off x="2812" y="340206"/>
          <a:ext cx="2231528" cy="13389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Dimensions – Height(H), Width(W), Depth(D)</a:t>
          </a:r>
        </a:p>
      </dsp:txBody>
      <dsp:txXfrm>
        <a:off x="2812" y="340206"/>
        <a:ext cx="2231528" cy="1338917"/>
      </dsp:txXfrm>
    </dsp:sp>
    <dsp:sp modelId="{A448E35D-6C4A-0D48-A400-D80974B3FCA8}">
      <dsp:nvSpPr>
        <dsp:cNvPr id="0" name=""/>
        <dsp:cNvSpPr/>
      </dsp:nvSpPr>
      <dsp:spPr>
        <a:xfrm>
          <a:off x="2457494" y="340206"/>
          <a:ext cx="2231528" cy="13389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Color – For color theory (in future)</a:t>
          </a:r>
        </a:p>
      </dsp:txBody>
      <dsp:txXfrm>
        <a:off x="2457494" y="340206"/>
        <a:ext cx="2231528" cy="1338917"/>
      </dsp:txXfrm>
    </dsp:sp>
    <dsp:sp modelId="{72F75484-886E-134F-A22C-6E834A1E609E}">
      <dsp:nvSpPr>
        <dsp:cNvPr id="0" name=""/>
        <dsp:cNvSpPr/>
      </dsp:nvSpPr>
      <dsp:spPr>
        <a:xfrm>
          <a:off x="4912176" y="340206"/>
          <a:ext cx="2231528" cy="13389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Shape – For adjustments </a:t>
          </a:r>
        </a:p>
      </dsp:txBody>
      <dsp:txXfrm>
        <a:off x="4912176" y="340206"/>
        <a:ext cx="2231528" cy="1338917"/>
      </dsp:txXfrm>
    </dsp:sp>
    <dsp:sp modelId="{E620A428-6796-BB40-8D45-0FA956E628B3}">
      <dsp:nvSpPr>
        <dsp:cNvPr id="0" name=""/>
        <dsp:cNvSpPr/>
      </dsp:nvSpPr>
      <dsp:spPr>
        <a:xfrm>
          <a:off x="7366858" y="340206"/>
          <a:ext cx="2231528" cy="133891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Name – Product name / product code(for future )</a:t>
          </a:r>
        </a:p>
      </dsp:txBody>
      <dsp:txXfrm>
        <a:off x="7366858" y="340206"/>
        <a:ext cx="2231528" cy="1338917"/>
      </dsp:txXfrm>
    </dsp:sp>
    <dsp:sp modelId="{D2E7E765-6EA1-364C-ABF3-8214F8D80020}">
      <dsp:nvSpPr>
        <dsp:cNvPr id="0" name=""/>
        <dsp:cNvSpPr/>
      </dsp:nvSpPr>
      <dsp:spPr>
        <a:xfrm>
          <a:off x="2812" y="1902276"/>
          <a:ext cx="2231528" cy="133891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Product link  - Quick accessibility </a:t>
          </a:r>
        </a:p>
      </dsp:txBody>
      <dsp:txXfrm>
        <a:off x="2812" y="1902276"/>
        <a:ext cx="2231528" cy="1338917"/>
      </dsp:txXfrm>
    </dsp:sp>
    <dsp:sp modelId="{02A41E51-0672-7B43-B3D5-419C09A9CFB3}">
      <dsp:nvSpPr>
        <dsp:cNvPr id="0" name=""/>
        <dsp:cNvSpPr/>
      </dsp:nvSpPr>
      <dsp:spPr>
        <a:xfrm>
          <a:off x="2457494" y="1902276"/>
          <a:ext cx="2231528" cy="133891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Image link – For the visuals </a:t>
          </a:r>
        </a:p>
      </dsp:txBody>
      <dsp:txXfrm>
        <a:off x="2457494" y="1902276"/>
        <a:ext cx="2231528" cy="1338917"/>
      </dsp:txXfrm>
    </dsp:sp>
    <dsp:sp modelId="{D633BA0C-3637-0F46-9C27-2C95A80A6AB1}">
      <dsp:nvSpPr>
        <dsp:cNvPr id="0" name=""/>
        <dsp:cNvSpPr/>
      </dsp:nvSpPr>
      <dsp:spPr>
        <a:xfrm>
          <a:off x="4912176" y="1902276"/>
          <a:ext cx="2231528" cy="133891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Weight </a:t>
          </a:r>
        </a:p>
      </dsp:txBody>
      <dsp:txXfrm>
        <a:off x="4912176" y="1902276"/>
        <a:ext cx="2231528" cy="1338917"/>
      </dsp:txXfrm>
    </dsp:sp>
    <dsp:sp modelId="{21121E1D-E915-A74C-8220-14E15C149F75}">
      <dsp:nvSpPr>
        <dsp:cNvPr id="0" name=""/>
        <dsp:cNvSpPr/>
      </dsp:nvSpPr>
      <dsp:spPr>
        <a:xfrm>
          <a:off x="7366858" y="1902276"/>
          <a:ext cx="2231528" cy="133891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34925" cap="flat" cmpd="sng" algn="in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Material used </a:t>
          </a:r>
        </a:p>
      </dsp:txBody>
      <dsp:txXfrm>
        <a:off x="7366858" y="1902276"/>
        <a:ext cx="2231528" cy="133891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6102E7-A0B8-441C-967B-E7627932822F}">
      <dsp:nvSpPr>
        <dsp:cNvPr id="0" name=""/>
        <dsp:cNvSpPr/>
      </dsp:nvSpPr>
      <dsp:spPr>
        <a:xfrm>
          <a:off x="329621" y="780309"/>
          <a:ext cx="1027230" cy="102723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1F1EAB-0B7B-4F89-865D-50F67C0DC2FD}">
      <dsp:nvSpPr>
        <dsp:cNvPr id="0" name=""/>
        <dsp:cNvSpPr/>
      </dsp:nvSpPr>
      <dsp:spPr>
        <a:xfrm>
          <a:off x="548539" y="999227"/>
          <a:ext cx="589394" cy="5893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1CB7E0-013A-4136-A3DE-63A4A67C47C2}">
      <dsp:nvSpPr>
        <dsp:cNvPr id="0" name=""/>
        <dsp:cNvSpPr/>
      </dsp:nvSpPr>
      <dsp:spPr>
        <a:xfrm>
          <a:off x="1244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baseline="0"/>
            <a:t>Dataset preparation – 24 hours</a:t>
          </a:r>
          <a:endParaRPr lang="en-US" sz="1600" kern="1200"/>
        </a:p>
      </dsp:txBody>
      <dsp:txXfrm>
        <a:off x="1244" y="2127496"/>
        <a:ext cx="1683984" cy="673593"/>
      </dsp:txXfrm>
    </dsp:sp>
    <dsp:sp modelId="{EBB15054-B3C4-4F84-8A9A-479246405DCC}">
      <dsp:nvSpPr>
        <dsp:cNvPr id="0" name=""/>
        <dsp:cNvSpPr/>
      </dsp:nvSpPr>
      <dsp:spPr>
        <a:xfrm>
          <a:off x="2308303" y="780309"/>
          <a:ext cx="1027230" cy="102723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25FB701-D456-4DFB-BF8D-D831EBC491C0}">
      <dsp:nvSpPr>
        <dsp:cNvPr id="0" name=""/>
        <dsp:cNvSpPr/>
      </dsp:nvSpPr>
      <dsp:spPr>
        <a:xfrm>
          <a:off x="2527221" y="999227"/>
          <a:ext cx="589394" cy="5893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C8B46B-5371-4C9F-8A37-34559835B94B}">
      <dsp:nvSpPr>
        <dsp:cNvPr id="0" name=""/>
        <dsp:cNvSpPr/>
      </dsp:nvSpPr>
      <dsp:spPr>
        <a:xfrm>
          <a:off x="1979926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baseline="0"/>
            <a:t>Building rules – 8 hours </a:t>
          </a:r>
          <a:endParaRPr lang="en-US" sz="1600" kern="1200"/>
        </a:p>
      </dsp:txBody>
      <dsp:txXfrm>
        <a:off x="1979926" y="2127496"/>
        <a:ext cx="1683984" cy="673593"/>
      </dsp:txXfrm>
    </dsp:sp>
    <dsp:sp modelId="{A7D91B9D-CF76-45BE-9186-26F1ADA59F9A}">
      <dsp:nvSpPr>
        <dsp:cNvPr id="0" name=""/>
        <dsp:cNvSpPr/>
      </dsp:nvSpPr>
      <dsp:spPr>
        <a:xfrm>
          <a:off x="4286984" y="780309"/>
          <a:ext cx="1027230" cy="102723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3E306F0-FD91-467E-8C27-4B2CF65F6891}">
      <dsp:nvSpPr>
        <dsp:cNvPr id="0" name=""/>
        <dsp:cNvSpPr/>
      </dsp:nvSpPr>
      <dsp:spPr>
        <a:xfrm>
          <a:off x="4505902" y="999227"/>
          <a:ext cx="589394" cy="58939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887259-97E0-45AE-9B95-8D3EA4CE483F}">
      <dsp:nvSpPr>
        <dsp:cNvPr id="0" name=""/>
        <dsp:cNvSpPr/>
      </dsp:nvSpPr>
      <dsp:spPr>
        <a:xfrm>
          <a:off x="3958607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baseline="0"/>
            <a:t>Model selection and building – 48 hours </a:t>
          </a:r>
          <a:endParaRPr lang="en-US" sz="1600" kern="1200"/>
        </a:p>
      </dsp:txBody>
      <dsp:txXfrm>
        <a:off x="3958607" y="2127496"/>
        <a:ext cx="1683984" cy="673593"/>
      </dsp:txXfrm>
    </dsp:sp>
    <dsp:sp modelId="{F885E38F-186F-4E03-B89B-EFE44D163007}">
      <dsp:nvSpPr>
        <dsp:cNvPr id="0" name=""/>
        <dsp:cNvSpPr/>
      </dsp:nvSpPr>
      <dsp:spPr>
        <a:xfrm>
          <a:off x="6265666" y="780309"/>
          <a:ext cx="1027230" cy="102723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D216E57-1F9C-459F-B28B-660E4FD16E9E}">
      <dsp:nvSpPr>
        <dsp:cNvPr id="0" name=""/>
        <dsp:cNvSpPr/>
      </dsp:nvSpPr>
      <dsp:spPr>
        <a:xfrm>
          <a:off x="6484584" y="999227"/>
          <a:ext cx="589394" cy="58939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830ADA0-A499-47F6-9EDB-6511CED62FB3}">
      <dsp:nvSpPr>
        <dsp:cNvPr id="0" name=""/>
        <dsp:cNvSpPr/>
      </dsp:nvSpPr>
      <dsp:spPr>
        <a:xfrm>
          <a:off x="5937289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baseline="0"/>
            <a:t>Training and Testing – 12 hours </a:t>
          </a:r>
          <a:endParaRPr lang="en-US" sz="1600" kern="1200"/>
        </a:p>
      </dsp:txBody>
      <dsp:txXfrm>
        <a:off x="5937289" y="2127496"/>
        <a:ext cx="1683984" cy="673593"/>
      </dsp:txXfrm>
    </dsp:sp>
    <dsp:sp modelId="{C91A3F8F-AD98-4AB6-8288-A938A481E193}">
      <dsp:nvSpPr>
        <dsp:cNvPr id="0" name=""/>
        <dsp:cNvSpPr/>
      </dsp:nvSpPr>
      <dsp:spPr>
        <a:xfrm>
          <a:off x="8244348" y="780309"/>
          <a:ext cx="1027230" cy="102723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FD5CC-56A8-4743-8953-FC5224B0A738}">
      <dsp:nvSpPr>
        <dsp:cNvPr id="0" name=""/>
        <dsp:cNvSpPr/>
      </dsp:nvSpPr>
      <dsp:spPr>
        <a:xfrm>
          <a:off x="8463266" y="999227"/>
          <a:ext cx="589394" cy="589394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34925" cap="flat" cmpd="sng" algn="in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0B7E2A4-2A0A-4869-87AD-F4E4B67FC621}">
      <dsp:nvSpPr>
        <dsp:cNvPr id="0" name=""/>
        <dsp:cNvSpPr/>
      </dsp:nvSpPr>
      <dsp:spPr>
        <a:xfrm>
          <a:off x="7915971" y="2127496"/>
          <a:ext cx="1683984" cy="67359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600" kern="1200" baseline="0"/>
            <a:t>Output testing – 1 day </a:t>
          </a:r>
          <a:endParaRPr lang="en-US" sz="1600" kern="1200"/>
        </a:p>
      </dsp:txBody>
      <dsp:txXfrm>
        <a:off x="7915971" y="2127496"/>
        <a:ext cx="1683984" cy="67359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DAA7D5-098B-6549-A4B1-87DA7E5B99E8}" type="datetimeFigureOut">
              <a:rPr lang="en-US" smtClean="0"/>
              <a:t>6/30/25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69D3276-E70F-D44A-8924-59FCA41332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0858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FE238015-7C47-594F-B23C-7DA2C8A61141}" type="datetime1">
              <a:rPr lang="en-US" smtClean="0"/>
              <a:t>6/30/25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25719E-B07A-A847-A5EA-731398F53086}" type="datetime1">
              <a:rPr lang="en-US" smtClean="0"/>
              <a:t>6/30/25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776FB8-DD16-5841-94C3-A0B946F0D0EC}" type="datetime1">
              <a:rPr lang="en-US" smtClean="0"/>
              <a:t>6/30/25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8CC4E2-453C-D245-A80D-ACE79983203C}" type="datetime1">
              <a:rPr lang="en-US" smtClean="0"/>
              <a:t>6/30/25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B37935A-00B2-014C-A0C7-DF2CF44DC345}" type="datetime1">
              <a:rPr lang="en-US" smtClean="0"/>
              <a:t>6/30/25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809744-8A4F-B844-944F-02C5EC4C1CE4}" type="datetime1">
              <a:rPr lang="en-US" smtClean="0"/>
              <a:t>6/30/25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7FCF76-0F56-DA46-88BF-A76BD60705E2}" type="datetime1">
              <a:rPr lang="en-US" smtClean="0"/>
              <a:t>6/30/25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55135E-AA50-814B-ADFA-BB016CE30C3F}" type="datetime1">
              <a:rPr lang="en-US" smtClean="0"/>
              <a:t>6/30/25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6B76-8279-8D41-992E-DAD16766158C}" type="datetime1">
              <a:rPr lang="en-US" smtClean="0"/>
              <a:t>6/30/25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6821555-6B08-464B-B933-955FB1A38666}" type="datetime1">
              <a:rPr lang="en-US" smtClean="0"/>
              <a:t>6/30/25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845A52E-A2E5-3D44-ADAF-179D3296BE0E}" type="datetime1">
              <a:rPr lang="en-US" smtClean="0"/>
              <a:t>6/30/25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030845E3-CB89-1446-94B9-B33CE5D06DCC}" type="datetime1">
              <a:rPr lang="en-US" smtClean="0"/>
              <a:t>6/30/25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/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erson writing on a notepad">
            <a:extLst>
              <a:ext uri="{FF2B5EF4-FFF2-40B4-BE49-F238E27FC236}">
                <a16:creationId xmlns:a16="http://schemas.microsoft.com/office/drawing/2014/main" id="{50CBBF59-3E33-4CEF-3CEB-914D272CF92C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13177" b="15845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C871851-8115-4D22-B21B-AAF1DD23E7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>
            <a:normAutofit/>
          </a:bodyPr>
          <a:lstStyle/>
          <a:p>
            <a:r>
              <a:rPr lang="en-US" sz="5000"/>
              <a:t>Software implementation explanation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A45C21-4826-5DCE-5212-6A23B186BE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dirty="0"/>
              <a:t>by Rupali P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6A4BFF-1BEC-D107-BA27-44554F49E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8F82DC-B323-1A4E-890B-6E248B71A6A9}" type="datetime1">
              <a:rPr lang="en-US" smtClean="0"/>
              <a:t>6/30/25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2777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3362DFFC-4DCC-48EE-B781-94D04B95F1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5CA52-309E-8677-1805-83E52C7F9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1" y="791570"/>
            <a:ext cx="4018839" cy="5262390"/>
          </a:xfrm>
        </p:spPr>
        <p:txBody>
          <a:bodyPr anchor="ctr">
            <a:normAutofit/>
          </a:bodyPr>
          <a:lstStyle/>
          <a:p>
            <a:pPr algn="r"/>
            <a:r>
              <a:rPr lang="en-US" sz="4200" dirty="0">
                <a:solidFill>
                  <a:schemeClr val="bg2"/>
                </a:solidFill>
              </a:rPr>
              <a:t>1</a:t>
            </a:r>
            <a:r>
              <a:rPr lang="en-US" sz="4200" baseline="30000" dirty="0">
                <a:solidFill>
                  <a:schemeClr val="bg2"/>
                </a:solidFill>
              </a:rPr>
              <a:t>st</a:t>
            </a:r>
            <a:r>
              <a:rPr lang="en-US" sz="4200" dirty="0">
                <a:solidFill>
                  <a:schemeClr val="bg2"/>
                </a:solidFill>
              </a:rPr>
              <a:t> Implementation 	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B8B265-E68C-4B64-9238-781F0102C5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240D7D-339E-D0F8-AAD9-F20A31137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720" y="791570"/>
            <a:ext cx="4892308" cy="5262390"/>
          </a:xfrm>
        </p:spPr>
        <p:txBody>
          <a:bodyPr anchor="ctr">
            <a:normAutofit/>
          </a:bodyPr>
          <a:lstStyle/>
          <a:p>
            <a:r>
              <a:rPr lang="en-US" sz="1500"/>
              <a:t> Problem statement – To do the layout optimization for dining table in the Kitchen space.</a:t>
            </a:r>
          </a:p>
          <a:p>
            <a:r>
              <a:rPr lang="en-US" sz="1500"/>
              <a:t> Solution – 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500"/>
              <a:t> Rich dataset creation – By web scrapping (Amazon, IKEA)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500"/>
              <a:t> Rules and Regulation - .JSON file </a:t>
            </a:r>
            <a:r>
              <a:rPr lang="en-US" sz="1500">
                <a:sym typeface="Wingdings" pitchFamily="2" charset="2"/>
              </a:rPr>
              <a:t> {Furniture must not be placed near the door…,…..,…….,etc}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500">
                <a:sym typeface="Wingdings" pitchFamily="2" charset="2"/>
              </a:rPr>
              <a:t> Universal dataset for Kitchen 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500">
                <a:sym typeface="Wingdings" pitchFamily="2" charset="2"/>
              </a:rPr>
              <a:t> Anthropometry data – To consider for the perfect placement of the furniture.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500">
                <a:sym typeface="Wingdings" pitchFamily="2" charset="2"/>
              </a:rPr>
              <a:t> Model building – CNN/ Reinforcement learning/ Rule based – Learning algorithms. </a:t>
            </a:r>
          </a:p>
          <a:p>
            <a:pPr marL="514350" indent="-514350">
              <a:buFont typeface="+mj-lt"/>
              <a:buAutoNum type="romanUcPeriod"/>
            </a:pPr>
            <a:r>
              <a:rPr lang="en-US" sz="1500">
                <a:sym typeface="Wingdings" pitchFamily="2" charset="2"/>
              </a:rPr>
              <a:t> Output – Best 5 layout optimization pictures (saved in a folder)  Assistance for the interior designer. </a:t>
            </a:r>
            <a:endParaRPr lang="en-US" sz="1500"/>
          </a:p>
          <a:p>
            <a:pPr marL="0" indent="0">
              <a:buNone/>
            </a:pPr>
            <a:endParaRPr lang="en-US" sz="150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03C97-BA63-49D2-0524-C9B1405AA1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9546E3-BB8A-2743-A650-32E3916A3F33}" type="datetime1">
              <a:rPr lang="en-US" smtClean="0"/>
              <a:t>6/30/25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9127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6518A-85B0-82B9-AAE9-433441C7F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/>
              <a:t>Features 	</a:t>
            </a:r>
            <a:endParaRPr lang="en-US" dirty="0"/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F9F2422D-11AB-D45C-E6FF-694CBA1E61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24162262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AC80B-A430-2025-8B34-9110E3349F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F6158-3C29-2E43-8A79-3F0FAB2FD131}" type="datetime1">
              <a:rPr lang="en-US" smtClean="0"/>
              <a:t>6/30/25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4843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E23FC-3AC6-14FF-7DE0-920851EA2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A2FB3-65E0-6F38-9C50-6BADC4D610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D7493075-8806-B027-2B3F-DCF051E45C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58" y="1843314"/>
            <a:ext cx="10120822" cy="4209143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B372671B-8CB3-2AEE-EEA9-E95C37AAA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A022C-DD3F-8A44-A4E8-641F7CB52B4C}" type="datetime1">
              <a:rPr lang="en-US" smtClean="0"/>
              <a:t>6/30/25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1283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26123-B252-5BF3-61BB-C35831D320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>
            <a:normAutofit/>
          </a:bodyPr>
          <a:lstStyle/>
          <a:p>
            <a:r>
              <a:rPr lang="en-US" dirty="0"/>
              <a:t>Time Frame </a:t>
            </a:r>
            <a:br>
              <a:rPr lang="en-US" dirty="0"/>
            </a:br>
            <a:endParaRPr lang="en-US" dirty="0"/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7F759F03-36C0-3229-ABC9-82455724E7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35678668"/>
              </p:ext>
            </p:extLst>
          </p:nvPr>
        </p:nvGraphicFramePr>
        <p:xfrm>
          <a:off x="1371600" y="2286000"/>
          <a:ext cx="9601200" cy="3581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0B09E-B0D4-6084-3CB7-C9DEC2C9BB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CA3E8-90B6-9848-A721-9CD6320B2C98}" type="datetime1">
              <a:rPr lang="en-US" smtClean="0"/>
              <a:t>6/30/25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5059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9D9D6BF1-DFF2-4526-9D13-BF339D8C41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A54D4DB6-FB18-4CAE-8905-E0053C9256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1DBD6488-9429-4FFA-8AE8-C4022C39B0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709ADC9-6EAF-4268-9415-1ED5ECFA2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dining room with a table and chairs&#10;&#10;Description automatically generated">
            <a:extLst>
              <a:ext uri="{FF2B5EF4-FFF2-40B4-BE49-F238E27FC236}">
                <a16:creationId xmlns:a16="http://schemas.microsoft.com/office/drawing/2014/main" id="{57D9D7A0-BFF1-BC50-0372-D5144ECC9D4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343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C346E34-0F66-570F-783C-B553DE1A1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5128" y="1788454"/>
            <a:ext cx="8361229" cy="2098226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ctr"/>
            <a:r>
              <a:rPr lang="en-US" sz="7200" cap="all" dirty="0"/>
              <a:t>Output generalization </a:t>
            </a:r>
            <a:br>
              <a:rPr lang="en-US" sz="7200" cap="all" dirty="0"/>
            </a:br>
            <a:endParaRPr lang="en-US" sz="7200" cap="al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0B92DA-DA40-3533-1998-AC8A7B2BD2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79906" y="3956279"/>
            <a:ext cx="6831673" cy="1086237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ctr">
              <a:lnSpc>
                <a:spcPct val="112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sz="230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73B62A-DB3A-5339-8FFF-B9ED309757B1}"/>
              </a:ext>
            </a:extLst>
          </p:cNvPr>
          <p:cNvSpPr txBox="1"/>
          <p:nvPr/>
        </p:nvSpPr>
        <p:spPr>
          <a:xfrm>
            <a:off x="1494971" y="4122057"/>
            <a:ext cx="67781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Output – Will get the best 5 layout optimized images of the arrangements of the Dining table on a common template of the kitchen. </a:t>
            </a:r>
          </a:p>
          <a:p>
            <a:r>
              <a:rPr lang="en-US" dirty="0"/>
              <a:t>This will be based on the maximum voting (The one which follows maximum rules will be the best among everything – This is the logic behind it ). 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5789DB-0A33-00EA-0D58-126C74DE2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09D84-0BCF-0B44-9A17-6C293A41D7A1}" type="datetime1">
              <a:rPr lang="en-US" smtClean="0"/>
              <a:t>6/30/25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056682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Crop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Crop</Template>
  <TotalTime>49</TotalTime>
  <Words>270</Words>
  <Application>Microsoft Macintosh PowerPoint</Application>
  <PresentationFormat>Widescreen</PresentationFormat>
  <Paragraphs>38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Franklin Gothic Book</vt:lpstr>
      <vt:lpstr>Wingdings</vt:lpstr>
      <vt:lpstr>Crop</vt:lpstr>
      <vt:lpstr>Software implementation explanation </vt:lpstr>
      <vt:lpstr>1st Implementation  </vt:lpstr>
      <vt:lpstr>Features  </vt:lpstr>
      <vt:lpstr>Dataset  </vt:lpstr>
      <vt:lpstr>Time Frame  </vt:lpstr>
      <vt:lpstr>Output generalization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Rupali Gajendra Paliwal</dc:creator>
  <cp:lastModifiedBy>Rupali Gajendra Paliwal</cp:lastModifiedBy>
  <cp:revision>11</cp:revision>
  <dcterms:created xsi:type="dcterms:W3CDTF">2025-06-20T12:10:15Z</dcterms:created>
  <dcterms:modified xsi:type="dcterms:W3CDTF">2025-06-30T17:04:40Z</dcterms:modified>
</cp:coreProperties>
</file>