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9" r:id="rId2"/>
    <p:sldId id="284" r:id="rId3"/>
    <p:sldId id="260" r:id="rId4"/>
    <p:sldId id="362" r:id="rId5"/>
    <p:sldId id="261" r:id="rId6"/>
    <p:sldId id="281" r:id="rId7"/>
    <p:sldId id="280" r:id="rId8"/>
    <p:sldId id="364" r:id="rId9"/>
    <p:sldId id="367" r:id="rId10"/>
    <p:sldId id="3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BB7B2-BDB0-4610-9424-DA3F9E5B52C7}" type="datetimeFigureOut">
              <a:rPr lang="en-US" smtClean="0"/>
              <a:pPr/>
              <a:t>6/9/2022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3409-6977-4C0C-878E-F4DED632C91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4EDD3-AD2D-4BCA-AAB5-16FB7FC5E91D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16414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4492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72031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9374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59343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671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26985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580251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54928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34986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FA08-1B04-4DB1-A1BA-9B67C06256CA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8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7479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57337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A949-7E44-48D9-B5E7-22C23BEF2A0E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8797A-622A-44AA-9F85-070663572C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b="1">
                <a:latin typeface="Times New Roman" pitchFamily="18" charset="0"/>
                <a:cs typeface="Times New Roman" pitchFamily="18" charset="0"/>
              </a:rPr>
              <a:t>Department of Electrical &amp; Electronics Engineering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1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88159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7777-C7B1-4D6E-B678-695950EC5EE4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2C8EE6-8FAC-441D-9BEC-0037BEF789B2}" type="datetime1">
              <a:rPr lang="en-US" smtClean="0"/>
              <a:pPr/>
              <a:t>6/9/2022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A805763-ED3E-4766-9A04-4266579A8A9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7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  <p:sldLayoutId id="2147483834" r:id="rId18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143116"/>
            <a:ext cx="8229600" cy="207170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Aharoni" pitchFamily="2" charset="-79"/>
                <a:cs typeface="Aharoni" pitchFamily="2" charset="-79"/>
              </a:rPr>
              <a:t>Car-Price-Prediction Project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Explanation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00174"/>
            <a:ext cx="8715436" cy="3571900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model building, I have used 5 Regressor models Decision Tree Regressor,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Kneigh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borsReg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ressor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Ad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aBoost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Regressor Linear Regression, Gradient Boosting Regressor, out of which Ad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aBoost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Regressor  model is the best model for my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better accuracy of the model, I have used hyper parameter</a:t>
            </a: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tuning (Randomized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SearchCV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and I have achieved 99% accuracy.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     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1"/>
            <a:ext cx="8643998" cy="642942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958897"/>
            <a:ext cx="7416824" cy="5505286"/>
          </a:xfrm>
        </p:spPr>
        <p:txBody>
          <a:bodyPr>
            <a:normAutofit lnSpcReduction="10000"/>
          </a:bodyPr>
          <a:lstStyle/>
          <a:p>
            <a:pPr algn="l"/>
            <a:endParaRPr lang="en-IN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my own dataset using web scraping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Importing the libraries needed for my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Loading the dataset/Creating my </a:t>
            </a:r>
            <a:r>
              <a:rPr lang="en-IN" sz="2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en-IN" sz="21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head of the dataset(first five rows)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shape of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the datatypes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Checking for null values if any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These data analysis steps help us to get an overview of our dataset and also help us in our </a:t>
            </a:r>
            <a:r>
              <a:rPr lang="en-IN" sz="21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IN" sz="2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our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Blip>
                <a:blip r:embed="rId2"/>
              </a:buBlip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7158" y="6429396"/>
            <a:ext cx="8501122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of the data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285728"/>
            <a:ext cx="8715436" cy="785817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Steps and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96552" y="1196752"/>
            <a:ext cx="9145016" cy="5232644"/>
          </a:xfrm>
        </p:spPr>
        <p:txBody>
          <a:bodyPr>
            <a:normAutofit fontScale="55000" lnSpcReduction="20000"/>
          </a:bodyPr>
          <a:lstStyle/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checked for null values and there are some null values </a:t>
            </a:r>
            <a:r>
              <a:rPr lang="en-IN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present,I</a:t>
            </a: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 have removed it using </a:t>
            </a:r>
            <a:r>
              <a:rPr lang="en-IN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SimpleImputer</a:t>
            </a: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 method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label encoded the object type columns in the dataset.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checked the correlation between dependant and</a:t>
            </a:r>
            <a:b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independent variables using heatmap. I have seen most of the independent variables are correlated with each other and the target variable is positively correlated with a very few independent variables.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done some visualization using histogram</a:t>
            </a:r>
            <a:r>
              <a:rPr lang="en-IN" sz="33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checked outliers using boxplots ,but no outliers are present.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also have checked for skewness in my data, but the skewness present is very negligible, so I don’t consider it.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</a:t>
            </a:r>
            <a:r>
              <a:rPr lang="en-IN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splitted</a:t>
            </a: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 the dependant and independent variables into x and y.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I have scaled the data using </a:t>
            </a:r>
            <a:r>
              <a:rPr lang="en-IN" sz="3300" dirty="0" err="1">
                <a:latin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IN" sz="3300" dirty="0">
                <a:latin typeface="Calibri" panose="020F0502020204030204" pitchFamily="34" charset="0"/>
                <a:cs typeface="Calibri" panose="020F0502020204030204" pitchFamily="34" charset="0"/>
              </a:rPr>
              <a:t> method and made my data ready for model building.</a:t>
            </a:r>
          </a:p>
          <a:p>
            <a:pPr lvl="0" algn="just">
              <a:buBlip>
                <a:blip r:embed="rId2"/>
              </a:buBlip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282" y="6429396"/>
            <a:ext cx="8715436" cy="428604"/>
          </a:xfrm>
        </p:spPr>
        <p:txBody>
          <a:bodyPr/>
          <a:lstStyle/>
          <a:p>
            <a:endParaRPr lang="en-IN" sz="1200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8143932" cy="78581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Observation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071546"/>
            <a:ext cx="8265998" cy="2571768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correlation matrix (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heatmap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I have seen most of the independent variables are correlated with each other and the target variable is positively correlated with a very few independent variables. </a:t>
            </a:r>
            <a:endParaRPr lang="en-IN" sz="1800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285728"/>
            <a:ext cx="8072494" cy="10001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Some more </a:t>
            </a:r>
            <a:r>
              <a:rPr lang="en-IN" dirty="0" err="1"/>
              <a:t>preprocessing</a:t>
            </a:r>
            <a:r>
              <a:rPr lang="en-IN" dirty="0"/>
              <a:t> 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857232"/>
            <a:ext cx="7929618" cy="5357850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Some visualization is done using </a:t>
            </a:r>
            <a:r>
              <a:rPr lang="en-IN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histogram,boxplots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we can see how our data look like. I have attached some of the screenshots.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160041"/>
            <a:ext cx="8358245" cy="4269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857232"/>
            <a:ext cx="8001056" cy="5357850"/>
          </a:xfrm>
        </p:spPr>
        <p:txBody>
          <a:bodyPr>
            <a:normAutofit fontScale="47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Now, I will see if any outliers are present in the data using </a:t>
            </a:r>
            <a:r>
              <a:rPr lang="en-IN" sz="3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boxplots</a:t>
            </a:r>
            <a:r>
              <a:rPr lang="en-IN" sz="3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If  there are outliers, I will use </a:t>
            </a:r>
            <a:r>
              <a:rPr lang="en-IN" sz="3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zscore</a:t>
            </a:r>
            <a:r>
              <a:rPr lang="en-IN" sz="3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method to remove </a:t>
            </a:r>
            <a:r>
              <a:rPr lang="en-IN" sz="33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it.By</a:t>
            </a:r>
            <a:r>
              <a:rPr lang="en-IN" sz="33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removing outliers ,we can clean our data.</a:t>
            </a:r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/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33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Outliers are  not present which can be seen from the plots.</a:t>
            </a:r>
          </a:p>
          <a:p>
            <a:pPr algn="just">
              <a:buBlip>
                <a:blip r:embed="rId2"/>
              </a:buBlip>
            </a:pPr>
            <a:endParaRPr lang="en-IN" dirty="0"/>
          </a:p>
          <a:p>
            <a:pPr algn="just">
              <a:buBlip>
                <a:blip r:embed="rId2"/>
              </a:buBlip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829" y="1750207"/>
            <a:ext cx="8143932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821864"/>
          </a:xfrm>
        </p:spPr>
        <p:txBody>
          <a:bodyPr/>
          <a:lstStyle/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" indent="0" algn="ctr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       </a:t>
            </a:r>
          </a:p>
        </p:txBody>
      </p:sp>
    </p:spTree>
    <p:extLst>
      <p:ext uri="{BB962C8B-B14F-4D97-AF65-F5344CB8AC3E}">
        <p14:creationId xmlns:p14="http://schemas.microsoft.com/office/powerpoint/2010/main" val="26987447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1808</TotalTime>
  <Words>437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Times New Roman</vt:lpstr>
      <vt:lpstr>Tw Cen MT</vt:lpstr>
      <vt:lpstr>Droplet</vt:lpstr>
      <vt:lpstr>Car-Price-Prediction Project </vt:lpstr>
      <vt:lpstr>PowerPoint Presentation</vt:lpstr>
      <vt:lpstr>Steps</vt:lpstr>
      <vt:lpstr>PowerPoint Presentation</vt:lpstr>
      <vt:lpstr>Steps and Description</vt:lpstr>
      <vt:lpstr>Observation</vt:lpstr>
      <vt:lpstr>Some more preprocessing  steps</vt:lpstr>
      <vt:lpstr>PowerPoint Presentation</vt:lpstr>
      <vt:lpstr>PowerPoint Presentation</vt:lpstr>
      <vt:lpstr>Explanation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MEASUREMENTS AND MEASURING INSTRUMENTS</dc:title>
  <dc:creator>Neeti Sarma</dc:creator>
  <cp:lastModifiedBy>GIRISH RANE</cp:lastModifiedBy>
  <cp:revision>233</cp:revision>
  <dcterms:created xsi:type="dcterms:W3CDTF">2016-07-15T05:07:08Z</dcterms:created>
  <dcterms:modified xsi:type="dcterms:W3CDTF">2022-06-09T12:29:27Z</dcterms:modified>
</cp:coreProperties>
</file>