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64" d="100"/>
          <a:sy n="64" d="100"/>
        </p:scale>
        <p:origin x="97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483B8124-6683-41B0-AAF9-862FE4D03957}" type="datetimeFigureOut">
              <a:rPr lang="en-IN" smtClean="0"/>
              <a:pPr/>
              <a:t>01-07-2022</a:t>
            </a:fld>
            <a:endParaRPr lang="en-IN"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83B8124-6683-41B0-AAF9-862FE4D03957}" type="datetimeFigureOut">
              <a:rPr lang="en-IN" smtClean="0"/>
              <a:pPr/>
              <a:t>01-07-2022</a:t>
            </a:fld>
            <a:endParaRPr lang="en-IN" dirty="0"/>
          </a:p>
        </p:txBody>
      </p:sp>
      <p:sp>
        <p:nvSpPr>
          <p:cNvPr id="9" name="Slide Number Placeholder 8"/>
          <p:cNvSpPr>
            <a:spLocks noGrp="1"/>
          </p:cNvSpPr>
          <p:nvPr>
            <p:ph type="sldNum" sz="quarter" idx="15"/>
          </p:nvPr>
        </p:nvSpPr>
        <p:spPr/>
        <p:txBody>
          <a:bodyPr rtlCol="0"/>
          <a:lstStyle/>
          <a:p>
            <a:fld id="{CF2C6506-E204-4C7A-96CD-D9E64D3360BB}"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83B8124-6683-41B0-AAF9-862FE4D03957}" type="datetimeFigureOut">
              <a:rPr lang="en-IN" smtClean="0"/>
              <a:pPr/>
              <a:t>01-07-2022</a:t>
            </a:fld>
            <a:endParaRPr lang="en-IN"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F2C6506-E204-4C7A-96CD-D9E64D3360B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83B8124-6683-41B0-AAF9-862FE4D03957}"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83B8124-6683-41B0-AAF9-862FE4D03957}" type="datetimeFigureOut">
              <a:rPr lang="en-IN" smtClean="0"/>
              <a:pPr/>
              <a:t>01-07-2022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83B8124-6683-41B0-AAF9-862FE4D03957}" type="datetimeFigureOut">
              <a:rPr lang="en-IN" smtClean="0"/>
              <a:pPr/>
              <a:t>01-07-2022</a:t>
            </a:fld>
            <a:endParaRPr lang="en-IN" dirty="0"/>
          </a:p>
        </p:txBody>
      </p:sp>
      <p:sp>
        <p:nvSpPr>
          <p:cNvPr id="7" name="Slide Number Placeholder 6"/>
          <p:cNvSpPr>
            <a:spLocks noGrp="1"/>
          </p:cNvSpPr>
          <p:nvPr>
            <p:ph type="sldNum" sz="quarter" idx="11"/>
          </p:nvPr>
        </p:nvSpPr>
        <p:spPr/>
        <p:txBody>
          <a:bodyPr rtlCol="0"/>
          <a:lstStyle/>
          <a:p>
            <a:fld id="{CF2C6506-E204-4C7A-96CD-D9E64D3360BB}"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01-07-2022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83B8124-6683-41B0-AAF9-862FE4D03957}" type="datetimeFigureOut">
              <a:rPr lang="en-IN" smtClean="0"/>
              <a:pPr/>
              <a:t>01-07-2022</a:t>
            </a:fld>
            <a:endParaRPr lang="en-IN" dirty="0"/>
          </a:p>
        </p:txBody>
      </p:sp>
      <p:sp>
        <p:nvSpPr>
          <p:cNvPr id="22" name="Slide Number Placeholder 21"/>
          <p:cNvSpPr>
            <a:spLocks noGrp="1"/>
          </p:cNvSpPr>
          <p:nvPr>
            <p:ph type="sldNum" sz="quarter" idx="15"/>
          </p:nvPr>
        </p:nvSpPr>
        <p:spPr/>
        <p:txBody>
          <a:bodyPr rtlCol="0"/>
          <a:lstStyle/>
          <a:p>
            <a:fld id="{CF2C6506-E204-4C7A-96CD-D9E64D3360BB}"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3B8124-6683-41B0-AAF9-862FE4D03957}" type="datetimeFigureOut">
              <a:rPr lang="en-IN" smtClean="0"/>
              <a:pPr/>
              <a:t>01-07-2022</a:t>
            </a:fld>
            <a:endParaRPr lang="en-IN" dirty="0"/>
          </a:p>
        </p:txBody>
      </p:sp>
      <p:sp>
        <p:nvSpPr>
          <p:cNvPr id="18" name="Slide Number Placeholder 17"/>
          <p:cNvSpPr>
            <a:spLocks noGrp="1"/>
          </p:cNvSpPr>
          <p:nvPr>
            <p:ph type="sldNum" sz="quarter" idx="11"/>
          </p:nvPr>
        </p:nvSpPr>
        <p:spPr/>
        <p:txBody>
          <a:bodyPr rtlCol="0"/>
          <a:lstStyle/>
          <a:p>
            <a:fld id="{CF2C6506-E204-4C7A-96CD-D9E64D3360BB}"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83B8124-6683-41B0-AAF9-862FE4D03957}" type="datetimeFigureOut">
              <a:rPr lang="en-IN" smtClean="0"/>
              <a:pPr/>
              <a:t>01-07-2022</a:t>
            </a:fld>
            <a:endParaRPr lang="en-IN"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F2C6506-E204-4C7A-96CD-D9E64D3360B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rcd.typepad.com/personal/2017/11/aviation-overload-2-museum-of-flight.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freepngimg.com/png/26480-airplane-clipart" TargetMode="Externa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643466" y="329540"/>
            <a:ext cx="11164711" cy="1107996"/>
          </a:xfrm>
          <a:prstGeom prst="rect">
            <a:avLst/>
          </a:prstGeom>
          <a:noFill/>
        </p:spPr>
        <p:txBody>
          <a:bodyPr wrap="square">
            <a:spAutoFit/>
          </a:bodyPr>
          <a:lstStyle/>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3014133" y="5968425"/>
            <a:ext cx="7228251" cy="584775"/>
          </a:xfrm>
          <a:prstGeom prst="rect">
            <a:avLst/>
          </a:prstGeom>
          <a:noFill/>
        </p:spPr>
        <p:txBody>
          <a:bodyPr wrap="square" rtlCol="0">
            <a:spAutoFit/>
          </a:bodyPr>
          <a:lstStyle/>
          <a:p>
            <a:r>
              <a:rPr lang="en-US" sz="3200" b="1" dirty="0">
                <a:solidFill>
                  <a:schemeClr val="accent2">
                    <a:lumMod val="50000"/>
                  </a:schemeClr>
                </a:solidFill>
                <a:latin typeface="Calibri" pitchFamily="34" charset="0"/>
                <a:cs typeface="Calibri" pitchFamily="34" charset="0"/>
              </a:rPr>
              <a:t>Presented By:  Rupali Rane</a:t>
            </a:r>
            <a:endParaRPr lang="en-IN" sz="3200" b="1" dirty="0">
              <a:solidFill>
                <a:schemeClr val="accent2">
                  <a:lumMod val="50000"/>
                </a:schemeClr>
              </a:solidFill>
              <a:latin typeface="Calibri" pitchFamily="34" charset="0"/>
              <a:cs typeface="Calibri" pitchFamily="34" charset="0"/>
            </a:endParaRPr>
          </a:p>
        </p:txBody>
      </p:sp>
      <p:pic>
        <p:nvPicPr>
          <p:cNvPr id="5" name="Picture 4">
            <a:extLst>
              <a:ext uri="{FF2B5EF4-FFF2-40B4-BE49-F238E27FC236}">
                <a16:creationId xmlns:a16="http://schemas.microsoft.com/office/drawing/2014/main" id="{E0287946-AB4C-13F8-2C25-4A2E83F8999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48075" y="2047875"/>
            <a:ext cx="4895850" cy="2762250"/>
          </a:xfrm>
          <a:prstGeom prst="rect">
            <a:avLst/>
          </a:prstGeom>
        </p:spPr>
      </p:pic>
      <p:sp>
        <p:nvSpPr>
          <p:cNvPr id="7" name="TextBox 6">
            <a:extLst>
              <a:ext uri="{FF2B5EF4-FFF2-40B4-BE49-F238E27FC236}">
                <a16:creationId xmlns:a16="http://schemas.microsoft.com/office/drawing/2014/main" id="{EFF95508-1368-98C3-B122-9B8F29B80BD6}"/>
              </a:ext>
            </a:extLst>
          </p:cNvPr>
          <p:cNvSpPr txBox="1"/>
          <p:nvPr/>
        </p:nvSpPr>
        <p:spPr>
          <a:xfrm>
            <a:off x="3648075" y="4810125"/>
            <a:ext cx="4895850" cy="230832"/>
          </a:xfrm>
          <a:prstGeom prst="rect">
            <a:avLst/>
          </a:prstGeom>
          <a:noFill/>
        </p:spPr>
        <p:txBody>
          <a:bodyPr wrap="square" rtlCol="0">
            <a:spAutoFit/>
          </a:bodyPr>
          <a:lstStyle/>
          <a:p>
            <a:r>
              <a:rPr lang="en-US" sz="900">
                <a:hlinkClick r:id="rId4" tooltip="https://rcd.typepad.com/personal/2017/11/aviation-overload-2-museum-of-flight.html"/>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019871"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11201400" cy="224516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266700" y="3474699"/>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73301" y="3732259"/>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pic>
        <p:nvPicPr>
          <p:cNvPr id="13314" name="Picture 2"/>
          <p:cNvPicPr>
            <a:picLocks noChangeAspect="1" noChangeArrowheads="1" noCrop="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bwMode="auto">
          <a:xfrm>
            <a:off x="2255309" y="228939"/>
            <a:ext cx="7620000" cy="3572256"/>
          </a:xfrm>
          <a:prstGeom prst="rect">
            <a:avLst/>
          </a:prstGeom>
          <a:noFill/>
        </p:spPr>
      </p:pic>
    </p:spTree>
    <p:extLst>
      <p:ext uri="{BB962C8B-B14F-4D97-AF65-F5344CB8AC3E}">
        <p14:creationId xmlns:p14="http://schemas.microsoft.com/office/powerpoint/2010/main" val="1623556543"/>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203200" y="161887"/>
            <a:ext cx="5068711"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11161114" cy="3288977"/>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4297763"/>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11363692" cy="1846211"/>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3BC0877-542E-443E-8AE7-A89D57BF039E}"/>
              </a:ext>
            </a:extLst>
          </p:cNvPr>
          <p:cNvSpPr txBox="1"/>
          <p:nvPr/>
        </p:nvSpPr>
        <p:spPr>
          <a:xfrm>
            <a:off x="307975" y="3450022"/>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
        <p:nvSpPr>
          <p:cNvPr id="44034" name="AutoShape 2"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15736" y="1360808"/>
            <a:ext cx="11052175" cy="2862322"/>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311479" y="4464086"/>
            <a:ext cx="1122911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1242</TotalTime>
  <Words>3801</Words>
  <Application>Microsoft Office PowerPoint</Application>
  <PresentationFormat>Widescreen</PresentationFormat>
  <Paragraphs>171</Paragraphs>
  <Slides>33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Bookman Old Style</vt:lpstr>
      <vt:lpstr>Calibri</vt:lpstr>
      <vt:lpstr>Century</vt:lpstr>
      <vt:lpstr>Century Schoolbook</vt:lpstr>
      <vt:lpstr>Helvetica Neue</vt:lpstr>
      <vt:lpstr>Monotype Corsiva</vt:lpstr>
      <vt:lpstr>Symbol</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GIRISH RANE</cp:lastModifiedBy>
  <cp:revision>115</cp:revision>
  <dcterms:created xsi:type="dcterms:W3CDTF">2021-10-24T08:35:25Z</dcterms:created>
  <dcterms:modified xsi:type="dcterms:W3CDTF">2022-07-01T11:30:23Z</dcterms:modified>
</cp:coreProperties>
</file>