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0" r:id="rId3"/>
    <p:sldId id="272" r:id="rId4"/>
    <p:sldId id="279" r:id="rId5"/>
    <p:sldId id="264" r:id="rId6"/>
    <p:sldId id="265" r:id="rId7"/>
    <p:sldId id="256"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7E9"/>
    <a:srgbClr val="03A1A4"/>
    <a:srgbClr val="EF3078"/>
    <a:srgbClr val="D9D9D9"/>
    <a:srgbClr val="3B5998"/>
    <a:srgbClr val="EE9524"/>
    <a:srgbClr val="26A6D1"/>
    <a:srgbClr val="D42428"/>
    <a:srgbClr val="E6E6E6"/>
    <a:srgbClr val="38572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0809" autoAdjust="0"/>
    <p:restoredTop sz="94660"/>
  </p:normalViewPr>
  <p:slideViewPr>
    <p:cSldViewPr snapToGrid="0">
      <p:cViewPr varScale="1">
        <p:scale>
          <a:sx n="73" d="100"/>
          <a:sy n="73" d="100"/>
        </p:scale>
        <p:origin x="-37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98B03F-EB71-410D-A9C3-2D2AC60C8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E77EC6C-FF8E-4AAE-B6E8-226BD551F7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7B6A6717-B0C0-44C1-A7AA-8C117B3E922B}"/>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5" name="Footer Placeholder 4">
            <a:extLst>
              <a:ext uri="{FF2B5EF4-FFF2-40B4-BE49-F238E27FC236}">
                <a16:creationId xmlns:a16="http://schemas.microsoft.com/office/drawing/2014/main" xmlns="" id="{8ECE5E5D-80C9-46B8-B697-9A54A575C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5041BB-7A72-43E2-9893-1FF9F3694FD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393138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E6CB62-DE42-49E8-BA74-67778CC92E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9B6D53F0-4002-468C-A76A-D5B2444BF6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949F17-23EF-4437-9DAC-2E8D15EF1986}"/>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5" name="Footer Placeholder 4">
            <a:extLst>
              <a:ext uri="{FF2B5EF4-FFF2-40B4-BE49-F238E27FC236}">
                <a16:creationId xmlns:a16="http://schemas.microsoft.com/office/drawing/2014/main" xmlns="" id="{D723A19B-6D9A-433C-B5EF-B8E2C792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CD71ADC-190F-451D-9E92-EC6F2D559A0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179092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5051EC9-B24C-4BC9-82E4-0B3B7C3CE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CB198D9-BA81-4EAE-AFB9-D4959FA4F4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9EE91E6-EDA5-4866-AE21-838EE23C096D}"/>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5" name="Footer Placeholder 4">
            <a:extLst>
              <a:ext uri="{FF2B5EF4-FFF2-40B4-BE49-F238E27FC236}">
                <a16:creationId xmlns:a16="http://schemas.microsoft.com/office/drawing/2014/main" xmlns="" id="{DCC1A2FF-A882-4128-94DB-655A820AE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A3BF748-DD2E-44B3-8F36-441D6726E5A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212813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B5551-51AF-4DDB-B83F-67EF20484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68FF0E7-6F29-41A1-9A79-467FE0B8607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1B19DA6-7E4C-4D81-87A3-3E9AB00DCA9D}"/>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5" name="Footer Placeholder 4">
            <a:extLst>
              <a:ext uri="{FF2B5EF4-FFF2-40B4-BE49-F238E27FC236}">
                <a16:creationId xmlns:a16="http://schemas.microsoft.com/office/drawing/2014/main" xmlns="" id="{285352FA-B019-45A0-B5B3-429DA0C7A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A7ABD4C-CCFF-4EA8-B0D9-78E1EE447A8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42579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886797-CD77-463D-B20B-E31409F430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173734E-B29A-41DF-966C-F6F9807EC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F37AC8D4-16DF-418A-B561-315CFB7D198A}"/>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5" name="Footer Placeholder 4">
            <a:extLst>
              <a:ext uri="{FF2B5EF4-FFF2-40B4-BE49-F238E27FC236}">
                <a16:creationId xmlns:a16="http://schemas.microsoft.com/office/drawing/2014/main" xmlns="" id="{B8ED482F-CD8A-417A-9180-C3CB13EB5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F88BC6B-2238-4F42-8A20-2BBF6D86A4F2}"/>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233571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B2E1D6-8F5E-4D5E-8590-DDF4F314B3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49BD5BF-F646-45A0-9D45-839B57ECDE79}"/>
              </a:ext>
            </a:extLst>
          </p:cNvPr>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DC1CB740-2940-49DF-A4ED-1A3FCD551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4705D94-BE73-455C-9FC9-0E9D94662234}"/>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6" name="Footer Placeholder 5">
            <a:extLst>
              <a:ext uri="{FF2B5EF4-FFF2-40B4-BE49-F238E27FC236}">
                <a16:creationId xmlns:a16="http://schemas.microsoft.com/office/drawing/2014/main" xmlns="" id="{88A971C2-0268-4127-8441-E825F0BC0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F998E0-5F09-4DB4-8AF6-93C73343311B}"/>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188567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2542A6-5CDE-4103-878C-3FD05FDC8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4FB54EB-FD62-4AD1-A7BA-94BF3A00A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7D17967F-F563-4822-B8C7-F9531DF5B04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CA9A81E-D741-4C20-AF41-834F0764ED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16AE94A0-45ED-473B-A985-354EA7DDFEC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D646A99-4B06-40C6-BC1F-6DCF5051CE3B}"/>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8" name="Footer Placeholder 7">
            <a:extLst>
              <a:ext uri="{FF2B5EF4-FFF2-40B4-BE49-F238E27FC236}">
                <a16:creationId xmlns:a16="http://schemas.microsoft.com/office/drawing/2014/main" xmlns="" id="{5F149601-28C7-46D3-98E9-C01731F34E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40211C91-D0F4-43AB-A65B-B3A4A6CC3951}"/>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29485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7DC96D-9259-4193-AA29-9C555513A5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4399C55-D785-4815-844F-10552A8B0A52}"/>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4" name="Footer Placeholder 3">
            <a:extLst>
              <a:ext uri="{FF2B5EF4-FFF2-40B4-BE49-F238E27FC236}">
                <a16:creationId xmlns:a16="http://schemas.microsoft.com/office/drawing/2014/main" xmlns="" id="{9F5A0546-62B4-4A71-945D-0CDDF00BE0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4D1FA51-7F1E-4675-A594-ED6AE654CFEE}"/>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1123258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064601B-CDAA-417C-896A-3EBBF83595CB}"/>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3" name="Footer Placeholder 2">
            <a:extLst>
              <a:ext uri="{FF2B5EF4-FFF2-40B4-BE49-F238E27FC236}">
                <a16:creationId xmlns:a16="http://schemas.microsoft.com/office/drawing/2014/main" xmlns="" id="{1291B993-D7C5-4B2F-978A-53C1EAAC53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FAB1606-B9AC-4E4C-BDB5-EFB17BF6D109}"/>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385761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1716A5-B55C-4E0A-8E80-86F8981F7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A7DB415D-BD3B-4BF1-8702-ACB73F739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2A1B6E5-8961-47C3-82F6-84F820986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06E15EFA-9CDB-407E-A02C-559361022255}"/>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6" name="Footer Placeholder 5">
            <a:extLst>
              <a:ext uri="{FF2B5EF4-FFF2-40B4-BE49-F238E27FC236}">
                <a16:creationId xmlns:a16="http://schemas.microsoft.com/office/drawing/2014/main" xmlns="" id="{41583BD7-A3AB-4146-B913-49E0021E1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FEE8AB-4161-4B83-B736-16A17329CC27}"/>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199152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BF0B64-16D0-4DD1-B453-AF66655498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DC15406-DEC9-4387-8D9E-76AD25AAB0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6C3FE20B-13AB-4D94-A3C2-7925ACFD0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96CD83F7-4D58-48EE-854B-BBCAA06750AF}"/>
              </a:ext>
            </a:extLst>
          </p:cNvPr>
          <p:cNvSpPr>
            <a:spLocks noGrp="1"/>
          </p:cNvSpPr>
          <p:nvPr>
            <p:ph type="dt" sz="half" idx="10"/>
          </p:nvPr>
        </p:nvSpPr>
        <p:spPr/>
        <p:txBody>
          <a:bodyPr/>
          <a:lstStyle/>
          <a:p>
            <a:fld id="{4630115F-65E7-4948-BBBD-A84F05213A84}" type="datetimeFigureOut">
              <a:rPr lang="en-US" smtClean="0"/>
              <a:pPr/>
              <a:t>7/7/2018</a:t>
            </a:fld>
            <a:endParaRPr lang="en-US"/>
          </a:p>
        </p:txBody>
      </p:sp>
      <p:sp>
        <p:nvSpPr>
          <p:cNvPr id="6" name="Footer Placeholder 5">
            <a:extLst>
              <a:ext uri="{FF2B5EF4-FFF2-40B4-BE49-F238E27FC236}">
                <a16:creationId xmlns:a16="http://schemas.microsoft.com/office/drawing/2014/main" xmlns="" id="{1C89F3C9-528D-4723-9868-C8EC2755C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D91BBCA-FD3A-4E60-8E98-F1C2B61934C8}"/>
              </a:ext>
            </a:extLst>
          </p:cNvPr>
          <p:cNvSpPr>
            <a:spLocks noGrp="1"/>
          </p:cNvSpPr>
          <p:nvPr>
            <p:ph type="sldNum" sz="quarter" idx="12"/>
          </p:nvPr>
        </p:nvSpPr>
        <p:spPr/>
        <p:txBody>
          <a:body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128749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6E7E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60809AC-7EC4-49E0-990C-A6C64F487F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394B1242-C231-4EEF-BCE9-DA025AF022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B75FF5F-AE2C-4B42-B0CC-0596B671F5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0115F-65E7-4948-BBBD-A84F05213A84}" type="datetimeFigureOut">
              <a:rPr lang="en-US" smtClean="0"/>
              <a:pPr/>
              <a:t>7/7/2018</a:t>
            </a:fld>
            <a:endParaRPr lang="en-US"/>
          </a:p>
        </p:txBody>
      </p:sp>
      <p:sp>
        <p:nvSpPr>
          <p:cNvPr id="5" name="Footer Placeholder 4">
            <a:extLst>
              <a:ext uri="{FF2B5EF4-FFF2-40B4-BE49-F238E27FC236}">
                <a16:creationId xmlns:a16="http://schemas.microsoft.com/office/drawing/2014/main" xmlns="" id="{175D5724-EF5C-4A01-9DE7-01578DB37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3A064B1-DC35-4C35-A879-FEE290790C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01DDA6-1DBC-4F4A-8EE5-258398DC1DCD}" type="slidenum">
              <a:rPr lang="en-US" smtClean="0"/>
              <a:pPr/>
              <a:t>‹#›</a:t>
            </a:fld>
            <a:endParaRPr lang="en-US"/>
          </a:p>
        </p:txBody>
      </p:sp>
    </p:spTree>
    <p:extLst>
      <p:ext uri="{BB962C8B-B14F-4D97-AF65-F5344CB8AC3E}">
        <p14:creationId xmlns:p14="http://schemas.microsoft.com/office/powerpoint/2010/main" xmlns="" val="71101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E8AA9BD-5B28-4BB1-803B-54BB6E1B0DE1}"/>
              </a:ext>
            </a:extLst>
          </p:cNvPr>
          <p:cNvSpPr txBox="1"/>
          <p:nvPr/>
        </p:nvSpPr>
        <p:spPr>
          <a:xfrm>
            <a:off x="2216375" y="521319"/>
            <a:ext cx="7278915" cy="2308324"/>
          </a:xfrm>
          <a:prstGeom prst="rect">
            <a:avLst/>
          </a:prstGeom>
          <a:noFill/>
        </p:spPr>
        <p:txBody>
          <a:bodyPr wrap="square" rtlCol="0">
            <a:spAutoFit/>
          </a:bodyPr>
          <a:lstStyle/>
          <a:p>
            <a:pPr algn="ctr"/>
            <a:r>
              <a:rPr lang="en-US" sz="7200" dirty="0" smtClean="0">
                <a:solidFill>
                  <a:srgbClr val="EF3078"/>
                </a:solidFill>
                <a:latin typeface="Tw Cen MT" panose="020B0602020104020603" pitchFamily="34" charset="0"/>
              </a:rPr>
              <a:t>Waste Management</a:t>
            </a:r>
            <a:endParaRPr lang="en-US" sz="7200" dirty="0">
              <a:solidFill>
                <a:srgbClr val="EF3078"/>
              </a:solidFill>
              <a:latin typeface="Tw Cen MT" panose="020B0602020104020603" pitchFamily="34" charset="0"/>
            </a:endParaRPr>
          </a:p>
        </p:txBody>
      </p:sp>
      <p:grpSp>
        <p:nvGrpSpPr>
          <p:cNvPr id="15" name="Group 14">
            <a:extLst>
              <a:ext uri="{FF2B5EF4-FFF2-40B4-BE49-F238E27FC236}">
                <a16:creationId xmlns:a16="http://schemas.microsoft.com/office/drawing/2014/main" xmlns="" id="{99A81CDB-32D0-44DE-8C97-ED9715A26794}"/>
              </a:ext>
            </a:extLst>
          </p:cNvPr>
          <p:cNvGrpSpPr/>
          <p:nvPr/>
        </p:nvGrpSpPr>
        <p:grpSpPr>
          <a:xfrm>
            <a:off x="4394853" y="5048835"/>
            <a:ext cx="3402294" cy="451824"/>
            <a:chOff x="4679586" y="878988"/>
            <a:chExt cx="1434489" cy="190500"/>
          </a:xfrm>
        </p:grpSpPr>
        <p:sp>
          <p:nvSpPr>
            <p:cNvPr id="16" name="Oval 15">
              <a:extLst>
                <a:ext uri="{FF2B5EF4-FFF2-40B4-BE49-F238E27FC236}">
                  <a16:creationId xmlns:a16="http://schemas.microsoft.com/office/drawing/2014/main" xmlns="" id="{D31D10B2-1E82-41AB-86A1-B072302828F6}"/>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EDB7722A-3558-43A6-B164-DF6A02A376BF}"/>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BFE304DF-F7E1-42ED-9E9B-4CE7C44D9B16}"/>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4F54F95C-E83F-4F9D-8AD7-617D43243D98}"/>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60EAC4EE-D672-4D5A-8655-7DB7D57CBE0E}"/>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xmlns="" id="{B8583709-595F-4CE2-B8B0-C47733F186E5}"/>
              </a:ext>
            </a:extLst>
          </p:cNvPr>
          <p:cNvSpPr txBox="1"/>
          <p:nvPr/>
        </p:nvSpPr>
        <p:spPr>
          <a:xfrm>
            <a:off x="2443340" y="3192547"/>
            <a:ext cx="7278915" cy="723275"/>
          </a:xfrm>
          <a:prstGeom prst="rect">
            <a:avLst/>
          </a:prstGeom>
          <a:noFill/>
        </p:spPr>
        <p:txBody>
          <a:bodyPr wrap="square" rtlCol="0">
            <a:spAutoFit/>
          </a:bodyPr>
          <a:lstStyle/>
          <a:p>
            <a:pPr algn="ctr"/>
            <a:r>
              <a:rPr lang="en-US" sz="4100" dirty="0" smtClean="0">
                <a:solidFill>
                  <a:srgbClr val="03A1A4"/>
                </a:solidFill>
                <a:latin typeface="Tw Cen MT" panose="020B0602020104020603" pitchFamily="34" charset="0"/>
              </a:rPr>
              <a:t>Team – “AS YOU LIKE IT”</a:t>
            </a:r>
            <a:endParaRPr lang="en-US" sz="4100" dirty="0">
              <a:solidFill>
                <a:srgbClr val="03A1A4"/>
              </a:solidFill>
              <a:latin typeface="Tw Cen MT" panose="020B0602020104020603" pitchFamily="34" charset="0"/>
            </a:endParaRPr>
          </a:p>
        </p:txBody>
      </p:sp>
      <p:sp>
        <p:nvSpPr>
          <p:cNvPr id="29" name="TextBox 28">
            <a:extLst>
              <a:ext uri="{FF2B5EF4-FFF2-40B4-BE49-F238E27FC236}">
                <a16:creationId xmlns:a16="http://schemas.microsoft.com/office/drawing/2014/main" xmlns="" id="{CF3F83E4-1978-462D-82E9-2028E8170B29}"/>
              </a:ext>
            </a:extLst>
          </p:cNvPr>
          <p:cNvSpPr txBox="1"/>
          <p:nvPr/>
        </p:nvSpPr>
        <p:spPr>
          <a:xfrm>
            <a:off x="2456403" y="4010579"/>
            <a:ext cx="7278915" cy="523220"/>
          </a:xfrm>
          <a:prstGeom prst="rect">
            <a:avLst/>
          </a:prstGeom>
          <a:noFill/>
        </p:spPr>
        <p:txBody>
          <a:bodyPr wrap="square" rtlCol="0">
            <a:spAutoFit/>
          </a:bodyPr>
          <a:lstStyle/>
          <a:p>
            <a:pPr algn="ctr"/>
            <a:r>
              <a:rPr lang="en-US" sz="2800" dirty="0" smtClean="0">
                <a:solidFill>
                  <a:schemeClr val="bg1">
                    <a:lumMod val="50000"/>
                  </a:schemeClr>
                </a:solidFill>
                <a:latin typeface="Tw Cen MT" panose="020B0602020104020603" pitchFamily="34" charset="0"/>
              </a:rPr>
              <a:t>INTERNITY Foundation - </a:t>
            </a:r>
            <a:r>
              <a:rPr lang="en-US" sz="2800" dirty="0" err="1" smtClean="0">
                <a:solidFill>
                  <a:schemeClr val="bg1">
                    <a:lumMod val="50000"/>
                  </a:schemeClr>
                </a:solidFill>
                <a:latin typeface="Tw Cen MT" panose="020B0602020104020603" pitchFamily="34" charset="0"/>
              </a:rPr>
              <a:t>CreateAThon</a:t>
            </a:r>
            <a:endParaRPr lang="en-US" sz="2800" dirty="0">
              <a:solidFill>
                <a:schemeClr val="bg1">
                  <a:lumMod val="50000"/>
                </a:schemeClr>
              </a:solidFill>
              <a:latin typeface="Tw Cen MT" panose="020B0602020104020603" pitchFamily="34" charset="0"/>
            </a:endParaRPr>
          </a:p>
        </p:txBody>
      </p:sp>
    </p:spTree>
    <p:extLst>
      <p:ext uri="{BB962C8B-B14F-4D97-AF65-F5344CB8AC3E}">
        <p14:creationId xmlns:p14="http://schemas.microsoft.com/office/powerpoint/2010/main" xmlns="" val="66964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1+#ppt_w/2"/>
                                          </p:val>
                                        </p:tav>
                                        <p:tav tm="100000">
                                          <p:val>
                                            <p:strVal val="#ppt_x"/>
                                          </p:val>
                                        </p:tav>
                                      </p:tavLst>
                                    </p:anim>
                                    <p:anim calcmode="lin" valueType="num">
                                      <p:cBhvr additive="base">
                                        <p:cTn id="12" dur="500" fill="hold"/>
                                        <p:tgtEl>
                                          <p:spTgt spid="2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anim calcmode="lin" valueType="num">
                                      <p:cBhvr>
                                        <p:cTn id="17" dur="500" fill="hold"/>
                                        <p:tgtEl>
                                          <p:spTgt spid="29"/>
                                        </p:tgtEl>
                                        <p:attrNameLst>
                                          <p:attrName>ppt_x</p:attrName>
                                        </p:attrNameLst>
                                      </p:cBhvr>
                                      <p:tavLst>
                                        <p:tav tm="0">
                                          <p:val>
                                            <p:strVal val="#ppt_x"/>
                                          </p:val>
                                        </p:tav>
                                        <p:tav tm="100000">
                                          <p:val>
                                            <p:strVal val="#ppt_x"/>
                                          </p:val>
                                        </p:tav>
                                      </p:tavLst>
                                    </p:anim>
                                    <p:anim calcmode="lin" valueType="num">
                                      <p:cBhvr>
                                        <p:cTn id="18" dur="500" fill="hold"/>
                                        <p:tgtEl>
                                          <p:spTgt spid="29"/>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53" presetClass="entr" presetSubtype="16"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C O N C E P T</a:t>
            </a:r>
          </a:p>
        </p:txBody>
      </p:sp>
      <p:grpSp>
        <p:nvGrpSpPr>
          <p:cNvPr id="5" name="Group 4">
            <a:extLst>
              <a:ext uri="{FF2B5EF4-FFF2-40B4-BE49-F238E27FC236}">
                <a16:creationId xmlns:a16="http://schemas.microsoft.com/office/drawing/2014/main" xmlns=""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xmlns="" id="{5BF5B7B4-845C-44D3-BFB2-349033654D72}"/>
              </a:ext>
            </a:extLst>
          </p:cNvPr>
          <p:cNvGrpSpPr/>
          <p:nvPr/>
        </p:nvGrpSpPr>
        <p:grpSpPr>
          <a:xfrm>
            <a:off x="4253833" y="2037467"/>
            <a:ext cx="3688384" cy="3578202"/>
            <a:chOff x="4253833" y="2037467"/>
            <a:chExt cx="3688384" cy="3578202"/>
          </a:xfrm>
        </p:grpSpPr>
        <p:sp>
          <p:nvSpPr>
            <p:cNvPr id="16" name="Oval 15">
              <a:extLst>
                <a:ext uri="{FF2B5EF4-FFF2-40B4-BE49-F238E27FC236}">
                  <a16:creationId xmlns:a16="http://schemas.microsoft.com/office/drawing/2014/main" xmlns="" id="{4FD16315-FEAF-46FC-9675-CB642BB1A557}"/>
                </a:ext>
              </a:extLst>
            </p:cNvPr>
            <p:cNvSpPr/>
            <p:nvPr/>
          </p:nvSpPr>
          <p:spPr>
            <a:xfrm>
              <a:off x="4253833" y="2037467"/>
              <a:ext cx="3578202" cy="357820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xmlns="" id="{131D742C-D4A8-4DCA-8C7C-29720BB3ABB7}"/>
                </a:ext>
              </a:extLst>
            </p:cNvPr>
            <p:cNvGrpSpPr/>
            <p:nvPr/>
          </p:nvGrpSpPr>
          <p:grpSpPr>
            <a:xfrm>
              <a:off x="4297680" y="2911812"/>
              <a:ext cx="3644537" cy="1797521"/>
              <a:chOff x="4350688" y="3070836"/>
              <a:chExt cx="3644537" cy="1797521"/>
            </a:xfrm>
          </p:grpSpPr>
          <p:sp>
            <p:nvSpPr>
              <p:cNvPr id="25" name="TextBox 24">
                <a:extLst>
                  <a:ext uri="{FF2B5EF4-FFF2-40B4-BE49-F238E27FC236}">
                    <a16:creationId xmlns:a16="http://schemas.microsoft.com/office/drawing/2014/main" xmlns="" id="{332E8BCD-C04C-4D02-BF30-D147FB439819}"/>
                  </a:ext>
                </a:extLst>
              </p:cNvPr>
              <p:cNvSpPr txBox="1"/>
              <p:nvPr/>
            </p:nvSpPr>
            <p:spPr>
              <a:xfrm>
                <a:off x="4350688" y="3070836"/>
                <a:ext cx="3644537" cy="1107996"/>
              </a:xfrm>
              <a:prstGeom prst="rect">
                <a:avLst/>
              </a:prstGeom>
              <a:noFill/>
            </p:spPr>
            <p:txBody>
              <a:bodyPr wrap="square" rtlCol="0">
                <a:spAutoFit/>
              </a:bodyPr>
              <a:lstStyle/>
              <a:p>
                <a:pPr algn="ctr"/>
                <a:r>
                  <a:rPr lang="en-US" sz="6600" b="1" dirty="0" smtClean="0">
                    <a:solidFill>
                      <a:srgbClr val="E6E7E9"/>
                    </a:solidFill>
                    <a:latin typeface="Tw Cen MT" panose="020B0602020104020603" pitchFamily="34" charset="0"/>
                  </a:rPr>
                  <a:t>WASTE</a:t>
                </a:r>
                <a:endParaRPr lang="en-US" sz="6600" b="1" dirty="0">
                  <a:solidFill>
                    <a:srgbClr val="E6E7E9"/>
                  </a:solidFill>
                  <a:latin typeface="Tw Cen MT" panose="020B0602020104020603" pitchFamily="34" charset="0"/>
                </a:endParaRPr>
              </a:p>
            </p:txBody>
          </p:sp>
          <p:sp>
            <p:nvSpPr>
              <p:cNvPr id="26" name="TextBox 25">
                <a:extLst>
                  <a:ext uri="{FF2B5EF4-FFF2-40B4-BE49-F238E27FC236}">
                    <a16:creationId xmlns:a16="http://schemas.microsoft.com/office/drawing/2014/main" xmlns="" id="{852039DE-9574-4646-B9B7-80C5A08E5B31}"/>
                  </a:ext>
                </a:extLst>
              </p:cNvPr>
              <p:cNvSpPr txBox="1"/>
              <p:nvPr/>
            </p:nvSpPr>
            <p:spPr>
              <a:xfrm>
                <a:off x="4598882" y="3984059"/>
                <a:ext cx="3046775" cy="661720"/>
              </a:xfrm>
              <a:prstGeom prst="rect">
                <a:avLst/>
              </a:prstGeom>
              <a:noFill/>
            </p:spPr>
            <p:txBody>
              <a:bodyPr wrap="square" rtlCol="0">
                <a:spAutoFit/>
              </a:bodyPr>
              <a:lstStyle/>
              <a:p>
                <a:pPr algn="ctr"/>
                <a:r>
                  <a:rPr lang="en-US" sz="3700" b="1" dirty="0" smtClean="0">
                    <a:solidFill>
                      <a:srgbClr val="E6E7E9"/>
                    </a:solidFill>
                    <a:latin typeface="Tw Cen MT" panose="020B0602020104020603" pitchFamily="34" charset="0"/>
                  </a:rPr>
                  <a:t>Management</a:t>
                </a:r>
                <a:endParaRPr lang="en-US" sz="3700" b="1" dirty="0">
                  <a:solidFill>
                    <a:srgbClr val="E6E7E9"/>
                  </a:solidFill>
                  <a:latin typeface="Tw Cen MT" panose="020B0602020104020603" pitchFamily="34" charset="0"/>
                </a:endParaRPr>
              </a:p>
            </p:txBody>
          </p:sp>
          <p:sp>
            <p:nvSpPr>
              <p:cNvPr id="28" name="TextBox 27">
                <a:extLst>
                  <a:ext uri="{FF2B5EF4-FFF2-40B4-BE49-F238E27FC236}">
                    <a16:creationId xmlns:a16="http://schemas.microsoft.com/office/drawing/2014/main" xmlns="" id="{D43FF143-C59B-4B35-8118-BA624EED669B}"/>
                  </a:ext>
                </a:extLst>
              </p:cNvPr>
              <p:cNvSpPr txBox="1"/>
              <p:nvPr/>
            </p:nvSpPr>
            <p:spPr>
              <a:xfrm>
                <a:off x="4819585" y="4499025"/>
                <a:ext cx="2552714" cy="369332"/>
              </a:xfrm>
              <a:prstGeom prst="rect">
                <a:avLst/>
              </a:prstGeom>
              <a:noFill/>
            </p:spPr>
            <p:txBody>
              <a:bodyPr wrap="square" rtlCol="0">
                <a:spAutoFit/>
              </a:bodyPr>
              <a:lstStyle/>
              <a:p>
                <a:pPr algn="ctr"/>
                <a:endParaRPr lang="en-US" b="1" dirty="0">
                  <a:solidFill>
                    <a:srgbClr val="E6E7E9"/>
                  </a:solidFill>
                  <a:latin typeface="Tw Cen MT" panose="020B0602020104020603" pitchFamily="34" charset="0"/>
                </a:endParaRPr>
              </a:p>
            </p:txBody>
          </p:sp>
        </p:grpSp>
      </p:grpSp>
      <p:grpSp>
        <p:nvGrpSpPr>
          <p:cNvPr id="59" name="Group 58">
            <a:extLst>
              <a:ext uri="{FF2B5EF4-FFF2-40B4-BE49-F238E27FC236}">
                <a16:creationId xmlns:a16="http://schemas.microsoft.com/office/drawing/2014/main" xmlns="" id="{ECC510C9-281D-45CD-8907-71C6C646CF97}"/>
              </a:ext>
            </a:extLst>
          </p:cNvPr>
          <p:cNvGrpSpPr/>
          <p:nvPr/>
        </p:nvGrpSpPr>
        <p:grpSpPr>
          <a:xfrm>
            <a:off x="1733971" y="1629656"/>
            <a:ext cx="2133820" cy="2133820"/>
            <a:chOff x="1733971" y="1629656"/>
            <a:chExt cx="2133820" cy="2133820"/>
          </a:xfrm>
        </p:grpSpPr>
        <p:sp>
          <p:nvSpPr>
            <p:cNvPr id="22" name="Oval 21">
              <a:extLst>
                <a:ext uri="{FF2B5EF4-FFF2-40B4-BE49-F238E27FC236}">
                  <a16:creationId xmlns:a16="http://schemas.microsoft.com/office/drawing/2014/main" xmlns="" id="{C3CE9B52-F8C0-4C0F-A36C-A519F49591BD}"/>
                </a:ext>
              </a:extLst>
            </p:cNvPr>
            <p:cNvSpPr/>
            <p:nvPr/>
          </p:nvSpPr>
          <p:spPr>
            <a:xfrm>
              <a:off x="1733971" y="1629656"/>
              <a:ext cx="2133820" cy="213382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xmlns="" id="{E913B4F1-0711-4F3D-94C3-109C7FECF599}"/>
                </a:ext>
              </a:extLst>
            </p:cNvPr>
            <p:cNvGrpSpPr/>
            <p:nvPr/>
          </p:nvGrpSpPr>
          <p:grpSpPr>
            <a:xfrm>
              <a:off x="1842245" y="2110890"/>
              <a:ext cx="1943398" cy="1097697"/>
              <a:chOff x="1895253" y="2269914"/>
              <a:chExt cx="1943398" cy="1097697"/>
            </a:xfrm>
          </p:grpSpPr>
          <p:sp>
            <p:nvSpPr>
              <p:cNvPr id="30" name="TextBox 29">
                <a:extLst>
                  <a:ext uri="{FF2B5EF4-FFF2-40B4-BE49-F238E27FC236}">
                    <a16:creationId xmlns:a16="http://schemas.microsoft.com/office/drawing/2014/main" xmlns="" id="{924A6141-42CC-4107-99BF-4373E4A590AF}"/>
                  </a:ext>
                </a:extLst>
              </p:cNvPr>
              <p:cNvSpPr txBox="1"/>
              <p:nvPr/>
            </p:nvSpPr>
            <p:spPr>
              <a:xfrm>
                <a:off x="1895253" y="2269914"/>
                <a:ext cx="1943398" cy="600164"/>
              </a:xfrm>
              <a:prstGeom prst="rect">
                <a:avLst/>
              </a:prstGeom>
              <a:noFill/>
            </p:spPr>
            <p:txBody>
              <a:bodyPr wrap="square" rtlCol="0">
                <a:spAutoFit/>
              </a:bodyPr>
              <a:lstStyle/>
              <a:p>
                <a:pPr algn="ctr"/>
                <a:r>
                  <a:rPr lang="en-US" sz="3300" b="1" dirty="0" smtClean="0">
                    <a:solidFill>
                      <a:srgbClr val="E6E7E9"/>
                    </a:solidFill>
                    <a:latin typeface="Tw Cen MT" panose="020B0602020104020603" pitchFamily="34" charset="0"/>
                  </a:rPr>
                  <a:t>Recycle </a:t>
                </a:r>
                <a:endParaRPr lang="en-US" sz="3300" b="1" dirty="0">
                  <a:solidFill>
                    <a:srgbClr val="E6E7E9"/>
                  </a:solidFill>
                  <a:latin typeface="Tw Cen MT" panose="020B0602020104020603" pitchFamily="34" charset="0"/>
                </a:endParaRPr>
              </a:p>
            </p:txBody>
          </p:sp>
          <p:sp>
            <p:nvSpPr>
              <p:cNvPr id="31" name="TextBox 30">
                <a:extLst>
                  <a:ext uri="{FF2B5EF4-FFF2-40B4-BE49-F238E27FC236}">
                    <a16:creationId xmlns:a16="http://schemas.microsoft.com/office/drawing/2014/main" xmlns="" id="{80B7DE05-4BB1-4A50-9B3B-031628755D68}"/>
                  </a:ext>
                </a:extLst>
              </p:cNvPr>
              <p:cNvSpPr txBox="1"/>
              <p:nvPr/>
            </p:nvSpPr>
            <p:spPr>
              <a:xfrm>
                <a:off x="1934059" y="2813613"/>
                <a:ext cx="1891529" cy="553998"/>
              </a:xfrm>
              <a:prstGeom prst="rect">
                <a:avLst/>
              </a:prstGeom>
              <a:noFill/>
            </p:spPr>
            <p:txBody>
              <a:bodyPr wrap="square" rtlCol="0">
                <a:spAutoFit/>
              </a:bodyPr>
              <a:lstStyle/>
              <a:p>
                <a:pPr algn="ctr"/>
                <a:r>
                  <a:rPr lang="en-US" sz="3000" b="1" dirty="0" smtClean="0">
                    <a:solidFill>
                      <a:srgbClr val="E6E7E9"/>
                    </a:solidFill>
                    <a:latin typeface="Tw Cen MT" panose="020B0602020104020603" pitchFamily="34" charset="0"/>
                  </a:rPr>
                  <a:t>Waste</a:t>
                </a:r>
                <a:endParaRPr lang="en-US" sz="3000" b="1" dirty="0">
                  <a:solidFill>
                    <a:srgbClr val="E6E7E9"/>
                  </a:solidFill>
                  <a:latin typeface="Tw Cen MT" panose="020B0602020104020603" pitchFamily="34" charset="0"/>
                </a:endParaRPr>
              </a:p>
            </p:txBody>
          </p:sp>
        </p:grpSp>
      </p:grpSp>
      <p:grpSp>
        <p:nvGrpSpPr>
          <p:cNvPr id="60" name="Group 59">
            <a:extLst>
              <a:ext uri="{FF2B5EF4-FFF2-40B4-BE49-F238E27FC236}">
                <a16:creationId xmlns:a16="http://schemas.microsoft.com/office/drawing/2014/main" xmlns="" id="{56E2F234-7399-4F08-997B-76646A4772C2}"/>
              </a:ext>
            </a:extLst>
          </p:cNvPr>
          <p:cNvGrpSpPr/>
          <p:nvPr/>
        </p:nvGrpSpPr>
        <p:grpSpPr>
          <a:xfrm>
            <a:off x="1733971" y="4238282"/>
            <a:ext cx="2133820" cy="2133820"/>
            <a:chOff x="1733971" y="4238282"/>
            <a:chExt cx="2133820" cy="2133820"/>
          </a:xfrm>
        </p:grpSpPr>
        <p:sp>
          <p:nvSpPr>
            <p:cNvPr id="33" name="Oval 32">
              <a:extLst>
                <a:ext uri="{FF2B5EF4-FFF2-40B4-BE49-F238E27FC236}">
                  <a16:creationId xmlns:a16="http://schemas.microsoft.com/office/drawing/2014/main" xmlns="" id="{810E513B-A9B7-4228-9391-28CE821FB658}"/>
                </a:ext>
              </a:extLst>
            </p:cNvPr>
            <p:cNvSpPr/>
            <p:nvPr/>
          </p:nvSpPr>
          <p:spPr>
            <a:xfrm>
              <a:off x="1733971" y="4238282"/>
              <a:ext cx="2133820" cy="213382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xmlns="" id="{86506E16-4976-491D-872E-469294527B01}"/>
                </a:ext>
              </a:extLst>
            </p:cNvPr>
            <p:cNvGrpSpPr/>
            <p:nvPr/>
          </p:nvGrpSpPr>
          <p:grpSpPr>
            <a:xfrm>
              <a:off x="1829182" y="4516749"/>
              <a:ext cx="1969523" cy="1675480"/>
              <a:chOff x="1882190" y="2067147"/>
              <a:chExt cx="1969523" cy="1675480"/>
            </a:xfrm>
          </p:grpSpPr>
          <p:sp>
            <p:nvSpPr>
              <p:cNvPr id="35" name="TextBox 34">
                <a:extLst>
                  <a:ext uri="{FF2B5EF4-FFF2-40B4-BE49-F238E27FC236}">
                    <a16:creationId xmlns:a16="http://schemas.microsoft.com/office/drawing/2014/main" xmlns="" id="{479A66B0-42FC-4535-9518-E6319730B5CC}"/>
                  </a:ext>
                </a:extLst>
              </p:cNvPr>
              <p:cNvSpPr txBox="1"/>
              <p:nvPr/>
            </p:nvSpPr>
            <p:spPr>
              <a:xfrm>
                <a:off x="1882190" y="2067147"/>
                <a:ext cx="1943398" cy="830997"/>
              </a:xfrm>
              <a:prstGeom prst="rect">
                <a:avLst/>
              </a:prstGeom>
              <a:noFill/>
            </p:spPr>
            <p:txBody>
              <a:bodyPr wrap="square" rtlCol="0">
                <a:spAutoFit/>
              </a:bodyPr>
              <a:lstStyle/>
              <a:p>
                <a:pPr algn="ctr"/>
                <a:endParaRPr lang="en-US" sz="4800" b="1" dirty="0">
                  <a:solidFill>
                    <a:srgbClr val="E6E7E9"/>
                  </a:solidFill>
                  <a:latin typeface="Tw Cen MT" panose="020B0602020104020603" pitchFamily="34" charset="0"/>
                </a:endParaRPr>
              </a:p>
            </p:txBody>
          </p:sp>
          <p:sp>
            <p:nvSpPr>
              <p:cNvPr id="36" name="TextBox 35">
                <a:extLst>
                  <a:ext uri="{FF2B5EF4-FFF2-40B4-BE49-F238E27FC236}">
                    <a16:creationId xmlns:a16="http://schemas.microsoft.com/office/drawing/2014/main" xmlns="" id="{A0C8D843-8BF8-4452-8990-422F6F5FDBC8}"/>
                  </a:ext>
                </a:extLst>
              </p:cNvPr>
              <p:cNvSpPr txBox="1"/>
              <p:nvPr/>
            </p:nvSpPr>
            <p:spPr>
              <a:xfrm>
                <a:off x="1908315" y="2172967"/>
                <a:ext cx="1943398" cy="1569660"/>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Categorizing  papers on the basis  of quality</a:t>
                </a:r>
                <a:r>
                  <a:rPr lang="en-US" b="1" dirty="0" smtClean="0">
                    <a:solidFill>
                      <a:srgbClr val="E6E7E9"/>
                    </a:solidFill>
                    <a:latin typeface="Tw Cen MT" panose="020B0602020104020603" pitchFamily="34" charset="0"/>
                  </a:rPr>
                  <a:t>.</a:t>
                </a:r>
                <a:endParaRPr lang="en-US" b="1" dirty="0">
                  <a:solidFill>
                    <a:srgbClr val="E6E7E9"/>
                  </a:solidFill>
                  <a:latin typeface="Tw Cen MT" panose="020B0602020104020603" pitchFamily="34" charset="0"/>
                </a:endParaRPr>
              </a:p>
            </p:txBody>
          </p:sp>
        </p:grpSp>
      </p:grpSp>
      <p:grpSp>
        <p:nvGrpSpPr>
          <p:cNvPr id="61" name="Group 60">
            <a:extLst>
              <a:ext uri="{FF2B5EF4-FFF2-40B4-BE49-F238E27FC236}">
                <a16:creationId xmlns:a16="http://schemas.microsoft.com/office/drawing/2014/main" xmlns="" id="{2D88FA7E-2272-481F-A031-9A85AD5D1682}"/>
              </a:ext>
            </a:extLst>
          </p:cNvPr>
          <p:cNvGrpSpPr/>
          <p:nvPr/>
        </p:nvGrpSpPr>
        <p:grpSpPr>
          <a:xfrm>
            <a:off x="-182878" y="3280821"/>
            <a:ext cx="2481942" cy="1774505"/>
            <a:chOff x="80052" y="3320011"/>
            <a:chExt cx="1943397" cy="1361736"/>
          </a:xfrm>
        </p:grpSpPr>
        <p:sp>
          <p:nvSpPr>
            <p:cNvPr id="38" name="Oval 37">
              <a:extLst>
                <a:ext uri="{FF2B5EF4-FFF2-40B4-BE49-F238E27FC236}">
                  <a16:creationId xmlns:a16="http://schemas.microsoft.com/office/drawing/2014/main" xmlns="" id="{FB6491C5-3F58-4875-9A18-45DAF1B057B3}"/>
                </a:ext>
              </a:extLst>
            </p:cNvPr>
            <p:cNvSpPr/>
            <p:nvPr/>
          </p:nvSpPr>
          <p:spPr>
            <a:xfrm>
              <a:off x="372235" y="3320011"/>
              <a:ext cx="1361736" cy="1361736"/>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xmlns="" id="{7709BF56-06D6-4CBB-99CD-B21DA139461F}"/>
                </a:ext>
              </a:extLst>
            </p:cNvPr>
            <p:cNvGrpSpPr/>
            <p:nvPr/>
          </p:nvGrpSpPr>
          <p:grpSpPr>
            <a:xfrm>
              <a:off x="80052" y="3618950"/>
              <a:ext cx="1943397" cy="716854"/>
              <a:chOff x="1880838" y="2473661"/>
              <a:chExt cx="1943397" cy="716854"/>
            </a:xfrm>
          </p:grpSpPr>
          <p:sp>
            <p:nvSpPr>
              <p:cNvPr id="40" name="TextBox 39">
                <a:extLst>
                  <a:ext uri="{FF2B5EF4-FFF2-40B4-BE49-F238E27FC236}">
                    <a16:creationId xmlns:a16="http://schemas.microsoft.com/office/drawing/2014/main" xmlns="" id="{9A1AC8D0-5485-4139-9B1F-F55366CE68D6}"/>
                  </a:ext>
                </a:extLst>
              </p:cNvPr>
              <p:cNvSpPr txBox="1"/>
              <p:nvPr/>
            </p:nvSpPr>
            <p:spPr>
              <a:xfrm>
                <a:off x="1880838" y="2473661"/>
                <a:ext cx="1943397" cy="716854"/>
              </a:xfrm>
              <a:prstGeom prst="rect">
                <a:avLst/>
              </a:prstGeom>
              <a:noFill/>
            </p:spPr>
            <p:txBody>
              <a:bodyPr wrap="square" rtlCol="0">
                <a:spAutoFit/>
              </a:bodyPr>
              <a:lstStyle/>
              <a:p>
                <a:pPr algn="ctr"/>
                <a:r>
                  <a:rPr lang="en-US" sz="2400" b="1" dirty="0" smtClean="0">
                    <a:solidFill>
                      <a:srgbClr val="E6E7E9"/>
                    </a:solidFill>
                    <a:latin typeface="Tw Cen MT" panose="020B0602020104020603" pitchFamily="34" charset="0"/>
                  </a:rPr>
                  <a:t>Preserving   Environment</a:t>
                </a:r>
                <a:endParaRPr lang="en-US" sz="2400" b="1" dirty="0">
                  <a:solidFill>
                    <a:srgbClr val="E6E7E9"/>
                  </a:solidFill>
                  <a:latin typeface="Tw Cen MT" panose="020B0602020104020603" pitchFamily="34" charset="0"/>
                </a:endParaRPr>
              </a:p>
            </p:txBody>
          </p:sp>
          <p:sp>
            <p:nvSpPr>
              <p:cNvPr id="41" name="TextBox 40">
                <a:extLst>
                  <a:ext uri="{FF2B5EF4-FFF2-40B4-BE49-F238E27FC236}">
                    <a16:creationId xmlns:a16="http://schemas.microsoft.com/office/drawing/2014/main" xmlns="" id="{D2F97D46-4CA3-4B09-9BF6-6CEEE7C7B2A2}"/>
                  </a:ext>
                </a:extLst>
              </p:cNvPr>
              <p:cNvSpPr txBox="1"/>
              <p:nvPr/>
            </p:nvSpPr>
            <p:spPr>
              <a:xfrm>
                <a:off x="2161440" y="2826835"/>
                <a:ext cx="1361736" cy="276999"/>
              </a:xfrm>
              <a:prstGeom prst="rect">
                <a:avLst/>
              </a:prstGeom>
              <a:noFill/>
            </p:spPr>
            <p:txBody>
              <a:bodyPr wrap="square" rtlCol="0">
                <a:spAutoFit/>
              </a:bodyPr>
              <a:lstStyle/>
              <a:p>
                <a:pPr algn="ctr"/>
                <a:endParaRPr lang="en-US" sz="1200" b="1" dirty="0">
                  <a:solidFill>
                    <a:srgbClr val="E6E7E9"/>
                  </a:solidFill>
                  <a:latin typeface="Tw Cen MT" panose="020B0602020104020603" pitchFamily="34" charset="0"/>
                </a:endParaRPr>
              </a:p>
            </p:txBody>
          </p:sp>
        </p:grpSp>
      </p:grpSp>
      <p:grpSp>
        <p:nvGrpSpPr>
          <p:cNvPr id="65" name="Group 64">
            <a:extLst>
              <a:ext uri="{FF2B5EF4-FFF2-40B4-BE49-F238E27FC236}">
                <a16:creationId xmlns:a16="http://schemas.microsoft.com/office/drawing/2014/main" xmlns="" id="{FB90B379-7D01-4994-B486-01ECD5DDDA6C}"/>
              </a:ext>
            </a:extLst>
          </p:cNvPr>
          <p:cNvGrpSpPr/>
          <p:nvPr/>
        </p:nvGrpSpPr>
        <p:grpSpPr>
          <a:xfrm>
            <a:off x="9188820" y="1484406"/>
            <a:ext cx="2349552" cy="1011532"/>
            <a:chOff x="9188820" y="1588909"/>
            <a:chExt cx="2349552" cy="1011532"/>
          </a:xfrm>
        </p:grpSpPr>
        <p:sp>
          <p:nvSpPr>
            <p:cNvPr id="42" name="TextBox 41">
              <a:extLst>
                <a:ext uri="{FF2B5EF4-FFF2-40B4-BE49-F238E27FC236}">
                  <a16:creationId xmlns:a16="http://schemas.microsoft.com/office/drawing/2014/main" xmlns="" id="{25E23A45-0798-4770-821D-672E4AE16918}"/>
                </a:ext>
              </a:extLst>
            </p:cNvPr>
            <p:cNvSpPr txBox="1"/>
            <p:nvPr/>
          </p:nvSpPr>
          <p:spPr>
            <a:xfrm>
              <a:off x="9188820" y="1588909"/>
              <a:ext cx="1767653" cy="461665"/>
            </a:xfrm>
            <a:prstGeom prst="rect">
              <a:avLst/>
            </a:prstGeom>
            <a:noFill/>
          </p:spPr>
          <p:txBody>
            <a:bodyPr wrap="square" rtlCol="0">
              <a:spAutoFit/>
            </a:bodyPr>
            <a:lstStyle/>
            <a:p>
              <a:r>
                <a:rPr lang="en-US" sz="2400" b="1" dirty="0">
                  <a:solidFill>
                    <a:srgbClr val="00B0F0"/>
                  </a:solidFill>
                  <a:latin typeface="Tw Cen MT" panose="020B0602020104020603" pitchFamily="34" charset="0"/>
                </a:rPr>
                <a:t>CONCEPT</a:t>
              </a:r>
            </a:p>
          </p:txBody>
        </p:sp>
        <p:sp>
          <p:nvSpPr>
            <p:cNvPr id="43" name="TextBox 42">
              <a:extLst>
                <a:ext uri="{FF2B5EF4-FFF2-40B4-BE49-F238E27FC236}">
                  <a16:creationId xmlns:a16="http://schemas.microsoft.com/office/drawing/2014/main" xmlns="" id="{D9139624-BD62-40CF-9363-3B955653003A}"/>
                </a:ext>
              </a:extLst>
            </p:cNvPr>
            <p:cNvSpPr txBox="1"/>
            <p:nvPr/>
          </p:nvSpPr>
          <p:spPr>
            <a:xfrm>
              <a:off x="9188820" y="1954110"/>
              <a:ext cx="2349552" cy="646331"/>
            </a:xfrm>
            <a:prstGeom prst="rect">
              <a:avLst/>
            </a:prstGeom>
            <a:noFill/>
          </p:spPr>
          <p:txBody>
            <a:bodyPr wrap="square" rtlCol="0">
              <a:spAutoFit/>
            </a:bodyPr>
            <a:lstStyle/>
            <a:p>
              <a:r>
                <a:rPr lang="en-US" b="1" dirty="0" smtClean="0">
                  <a:solidFill>
                    <a:srgbClr val="A6A6A6"/>
                  </a:solidFill>
                  <a:latin typeface="Tw Cen MT" panose="020B0602020104020603" pitchFamily="34" charset="0"/>
                </a:rPr>
                <a:t>Selling Waste  material Online</a:t>
              </a:r>
              <a:endParaRPr lang="en-US" b="1" dirty="0">
                <a:solidFill>
                  <a:srgbClr val="A6A6A6"/>
                </a:solidFill>
                <a:latin typeface="Tw Cen MT" panose="020B0602020104020603" pitchFamily="34" charset="0"/>
              </a:endParaRPr>
            </a:p>
          </p:txBody>
        </p:sp>
      </p:grpSp>
      <p:grpSp>
        <p:nvGrpSpPr>
          <p:cNvPr id="66" name="Group 65">
            <a:extLst>
              <a:ext uri="{FF2B5EF4-FFF2-40B4-BE49-F238E27FC236}">
                <a16:creationId xmlns:a16="http://schemas.microsoft.com/office/drawing/2014/main" xmlns="" id="{DF1DCAD0-F1ED-4D16-91B2-64B6CB692D03}"/>
              </a:ext>
            </a:extLst>
          </p:cNvPr>
          <p:cNvGrpSpPr/>
          <p:nvPr/>
        </p:nvGrpSpPr>
        <p:grpSpPr>
          <a:xfrm>
            <a:off x="9781697" y="3328469"/>
            <a:ext cx="2349552" cy="1288531"/>
            <a:chOff x="9781697" y="3328469"/>
            <a:chExt cx="2349552" cy="1288531"/>
          </a:xfrm>
        </p:grpSpPr>
        <p:sp>
          <p:nvSpPr>
            <p:cNvPr id="44" name="TextBox 43">
              <a:extLst>
                <a:ext uri="{FF2B5EF4-FFF2-40B4-BE49-F238E27FC236}">
                  <a16:creationId xmlns:a16="http://schemas.microsoft.com/office/drawing/2014/main" xmlns="" id="{5CFCE95A-F863-4CD1-8199-35E399BCEE43}"/>
                </a:ext>
              </a:extLst>
            </p:cNvPr>
            <p:cNvSpPr txBox="1"/>
            <p:nvPr/>
          </p:nvSpPr>
          <p:spPr>
            <a:xfrm>
              <a:off x="9781697" y="3328469"/>
              <a:ext cx="1767653" cy="461665"/>
            </a:xfrm>
            <a:prstGeom prst="rect">
              <a:avLst/>
            </a:prstGeom>
            <a:noFill/>
          </p:spPr>
          <p:txBody>
            <a:bodyPr wrap="square" rtlCol="0">
              <a:spAutoFit/>
            </a:bodyPr>
            <a:lstStyle/>
            <a:p>
              <a:r>
                <a:rPr lang="en-US" sz="2400" b="1" dirty="0">
                  <a:solidFill>
                    <a:srgbClr val="00B0F0"/>
                  </a:solidFill>
                  <a:latin typeface="Tw Cen MT" panose="020B0602020104020603" pitchFamily="34" charset="0"/>
                </a:rPr>
                <a:t>CONCEPT</a:t>
              </a:r>
            </a:p>
          </p:txBody>
        </p:sp>
        <p:sp>
          <p:nvSpPr>
            <p:cNvPr id="45" name="TextBox 44">
              <a:extLst>
                <a:ext uri="{FF2B5EF4-FFF2-40B4-BE49-F238E27FC236}">
                  <a16:creationId xmlns:a16="http://schemas.microsoft.com/office/drawing/2014/main" xmlns="" id="{ED322A51-37BB-4C47-BFE8-80B2F91F015D}"/>
                </a:ext>
              </a:extLst>
            </p:cNvPr>
            <p:cNvSpPr txBox="1"/>
            <p:nvPr/>
          </p:nvSpPr>
          <p:spPr>
            <a:xfrm>
              <a:off x="9781697" y="3693670"/>
              <a:ext cx="2349552" cy="923330"/>
            </a:xfrm>
            <a:prstGeom prst="rect">
              <a:avLst/>
            </a:prstGeom>
            <a:noFill/>
          </p:spPr>
          <p:txBody>
            <a:bodyPr wrap="square" rtlCol="0">
              <a:spAutoFit/>
            </a:bodyPr>
            <a:lstStyle/>
            <a:p>
              <a:r>
                <a:rPr lang="en-US" b="1" dirty="0" smtClean="0">
                  <a:solidFill>
                    <a:srgbClr val="A6A6A6"/>
                  </a:solidFill>
                  <a:latin typeface="Tw Cen MT" panose="020B0602020104020603" pitchFamily="34" charset="0"/>
                </a:rPr>
                <a:t>Providing educational opportunity to village students</a:t>
              </a:r>
              <a:endParaRPr lang="en-US" b="1" dirty="0">
                <a:solidFill>
                  <a:srgbClr val="A6A6A6"/>
                </a:solidFill>
                <a:latin typeface="Tw Cen MT" panose="020B0602020104020603" pitchFamily="34" charset="0"/>
              </a:endParaRPr>
            </a:p>
          </p:txBody>
        </p:sp>
      </p:grpSp>
      <p:grpSp>
        <p:nvGrpSpPr>
          <p:cNvPr id="67" name="Group 66">
            <a:extLst>
              <a:ext uri="{FF2B5EF4-FFF2-40B4-BE49-F238E27FC236}">
                <a16:creationId xmlns:a16="http://schemas.microsoft.com/office/drawing/2014/main" xmlns="" id="{08546D18-AA19-49ED-A024-882F8913425D}"/>
              </a:ext>
            </a:extLst>
          </p:cNvPr>
          <p:cNvGrpSpPr/>
          <p:nvPr/>
        </p:nvGrpSpPr>
        <p:grpSpPr>
          <a:xfrm>
            <a:off x="9188820" y="5060922"/>
            <a:ext cx="2349552" cy="1288531"/>
            <a:chOff x="9188820" y="5060922"/>
            <a:chExt cx="2349552" cy="1288531"/>
          </a:xfrm>
        </p:grpSpPr>
        <p:sp>
          <p:nvSpPr>
            <p:cNvPr id="48" name="TextBox 47">
              <a:extLst>
                <a:ext uri="{FF2B5EF4-FFF2-40B4-BE49-F238E27FC236}">
                  <a16:creationId xmlns:a16="http://schemas.microsoft.com/office/drawing/2014/main" xmlns="" id="{3D66A8CA-19F4-4F4A-935B-4004FECE0B0A}"/>
                </a:ext>
              </a:extLst>
            </p:cNvPr>
            <p:cNvSpPr txBox="1"/>
            <p:nvPr/>
          </p:nvSpPr>
          <p:spPr>
            <a:xfrm>
              <a:off x="9188820" y="5060922"/>
              <a:ext cx="1767653" cy="461665"/>
            </a:xfrm>
            <a:prstGeom prst="rect">
              <a:avLst/>
            </a:prstGeom>
            <a:noFill/>
          </p:spPr>
          <p:txBody>
            <a:bodyPr wrap="square" rtlCol="0">
              <a:spAutoFit/>
            </a:bodyPr>
            <a:lstStyle/>
            <a:p>
              <a:r>
                <a:rPr lang="en-US" sz="2400" b="1" dirty="0">
                  <a:solidFill>
                    <a:srgbClr val="00B0F0"/>
                  </a:solidFill>
                  <a:latin typeface="Tw Cen MT" panose="020B0602020104020603" pitchFamily="34" charset="0"/>
                </a:rPr>
                <a:t>CONCEPT</a:t>
              </a:r>
            </a:p>
          </p:txBody>
        </p:sp>
        <p:sp>
          <p:nvSpPr>
            <p:cNvPr id="49" name="TextBox 48">
              <a:extLst>
                <a:ext uri="{FF2B5EF4-FFF2-40B4-BE49-F238E27FC236}">
                  <a16:creationId xmlns:a16="http://schemas.microsoft.com/office/drawing/2014/main" xmlns="" id="{F2C26577-6532-4757-8E5F-67D360BDA6FE}"/>
                </a:ext>
              </a:extLst>
            </p:cNvPr>
            <p:cNvSpPr txBox="1"/>
            <p:nvPr/>
          </p:nvSpPr>
          <p:spPr>
            <a:xfrm>
              <a:off x="9188820" y="5426123"/>
              <a:ext cx="2349552" cy="923330"/>
            </a:xfrm>
            <a:prstGeom prst="rect">
              <a:avLst/>
            </a:prstGeom>
            <a:noFill/>
          </p:spPr>
          <p:txBody>
            <a:bodyPr wrap="square" rtlCol="0">
              <a:spAutoFit/>
            </a:bodyPr>
            <a:lstStyle/>
            <a:p>
              <a:r>
                <a:rPr lang="en-US" b="1" dirty="0" smtClean="0">
                  <a:solidFill>
                    <a:srgbClr val="A6A6A6"/>
                  </a:solidFill>
                  <a:latin typeface="Tw Cen MT" panose="020B0602020104020603" pitchFamily="34" charset="0"/>
                </a:rPr>
                <a:t>Develop connectivity between scrap dealer and customer</a:t>
              </a:r>
              <a:endParaRPr lang="en-US" b="1" dirty="0">
                <a:solidFill>
                  <a:srgbClr val="A6A6A6"/>
                </a:solidFill>
                <a:latin typeface="Tw Cen MT" panose="020B0602020104020603" pitchFamily="34" charset="0"/>
              </a:endParaRPr>
            </a:p>
          </p:txBody>
        </p:sp>
      </p:grpSp>
      <p:grpSp>
        <p:nvGrpSpPr>
          <p:cNvPr id="63" name="Group 62">
            <a:extLst>
              <a:ext uri="{FF2B5EF4-FFF2-40B4-BE49-F238E27FC236}">
                <a16:creationId xmlns:a16="http://schemas.microsoft.com/office/drawing/2014/main" xmlns="" id="{6595DA0A-9880-41FE-87E3-CE92DD62B349}"/>
              </a:ext>
            </a:extLst>
          </p:cNvPr>
          <p:cNvGrpSpPr/>
          <p:nvPr/>
        </p:nvGrpSpPr>
        <p:grpSpPr>
          <a:xfrm>
            <a:off x="8520429" y="3253462"/>
            <a:ext cx="1146212" cy="1146212"/>
            <a:chOff x="8520429" y="3253462"/>
            <a:chExt cx="1146212" cy="1146212"/>
          </a:xfrm>
        </p:grpSpPr>
        <p:sp>
          <p:nvSpPr>
            <p:cNvPr id="20" name="Oval 19">
              <a:extLst>
                <a:ext uri="{FF2B5EF4-FFF2-40B4-BE49-F238E27FC236}">
                  <a16:creationId xmlns:a16="http://schemas.microsoft.com/office/drawing/2014/main" xmlns="" id="{757F1890-8D64-4551-B6C7-EB88B15E44A5}"/>
                </a:ext>
              </a:extLst>
            </p:cNvPr>
            <p:cNvSpPr/>
            <p:nvPr/>
          </p:nvSpPr>
          <p:spPr>
            <a:xfrm>
              <a:off x="8520429" y="3253462"/>
              <a:ext cx="1146212" cy="1146212"/>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xmlns="" id="{8B95D9A5-F343-4818-8DF5-72BB89ED2D9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743653" y="3476686"/>
              <a:ext cx="699764" cy="699764"/>
            </a:xfrm>
            <a:prstGeom prst="rect">
              <a:avLst/>
            </a:prstGeom>
          </p:spPr>
        </p:pic>
      </p:grpSp>
      <p:grpSp>
        <p:nvGrpSpPr>
          <p:cNvPr id="62" name="Group 61">
            <a:extLst>
              <a:ext uri="{FF2B5EF4-FFF2-40B4-BE49-F238E27FC236}">
                <a16:creationId xmlns:a16="http://schemas.microsoft.com/office/drawing/2014/main" xmlns="" id="{A368B01E-5C6A-4FF7-9953-F6587846580A}"/>
              </a:ext>
            </a:extLst>
          </p:cNvPr>
          <p:cNvGrpSpPr/>
          <p:nvPr/>
        </p:nvGrpSpPr>
        <p:grpSpPr>
          <a:xfrm>
            <a:off x="7932233" y="1520592"/>
            <a:ext cx="1146212" cy="1146212"/>
            <a:chOff x="7932233" y="1520592"/>
            <a:chExt cx="1146212" cy="1146212"/>
          </a:xfrm>
        </p:grpSpPr>
        <p:sp>
          <p:nvSpPr>
            <p:cNvPr id="17" name="Oval 16">
              <a:extLst>
                <a:ext uri="{FF2B5EF4-FFF2-40B4-BE49-F238E27FC236}">
                  <a16:creationId xmlns:a16="http://schemas.microsoft.com/office/drawing/2014/main" xmlns="" id="{556B1A4B-E1A2-41A8-81E6-13F865C9FEAE}"/>
                </a:ext>
              </a:extLst>
            </p:cNvPr>
            <p:cNvSpPr/>
            <p:nvPr/>
          </p:nvSpPr>
          <p:spPr>
            <a:xfrm>
              <a:off x="7932233" y="1520592"/>
              <a:ext cx="1146212" cy="114621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xmlns="" id="{73193DF5-8DA6-4C56-812C-AA549915B83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119711" y="1664946"/>
              <a:ext cx="771256" cy="771256"/>
            </a:xfrm>
            <a:prstGeom prst="rect">
              <a:avLst/>
            </a:prstGeom>
          </p:spPr>
        </p:pic>
      </p:grpSp>
      <p:grpSp>
        <p:nvGrpSpPr>
          <p:cNvPr id="64" name="Group 63">
            <a:extLst>
              <a:ext uri="{FF2B5EF4-FFF2-40B4-BE49-F238E27FC236}">
                <a16:creationId xmlns:a16="http://schemas.microsoft.com/office/drawing/2014/main" xmlns="" id="{796C400D-FFFF-40A8-AEE6-E48A7481F5E8}"/>
              </a:ext>
            </a:extLst>
          </p:cNvPr>
          <p:cNvGrpSpPr/>
          <p:nvPr/>
        </p:nvGrpSpPr>
        <p:grpSpPr>
          <a:xfrm>
            <a:off x="7932233" y="4986332"/>
            <a:ext cx="1146212" cy="1146212"/>
            <a:chOff x="7932233" y="4986332"/>
            <a:chExt cx="1146212" cy="1146212"/>
          </a:xfrm>
        </p:grpSpPr>
        <p:sp>
          <p:nvSpPr>
            <p:cNvPr id="21" name="Oval 20">
              <a:extLst>
                <a:ext uri="{FF2B5EF4-FFF2-40B4-BE49-F238E27FC236}">
                  <a16:creationId xmlns:a16="http://schemas.microsoft.com/office/drawing/2014/main" xmlns="" id="{82A495FC-D38D-410F-A2B3-A43850304062}"/>
                </a:ext>
              </a:extLst>
            </p:cNvPr>
            <p:cNvSpPr/>
            <p:nvPr/>
          </p:nvSpPr>
          <p:spPr>
            <a:xfrm>
              <a:off x="7932233" y="4986332"/>
              <a:ext cx="1146212" cy="1146212"/>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xmlns="" id="{F8392A11-74EE-4801-BBE5-B2F42D833D7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170476" y="5206278"/>
              <a:ext cx="706320" cy="706320"/>
            </a:xfrm>
            <a:prstGeom prst="rect">
              <a:avLst/>
            </a:prstGeom>
          </p:spPr>
        </p:pic>
      </p:grpSp>
    </p:spTree>
    <p:extLst>
      <p:ext uri="{BB962C8B-B14F-4D97-AF65-F5344CB8AC3E}">
        <p14:creationId xmlns:p14="http://schemas.microsoft.com/office/powerpoint/2010/main" xmlns="" val="34480805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p:cTn id="13" dur="500" fill="hold"/>
                                        <p:tgtEl>
                                          <p:spTgt spid="59"/>
                                        </p:tgtEl>
                                        <p:attrNameLst>
                                          <p:attrName>ppt_w</p:attrName>
                                        </p:attrNameLst>
                                      </p:cBhvr>
                                      <p:tavLst>
                                        <p:tav tm="0">
                                          <p:val>
                                            <p:fltVal val="0"/>
                                          </p:val>
                                        </p:tav>
                                        <p:tav tm="100000">
                                          <p:val>
                                            <p:strVal val="#ppt_w"/>
                                          </p:val>
                                        </p:tav>
                                      </p:tavLst>
                                    </p:anim>
                                    <p:anim calcmode="lin" valueType="num">
                                      <p:cBhvr>
                                        <p:cTn id="14" dur="500" fill="hold"/>
                                        <p:tgtEl>
                                          <p:spTgt spid="59"/>
                                        </p:tgtEl>
                                        <p:attrNameLst>
                                          <p:attrName>ppt_h</p:attrName>
                                        </p:attrNameLst>
                                      </p:cBhvr>
                                      <p:tavLst>
                                        <p:tav tm="0">
                                          <p:val>
                                            <p:fltVal val="0"/>
                                          </p:val>
                                        </p:tav>
                                        <p:tav tm="100000">
                                          <p:val>
                                            <p:strVal val="#ppt_h"/>
                                          </p:val>
                                        </p:tav>
                                      </p:tavLst>
                                    </p:anim>
                                    <p:animEffect transition="in" filter="fade">
                                      <p:cBhvr>
                                        <p:cTn id="15" dur="500"/>
                                        <p:tgtEl>
                                          <p:spTgt spid="5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 calcmode="lin" valueType="num">
                                      <p:cBhvr>
                                        <p:cTn id="19" dur="500" fill="hold"/>
                                        <p:tgtEl>
                                          <p:spTgt spid="60"/>
                                        </p:tgtEl>
                                        <p:attrNameLst>
                                          <p:attrName>ppt_w</p:attrName>
                                        </p:attrNameLst>
                                      </p:cBhvr>
                                      <p:tavLst>
                                        <p:tav tm="0">
                                          <p:val>
                                            <p:fltVal val="0"/>
                                          </p:val>
                                        </p:tav>
                                        <p:tav tm="100000">
                                          <p:val>
                                            <p:strVal val="#ppt_w"/>
                                          </p:val>
                                        </p:tav>
                                      </p:tavLst>
                                    </p:anim>
                                    <p:anim calcmode="lin" valueType="num">
                                      <p:cBhvr>
                                        <p:cTn id="20" dur="500" fill="hold"/>
                                        <p:tgtEl>
                                          <p:spTgt spid="60"/>
                                        </p:tgtEl>
                                        <p:attrNameLst>
                                          <p:attrName>ppt_h</p:attrName>
                                        </p:attrNameLst>
                                      </p:cBhvr>
                                      <p:tavLst>
                                        <p:tav tm="0">
                                          <p:val>
                                            <p:fltVal val="0"/>
                                          </p:val>
                                        </p:tav>
                                        <p:tav tm="100000">
                                          <p:val>
                                            <p:strVal val="#ppt_h"/>
                                          </p:val>
                                        </p:tav>
                                      </p:tavLst>
                                    </p:anim>
                                    <p:animEffect transition="in" filter="fade">
                                      <p:cBhvr>
                                        <p:cTn id="21" dur="500"/>
                                        <p:tgtEl>
                                          <p:spTgt spid="6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61"/>
                                        </p:tgtEl>
                                        <p:attrNameLst>
                                          <p:attrName>style.visibility</p:attrName>
                                        </p:attrNameLst>
                                      </p:cBhvr>
                                      <p:to>
                                        <p:strVal val="visible"/>
                                      </p:to>
                                    </p:set>
                                    <p:anim calcmode="lin" valueType="num">
                                      <p:cBhvr>
                                        <p:cTn id="25" dur="500" fill="hold"/>
                                        <p:tgtEl>
                                          <p:spTgt spid="61"/>
                                        </p:tgtEl>
                                        <p:attrNameLst>
                                          <p:attrName>ppt_w</p:attrName>
                                        </p:attrNameLst>
                                      </p:cBhvr>
                                      <p:tavLst>
                                        <p:tav tm="0">
                                          <p:val>
                                            <p:fltVal val="0"/>
                                          </p:val>
                                        </p:tav>
                                        <p:tav tm="100000">
                                          <p:val>
                                            <p:strVal val="#ppt_w"/>
                                          </p:val>
                                        </p:tav>
                                      </p:tavLst>
                                    </p:anim>
                                    <p:anim calcmode="lin" valueType="num">
                                      <p:cBhvr>
                                        <p:cTn id="26" dur="500" fill="hold"/>
                                        <p:tgtEl>
                                          <p:spTgt spid="61"/>
                                        </p:tgtEl>
                                        <p:attrNameLst>
                                          <p:attrName>ppt_h</p:attrName>
                                        </p:attrNameLst>
                                      </p:cBhvr>
                                      <p:tavLst>
                                        <p:tav tm="0">
                                          <p:val>
                                            <p:fltVal val="0"/>
                                          </p:val>
                                        </p:tav>
                                        <p:tav tm="100000">
                                          <p:val>
                                            <p:strVal val="#ppt_h"/>
                                          </p:val>
                                        </p:tav>
                                      </p:tavLst>
                                    </p:anim>
                                    <p:animEffect transition="in" filter="fade">
                                      <p:cBhvr>
                                        <p:cTn id="27" dur="500"/>
                                        <p:tgtEl>
                                          <p:spTgt spid="61"/>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 calcmode="lin" valueType="num">
                                      <p:cBhvr>
                                        <p:cTn id="31" dur="500" fill="hold"/>
                                        <p:tgtEl>
                                          <p:spTgt spid="62"/>
                                        </p:tgtEl>
                                        <p:attrNameLst>
                                          <p:attrName>ppt_w</p:attrName>
                                        </p:attrNameLst>
                                      </p:cBhvr>
                                      <p:tavLst>
                                        <p:tav tm="0">
                                          <p:val>
                                            <p:fltVal val="0"/>
                                          </p:val>
                                        </p:tav>
                                        <p:tav tm="100000">
                                          <p:val>
                                            <p:strVal val="#ppt_w"/>
                                          </p:val>
                                        </p:tav>
                                      </p:tavLst>
                                    </p:anim>
                                    <p:anim calcmode="lin" valueType="num">
                                      <p:cBhvr>
                                        <p:cTn id="32" dur="500" fill="hold"/>
                                        <p:tgtEl>
                                          <p:spTgt spid="62"/>
                                        </p:tgtEl>
                                        <p:attrNameLst>
                                          <p:attrName>ppt_h</p:attrName>
                                        </p:attrNameLst>
                                      </p:cBhvr>
                                      <p:tavLst>
                                        <p:tav tm="0">
                                          <p:val>
                                            <p:fltVal val="0"/>
                                          </p:val>
                                        </p:tav>
                                        <p:tav tm="100000">
                                          <p:val>
                                            <p:strVal val="#ppt_h"/>
                                          </p:val>
                                        </p:tav>
                                      </p:tavLst>
                                    </p:anim>
                                    <p:animEffect transition="in" filter="fade">
                                      <p:cBhvr>
                                        <p:cTn id="33" dur="500"/>
                                        <p:tgtEl>
                                          <p:spTgt spid="62"/>
                                        </p:tgtEl>
                                      </p:cBhvr>
                                    </p:animEffect>
                                  </p:childTnLst>
                                </p:cTn>
                              </p:par>
                              <p:par>
                                <p:cTn id="34" presetID="2" presetClass="entr" presetSubtype="2" fill="hold" nodeType="withEffect">
                                  <p:stCondLst>
                                    <p:cond delay="250"/>
                                  </p:stCondLst>
                                  <p:childTnLst>
                                    <p:set>
                                      <p:cBhvr>
                                        <p:cTn id="35" dur="1" fill="hold">
                                          <p:stCondLst>
                                            <p:cond delay="0"/>
                                          </p:stCondLst>
                                        </p:cTn>
                                        <p:tgtEl>
                                          <p:spTgt spid="65"/>
                                        </p:tgtEl>
                                        <p:attrNameLst>
                                          <p:attrName>style.visibility</p:attrName>
                                        </p:attrNameLst>
                                      </p:cBhvr>
                                      <p:to>
                                        <p:strVal val="visible"/>
                                      </p:to>
                                    </p:set>
                                    <p:anim calcmode="lin" valueType="num">
                                      <p:cBhvr additive="base">
                                        <p:cTn id="36" dur="250" fill="hold"/>
                                        <p:tgtEl>
                                          <p:spTgt spid="65"/>
                                        </p:tgtEl>
                                        <p:attrNameLst>
                                          <p:attrName>ppt_x</p:attrName>
                                        </p:attrNameLst>
                                      </p:cBhvr>
                                      <p:tavLst>
                                        <p:tav tm="0">
                                          <p:val>
                                            <p:strVal val="1+#ppt_w/2"/>
                                          </p:val>
                                        </p:tav>
                                        <p:tav tm="100000">
                                          <p:val>
                                            <p:strVal val="#ppt_x"/>
                                          </p:val>
                                        </p:tav>
                                      </p:tavLst>
                                    </p:anim>
                                    <p:anim calcmode="lin" valueType="num">
                                      <p:cBhvr additive="base">
                                        <p:cTn id="37" dur="250" fill="hold"/>
                                        <p:tgtEl>
                                          <p:spTgt spid="65"/>
                                        </p:tgtEl>
                                        <p:attrNameLst>
                                          <p:attrName>ppt_y</p:attrName>
                                        </p:attrNameLst>
                                      </p:cBhvr>
                                      <p:tavLst>
                                        <p:tav tm="0">
                                          <p:val>
                                            <p:strVal val="#ppt_y"/>
                                          </p:val>
                                        </p:tav>
                                        <p:tav tm="100000">
                                          <p:val>
                                            <p:strVal val="#ppt_y"/>
                                          </p:val>
                                        </p:tav>
                                      </p:tavLst>
                                    </p:anim>
                                  </p:childTnLst>
                                </p:cTn>
                              </p:par>
                            </p:childTnLst>
                          </p:cTn>
                        </p:par>
                        <p:par>
                          <p:cTn id="38" fill="hold">
                            <p:stCondLst>
                              <p:cond delay="2500"/>
                            </p:stCondLst>
                            <p:childTnLst>
                              <p:par>
                                <p:cTn id="39" presetID="53" presetClass="entr" presetSubtype="16" fill="hold" nodeType="afterEffect">
                                  <p:stCondLst>
                                    <p:cond delay="0"/>
                                  </p:stCondLst>
                                  <p:childTnLst>
                                    <p:set>
                                      <p:cBhvr>
                                        <p:cTn id="40" dur="1" fill="hold">
                                          <p:stCondLst>
                                            <p:cond delay="0"/>
                                          </p:stCondLst>
                                        </p:cTn>
                                        <p:tgtEl>
                                          <p:spTgt spid="63"/>
                                        </p:tgtEl>
                                        <p:attrNameLst>
                                          <p:attrName>style.visibility</p:attrName>
                                        </p:attrNameLst>
                                      </p:cBhvr>
                                      <p:to>
                                        <p:strVal val="visible"/>
                                      </p:to>
                                    </p:set>
                                    <p:anim calcmode="lin" valueType="num">
                                      <p:cBhvr>
                                        <p:cTn id="41" dur="500" fill="hold"/>
                                        <p:tgtEl>
                                          <p:spTgt spid="63"/>
                                        </p:tgtEl>
                                        <p:attrNameLst>
                                          <p:attrName>ppt_w</p:attrName>
                                        </p:attrNameLst>
                                      </p:cBhvr>
                                      <p:tavLst>
                                        <p:tav tm="0">
                                          <p:val>
                                            <p:fltVal val="0"/>
                                          </p:val>
                                        </p:tav>
                                        <p:tav tm="100000">
                                          <p:val>
                                            <p:strVal val="#ppt_w"/>
                                          </p:val>
                                        </p:tav>
                                      </p:tavLst>
                                    </p:anim>
                                    <p:anim calcmode="lin" valueType="num">
                                      <p:cBhvr>
                                        <p:cTn id="42" dur="500" fill="hold"/>
                                        <p:tgtEl>
                                          <p:spTgt spid="63"/>
                                        </p:tgtEl>
                                        <p:attrNameLst>
                                          <p:attrName>ppt_h</p:attrName>
                                        </p:attrNameLst>
                                      </p:cBhvr>
                                      <p:tavLst>
                                        <p:tav tm="0">
                                          <p:val>
                                            <p:fltVal val="0"/>
                                          </p:val>
                                        </p:tav>
                                        <p:tav tm="100000">
                                          <p:val>
                                            <p:strVal val="#ppt_h"/>
                                          </p:val>
                                        </p:tav>
                                      </p:tavLst>
                                    </p:anim>
                                    <p:animEffect transition="in" filter="fade">
                                      <p:cBhvr>
                                        <p:cTn id="43" dur="500"/>
                                        <p:tgtEl>
                                          <p:spTgt spid="63"/>
                                        </p:tgtEl>
                                      </p:cBhvr>
                                    </p:animEffect>
                                  </p:childTnLst>
                                </p:cTn>
                              </p:par>
                              <p:par>
                                <p:cTn id="44" presetID="2" presetClass="entr" presetSubtype="2" fill="hold" nodeType="withEffect">
                                  <p:stCondLst>
                                    <p:cond delay="25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250" fill="hold"/>
                                        <p:tgtEl>
                                          <p:spTgt spid="66"/>
                                        </p:tgtEl>
                                        <p:attrNameLst>
                                          <p:attrName>ppt_x</p:attrName>
                                        </p:attrNameLst>
                                      </p:cBhvr>
                                      <p:tavLst>
                                        <p:tav tm="0">
                                          <p:val>
                                            <p:strVal val="1+#ppt_w/2"/>
                                          </p:val>
                                        </p:tav>
                                        <p:tav tm="100000">
                                          <p:val>
                                            <p:strVal val="#ppt_x"/>
                                          </p:val>
                                        </p:tav>
                                      </p:tavLst>
                                    </p:anim>
                                    <p:anim calcmode="lin" valueType="num">
                                      <p:cBhvr additive="base">
                                        <p:cTn id="47" dur="250" fill="hold"/>
                                        <p:tgtEl>
                                          <p:spTgt spid="66"/>
                                        </p:tgtEl>
                                        <p:attrNameLst>
                                          <p:attrName>ppt_y</p:attrName>
                                        </p:attrNameLst>
                                      </p:cBhvr>
                                      <p:tavLst>
                                        <p:tav tm="0">
                                          <p:val>
                                            <p:strVal val="#ppt_y"/>
                                          </p:val>
                                        </p:tav>
                                        <p:tav tm="100000">
                                          <p:val>
                                            <p:strVal val="#ppt_y"/>
                                          </p:val>
                                        </p:tav>
                                      </p:tavLst>
                                    </p:anim>
                                  </p:childTnLst>
                                </p:cTn>
                              </p:par>
                            </p:childTnLst>
                          </p:cTn>
                        </p:par>
                        <p:par>
                          <p:cTn id="48" fill="hold">
                            <p:stCondLst>
                              <p:cond delay="3000"/>
                            </p:stCondLst>
                            <p:childTnLst>
                              <p:par>
                                <p:cTn id="49" presetID="53" presetClass="entr" presetSubtype="16"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p:cTn id="51" dur="500" fill="hold"/>
                                        <p:tgtEl>
                                          <p:spTgt spid="64"/>
                                        </p:tgtEl>
                                        <p:attrNameLst>
                                          <p:attrName>ppt_w</p:attrName>
                                        </p:attrNameLst>
                                      </p:cBhvr>
                                      <p:tavLst>
                                        <p:tav tm="0">
                                          <p:val>
                                            <p:fltVal val="0"/>
                                          </p:val>
                                        </p:tav>
                                        <p:tav tm="100000">
                                          <p:val>
                                            <p:strVal val="#ppt_w"/>
                                          </p:val>
                                        </p:tav>
                                      </p:tavLst>
                                    </p:anim>
                                    <p:anim calcmode="lin" valueType="num">
                                      <p:cBhvr>
                                        <p:cTn id="52" dur="500" fill="hold"/>
                                        <p:tgtEl>
                                          <p:spTgt spid="64"/>
                                        </p:tgtEl>
                                        <p:attrNameLst>
                                          <p:attrName>ppt_h</p:attrName>
                                        </p:attrNameLst>
                                      </p:cBhvr>
                                      <p:tavLst>
                                        <p:tav tm="0">
                                          <p:val>
                                            <p:fltVal val="0"/>
                                          </p:val>
                                        </p:tav>
                                        <p:tav tm="100000">
                                          <p:val>
                                            <p:strVal val="#ppt_h"/>
                                          </p:val>
                                        </p:tav>
                                      </p:tavLst>
                                    </p:anim>
                                    <p:animEffect transition="in" filter="fade">
                                      <p:cBhvr>
                                        <p:cTn id="53" dur="500"/>
                                        <p:tgtEl>
                                          <p:spTgt spid="64"/>
                                        </p:tgtEl>
                                      </p:cBhvr>
                                    </p:animEffect>
                                  </p:childTnLst>
                                </p:cTn>
                              </p:par>
                              <p:par>
                                <p:cTn id="54" presetID="2" presetClass="entr" presetSubtype="2" fill="hold" nodeType="withEffect">
                                  <p:stCondLst>
                                    <p:cond delay="250"/>
                                  </p:stCondLst>
                                  <p:childTnLst>
                                    <p:set>
                                      <p:cBhvr>
                                        <p:cTn id="55" dur="1" fill="hold">
                                          <p:stCondLst>
                                            <p:cond delay="0"/>
                                          </p:stCondLst>
                                        </p:cTn>
                                        <p:tgtEl>
                                          <p:spTgt spid="67"/>
                                        </p:tgtEl>
                                        <p:attrNameLst>
                                          <p:attrName>style.visibility</p:attrName>
                                        </p:attrNameLst>
                                      </p:cBhvr>
                                      <p:to>
                                        <p:strVal val="visible"/>
                                      </p:to>
                                    </p:set>
                                    <p:anim calcmode="lin" valueType="num">
                                      <p:cBhvr additive="base">
                                        <p:cTn id="56" dur="250" fill="hold"/>
                                        <p:tgtEl>
                                          <p:spTgt spid="67"/>
                                        </p:tgtEl>
                                        <p:attrNameLst>
                                          <p:attrName>ppt_x</p:attrName>
                                        </p:attrNameLst>
                                      </p:cBhvr>
                                      <p:tavLst>
                                        <p:tav tm="0">
                                          <p:val>
                                            <p:strVal val="1+#ppt_w/2"/>
                                          </p:val>
                                        </p:tav>
                                        <p:tav tm="100000">
                                          <p:val>
                                            <p:strVal val="#ppt_x"/>
                                          </p:val>
                                        </p:tav>
                                      </p:tavLst>
                                    </p:anim>
                                    <p:anim calcmode="lin" valueType="num">
                                      <p:cBhvr additive="base">
                                        <p:cTn id="57" dur="25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smtClean="0">
                <a:solidFill>
                  <a:schemeClr val="bg1">
                    <a:lumMod val="65000"/>
                  </a:schemeClr>
                </a:solidFill>
                <a:latin typeface="Tw Cen MT" panose="020B0602020104020603" pitchFamily="34" charset="0"/>
              </a:rPr>
              <a:t>PURPOSE</a:t>
            </a:r>
            <a:endParaRPr lang="en-US" sz="4000"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xmlns=""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Rectangle 43"/>
          <p:cNvSpPr/>
          <p:nvPr/>
        </p:nvSpPr>
        <p:spPr>
          <a:xfrm>
            <a:off x="1815737" y="1345472"/>
            <a:ext cx="9222377" cy="3970318"/>
          </a:xfrm>
          <a:prstGeom prst="rect">
            <a:avLst/>
          </a:prstGeom>
        </p:spPr>
        <p:txBody>
          <a:bodyPr wrap="square">
            <a:spAutoFit/>
          </a:bodyPr>
          <a:lstStyle/>
          <a:p>
            <a:r>
              <a:rPr lang="en-US" sz="2800" dirty="0" smtClean="0">
                <a:solidFill>
                  <a:srgbClr val="114466"/>
                </a:solidFill>
                <a:ea typeface="Tahoma" pitchFamily="34" charset="0"/>
                <a:cs typeface="Tahoma" pitchFamily="34" charset="0"/>
              </a:rPr>
              <a:t>In India more than 550 mills make use of waste paper as the main raw material for making paper, paperboard and for production of newsprint. Waste paper is collected indigenously and also imported. In this country, every year around three million </a:t>
            </a:r>
            <a:r>
              <a:rPr lang="en-US" sz="2800" dirty="0" err="1" smtClean="0">
                <a:solidFill>
                  <a:srgbClr val="114466"/>
                </a:solidFill>
                <a:ea typeface="Tahoma" pitchFamily="34" charset="0"/>
                <a:cs typeface="Tahoma" pitchFamily="34" charset="0"/>
              </a:rPr>
              <a:t>tonnes</a:t>
            </a:r>
            <a:r>
              <a:rPr lang="en-US" sz="2800" dirty="0" smtClean="0">
                <a:solidFill>
                  <a:srgbClr val="114466"/>
                </a:solidFill>
                <a:ea typeface="Tahoma" pitchFamily="34" charset="0"/>
                <a:cs typeface="Tahoma" pitchFamily="34" charset="0"/>
              </a:rPr>
              <a:t> of waste paper is recovered, which is only about 20% of the total. When we compare this with other countries, the amount is comparatively very low. For instance, developed countries like Germany recovers 73% waste paper, Sweden 69%, Japan 60%, USA 49% etc.</a:t>
            </a:r>
            <a:endParaRPr lang="en-US" sz="2800" dirty="0">
              <a:ea typeface="Tahoma" pitchFamily="34" charset="0"/>
              <a:cs typeface="Tahoma" pitchFamily="34" charset="0"/>
            </a:endParaRPr>
          </a:p>
        </p:txBody>
      </p:sp>
    </p:spTree>
    <p:extLst>
      <p:ext uri="{BB962C8B-B14F-4D97-AF65-F5344CB8AC3E}">
        <p14:creationId xmlns:p14="http://schemas.microsoft.com/office/powerpoint/2010/main" xmlns="" val="656849741"/>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E8AA9BD-5B28-4BB1-803B-54BB6E1B0DE1}"/>
              </a:ext>
            </a:extLst>
          </p:cNvPr>
          <p:cNvSpPr txBox="1"/>
          <p:nvPr/>
        </p:nvSpPr>
        <p:spPr>
          <a:xfrm>
            <a:off x="2456543" y="131812"/>
            <a:ext cx="7278915" cy="707886"/>
          </a:xfrm>
          <a:prstGeom prst="rect">
            <a:avLst/>
          </a:prstGeom>
          <a:noFill/>
          <a:ln>
            <a:noFill/>
          </a:ln>
        </p:spPr>
        <p:txBody>
          <a:bodyPr wrap="square" rtlCol="0">
            <a:spAutoFit/>
          </a:bodyPr>
          <a:lstStyle/>
          <a:p>
            <a:pPr algn="ctr"/>
            <a:r>
              <a:rPr lang="en-US" sz="4000" dirty="0">
                <a:solidFill>
                  <a:schemeClr val="bg1">
                    <a:lumMod val="65000"/>
                  </a:schemeClr>
                </a:solidFill>
                <a:latin typeface="Tw Cen MT" panose="020B0602020104020603" pitchFamily="34" charset="0"/>
              </a:rPr>
              <a:t>I N F O G R A P H I C</a:t>
            </a:r>
          </a:p>
        </p:txBody>
      </p:sp>
      <p:grpSp>
        <p:nvGrpSpPr>
          <p:cNvPr id="17" name="Group 4">
            <a:extLst>
              <a:ext uri="{FF2B5EF4-FFF2-40B4-BE49-F238E27FC236}">
                <a16:creationId xmlns:a16="http://schemas.microsoft.com/office/drawing/2014/main" xmlns=""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           "/>
          <p:cNvPicPr>
            <a:picLocks noChangeAspect="1" noChangeArrowheads="1"/>
          </p:cNvPicPr>
          <p:nvPr/>
        </p:nvPicPr>
        <p:blipFill>
          <a:blip r:embed="rId2"/>
          <a:srcRect/>
          <a:stretch>
            <a:fillRect/>
          </a:stretch>
        </p:blipFill>
        <p:spPr bwMode="auto">
          <a:xfrm>
            <a:off x="2312126" y="1456454"/>
            <a:ext cx="7243806" cy="5124322"/>
          </a:xfrm>
          <a:prstGeom prst="rect">
            <a:avLst/>
          </a:prstGeom>
          <a:noFill/>
        </p:spPr>
      </p:pic>
    </p:spTree>
    <p:extLst>
      <p:ext uri="{BB962C8B-B14F-4D97-AF65-F5344CB8AC3E}">
        <p14:creationId xmlns:p14="http://schemas.microsoft.com/office/powerpoint/2010/main" xmlns="" val="412847979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xmlns="" id="{0636AFC9-0881-4786-BD3B-E0BEBDE2F79D}"/>
              </a:ext>
            </a:extLst>
          </p:cNvPr>
          <p:cNvCxnSpPr>
            <a:cxnSpLocks/>
            <a:endCxn id="22" idx="3"/>
          </p:cNvCxnSpPr>
          <p:nvPr/>
        </p:nvCxnSpPr>
        <p:spPr>
          <a:xfrm flipH="1" flipV="1">
            <a:off x="10882232" y="3759948"/>
            <a:ext cx="1297202" cy="527006"/>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98A70E92-F264-47A6-8EB5-E1F743416AC4}"/>
              </a:ext>
            </a:extLst>
          </p:cNvPr>
          <p:cNvCxnSpPr>
            <a:cxnSpLocks/>
          </p:cNvCxnSpPr>
          <p:nvPr/>
        </p:nvCxnSpPr>
        <p:spPr>
          <a:xfrm flipH="1" flipV="1">
            <a:off x="1" y="4559319"/>
            <a:ext cx="1352549" cy="71900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1FB1D66C-A675-4E89-AF22-1BE0E407A08D}"/>
              </a:ext>
            </a:extLst>
          </p:cNvPr>
          <p:cNvCxnSpPr>
            <a:cxnSpLocks/>
          </p:cNvCxnSpPr>
          <p:nvPr/>
        </p:nvCxnSpPr>
        <p:spPr>
          <a:xfrm flipV="1">
            <a:off x="5367591" y="4061709"/>
            <a:ext cx="1577206" cy="1136471"/>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DEAAD18D-A529-426E-944F-052FEF1F7315}"/>
              </a:ext>
            </a:extLst>
          </p:cNvPr>
          <p:cNvCxnSpPr>
            <a:cxnSpLocks/>
          </p:cNvCxnSpPr>
          <p:nvPr/>
        </p:nvCxnSpPr>
        <p:spPr>
          <a:xfrm flipH="1" flipV="1">
            <a:off x="6980663" y="3992713"/>
            <a:ext cx="1801641" cy="99137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4B210092-D838-4687-B1B3-0C0F54FFBBB7}"/>
              </a:ext>
            </a:extLst>
          </p:cNvPr>
          <p:cNvCxnSpPr>
            <a:cxnSpLocks/>
          </p:cNvCxnSpPr>
          <p:nvPr/>
        </p:nvCxnSpPr>
        <p:spPr>
          <a:xfrm flipV="1">
            <a:off x="8939272" y="3789895"/>
            <a:ext cx="1680503" cy="110174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6D1B375-3CBB-4F31-BF6F-2530FCADC84D}"/>
              </a:ext>
            </a:extLst>
          </p:cNvPr>
          <p:cNvCxnSpPr>
            <a:cxnSpLocks/>
          </p:cNvCxnSpPr>
          <p:nvPr/>
        </p:nvCxnSpPr>
        <p:spPr>
          <a:xfrm flipH="1" flipV="1">
            <a:off x="3555177" y="4315879"/>
            <a:ext cx="1709825" cy="88230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C5F893E3-9E92-4678-BAE1-ABE84AFE8FA3}"/>
              </a:ext>
            </a:extLst>
          </p:cNvPr>
          <p:cNvCxnSpPr>
            <a:cxnSpLocks/>
          </p:cNvCxnSpPr>
          <p:nvPr/>
        </p:nvCxnSpPr>
        <p:spPr>
          <a:xfrm flipV="1">
            <a:off x="1488100" y="4236152"/>
            <a:ext cx="1778890" cy="962027"/>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O B J E C T I V E S</a:t>
            </a:r>
          </a:p>
        </p:txBody>
      </p:sp>
      <p:grpSp>
        <p:nvGrpSpPr>
          <p:cNvPr id="5" name="Group 4">
            <a:extLst>
              <a:ext uri="{FF2B5EF4-FFF2-40B4-BE49-F238E27FC236}">
                <a16:creationId xmlns:a16="http://schemas.microsoft.com/office/drawing/2014/main" xmlns=""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xmlns="" id="{555FC8F4-43EE-43E4-BBBC-49434B3A520A}"/>
              </a:ext>
            </a:extLst>
          </p:cNvPr>
          <p:cNvSpPr/>
          <p:nvPr/>
        </p:nvSpPr>
        <p:spPr>
          <a:xfrm>
            <a:off x="1122113" y="4930251"/>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4C20B305-6275-48E1-8946-A32347CB376F}"/>
              </a:ext>
            </a:extLst>
          </p:cNvPr>
          <p:cNvSpPr txBox="1"/>
          <p:nvPr/>
        </p:nvSpPr>
        <p:spPr>
          <a:xfrm>
            <a:off x="1224701" y="490132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1</a:t>
            </a:r>
          </a:p>
        </p:txBody>
      </p:sp>
      <p:sp>
        <p:nvSpPr>
          <p:cNvPr id="13" name="Oval 12">
            <a:extLst>
              <a:ext uri="{FF2B5EF4-FFF2-40B4-BE49-F238E27FC236}">
                <a16:creationId xmlns:a16="http://schemas.microsoft.com/office/drawing/2014/main" xmlns="" id="{BE4AD99A-076B-4B78-BBFD-38BC498DCCBC}"/>
              </a:ext>
            </a:extLst>
          </p:cNvPr>
          <p:cNvSpPr/>
          <p:nvPr/>
        </p:nvSpPr>
        <p:spPr>
          <a:xfrm>
            <a:off x="3049114" y="3941913"/>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1A6BC045-9DFF-42FD-8C36-FC34502A7320}"/>
              </a:ext>
            </a:extLst>
          </p:cNvPr>
          <p:cNvSpPr txBox="1"/>
          <p:nvPr/>
        </p:nvSpPr>
        <p:spPr>
          <a:xfrm>
            <a:off x="3151702" y="391298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2</a:t>
            </a:r>
          </a:p>
        </p:txBody>
      </p:sp>
      <p:sp>
        <p:nvSpPr>
          <p:cNvPr id="15" name="Oval 14">
            <a:extLst>
              <a:ext uri="{FF2B5EF4-FFF2-40B4-BE49-F238E27FC236}">
                <a16:creationId xmlns:a16="http://schemas.microsoft.com/office/drawing/2014/main" xmlns="" id="{D32467DC-68B2-4A06-97DB-38EF79A869C1}"/>
              </a:ext>
            </a:extLst>
          </p:cNvPr>
          <p:cNvSpPr/>
          <p:nvPr/>
        </p:nvSpPr>
        <p:spPr>
          <a:xfrm>
            <a:off x="5001873" y="4891641"/>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59EAAEBB-9149-4D8C-85F9-C700A4FAC1A9}"/>
              </a:ext>
            </a:extLst>
          </p:cNvPr>
          <p:cNvSpPr txBox="1"/>
          <p:nvPr/>
        </p:nvSpPr>
        <p:spPr>
          <a:xfrm>
            <a:off x="5104461" y="4862715"/>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3</a:t>
            </a:r>
          </a:p>
        </p:txBody>
      </p:sp>
      <p:sp>
        <p:nvSpPr>
          <p:cNvPr id="17" name="Oval 16">
            <a:extLst>
              <a:ext uri="{FF2B5EF4-FFF2-40B4-BE49-F238E27FC236}">
                <a16:creationId xmlns:a16="http://schemas.microsoft.com/office/drawing/2014/main" xmlns="" id="{FFCACAA9-3503-46C8-A54E-799F4E9E55B9}"/>
              </a:ext>
            </a:extLst>
          </p:cNvPr>
          <p:cNvSpPr/>
          <p:nvPr/>
        </p:nvSpPr>
        <p:spPr>
          <a:xfrm>
            <a:off x="6708674" y="3698473"/>
            <a:ext cx="588480" cy="588480"/>
          </a:xfrm>
          <a:prstGeom prst="ellipse">
            <a:avLst/>
          </a:prstGeom>
          <a:solidFill>
            <a:srgbClr val="385723"/>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xmlns="" id="{6F7E7550-521F-446A-9A97-DDE94285DD11}"/>
              </a:ext>
            </a:extLst>
          </p:cNvPr>
          <p:cNvSpPr txBox="1"/>
          <p:nvPr/>
        </p:nvSpPr>
        <p:spPr>
          <a:xfrm>
            <a:off x="6810973" y="3669547"/>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4</a:t>
            </a:r>
          </a:p>
        </p:txBody>
      </p:sp>
      <p:sp>
        <p:nvSpPr>
          <p:cNvPr id="19" name="Oval 18">
            <a:extLst>
              <a:ext uri="{FF2B5EF4-FFF2-40B4-BE49-F238E27FC236}">
                <a16:creationId xmlns:a16="http://schemas.microsoft.com/office/drawing/2014/main" xmlns="" id="{C240C0D5-51C5-4820-AB34-E16D404339B2}"/>
              </a:ext>
            </a:extLst>
          </p:cNvPr>
          <p:cNvSpPr/>
          <p:nvPr/>
        </p:nvSpPr>
        <p:spPr>
          <a:xfrm>
            <a:off x="8522002" y="4689844"/>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B4BDCDBB-2F71-487A-93F9-6F048B528A22}"/>
              </a:ext>
            </a:extLst>
          </p:cNvPr>
          <p:cNvSpPr txBox="1"/>
          <p:nvPr/>
        </p:nvSpPr>
        <p:spPr>
          <a:xfrm>
            <a:off x="8624590" y="466091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5</a:t>
            </a:r>
          </a:p>
        </p:txBody>
      </p:sp>
      <p:sp>
        <p:nvSpPr>
          <p:cNvPr id="21" name="Oval 20">
            <a:extLst>
              <a:ext uri="{FF2B5EF4-FFF2-40B4-BE49-F238E27FC236}">
                <a16:creationId xmlns:a16="http://schemas.microsoft.com/office/drawing/2014/main" xmlns="" id="{C653423B-C8BF-4B5C-8334-7B79D6A36B28}"/>
              </a:ext>
            </a:extLst>
          </p:cNvPr>
          <p:cNvSpPr/>
          <p:nvPr/>
        </p:nvSpPr>
        <p:spPr>
          <a:xfrm>
            <a:off x="10396341" y="3465708"/>
            <a:ext cx="588480" cy="58848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993E73AB-E79D-4B7E-849F-8FFE43DAB7A5}"/>
              </a:ext>
            </a:extLst>
          </p:cNvPr>
          <p:cNvSpPr txBox="1"/>
          <p:nvPr/>
        </p:nvSpPr>
        <p:spPr>
          <a:xfrm>
            <a:off x="10498929" y="343678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6</a:t>
            </a:r>
          </a:p>
        </p:txBody>
      </p:sp>
      <p:grpSp>
        <p:nvGrpSpPr>
          <p:cNvPr id="96" name="Group 95">
            <a:extLst>
              <a:ext uri="{FF2B5EF4-FFF2-40B4-BE49-F238E27FC236}">
                <a16:creationId xmlns:a16="http://schemas.microsoft.com/office/drawing/2014/main" xmlns="" id="{6F425409-A6E4-456C-8ED2-ED38DCFCE2BD}"/>
              </a:ext>
            </a:extLst>
          </p:cNvPr>
          <p:cNvGrpSpPr/>
          <p:nvPr/>
        </p:nvGrpSpPr>
        <p:grpSpPr>
          <a:xfrm>
            <a:off x="378640" y="3809602"/>
            <a:ext cx="2126507" cy="903414"/>
            <a:chOff x="378640" y="3809602"/>
            <a:chExt cx="2126507" cy="903414"/>
          </a:xfrm>
        </p:grpSpPr>
        <p:sp>
          <p:nvSpPr>
            <p:cNvPr id="83" name="TextBox 82">
              <a:extLst>
                <a:ext uri="{FF2B5EF4-FFF2-40B4-BE49-F238E27FC236}">
                  <a16:creationId xmlns:a16="http://schemas.microsoft.com/office/drawing/2014/main" xmlns="" id="{A701416C-01EF-4102-89B3-73D5308BF43E}"/>
                </a:ext>
              </a:extLst>
            </p:cNvPr>
            <p:cNvSpPr txBox="1"/>
            <p:nvPr/>
          </p:nvSpPr>
          <p:spPr>
            <a:xfrm>
              <a:off x="378640" y="3809602"/>
              <a:ext cx="2126507" cy="400110"/>
            </a:xfrm>
            <a:prstGeom prst="rect">
              <a:avLst/>
            </a:prstGeom>
            <a:noFill/>
          </p:spPr>
          <p:txBody>
            <a:bodyPr wrap="square" rtlCol="0">
              <a:spAutoFit/>
            </a:bodyPr>
            <a:lstStyle/>
            <a:p>
              <a:pPr algn="ctr"/>
              <a:r>
                <a:rPr lang="en-US" sz="2000" b="1" dirty="0" smtClean="0">
                  <a:solidFill>
                    <a:srgbClr val="EF3078"/>
                  </a:solidFill>
                  <a:latin typeface="Tw Cen MT" panose="020B0602020104020603" pitchFamily="34" charset="0"/>
                </a:rPr>
                <a:t>PLACE ORDER</a:t>
              </a:r>
              <a:endParaRPr lang="en-US" sz="2000" b="1" dirty="0">
                <a:solidFill>
                  <a:srgbClr val="EF3078"/>
                </a:solidFill>
                <a:latin typeface="Tw Cen MT" panose="020B0602020104020603" pitchFamily="34" charset="0"/>
              </a:endParaRPr>
            </a:p>
          </p:txBody>
        </p:sp>
        <p:sp>
          <p:nvSpPr>
            <p:cNvPr id="84" name="TextBox 83">
              <a:extLst>
                <a:ext uri="{FF2B5EF4-FFF2-40B4-BE49-F238E27FC236}">
                  <a16:creationId xmlns:a16="http://schemas.microsoft.com/office/drawing/2014/main" xmlns="" id="{8B01F7DF-B788-4309-835E-848C5261CE4F}"/>
                </a:ext>
              </a:extLst>
            </p:cNvPr>
            <p:cNvSpPr txBox="1"/>
            <p:nvPr/>
          </p:nvSpPr>
          <p:spPr>
            <a:xfrm>
              <a:off x="378640" y="4128241"/>
              <a:ext cx="2126507" cy="584775"/>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Customer will place an order </a:t>
              </a:r>
              <a:endParaRPr lang="en-US" sz="1600" b="1" dirty="0">
                <a:solidFill>
                  <a:srgbClr val="A6A6A6"/>
                </a:solidFill>
                <a:latin typeface="Tw Cen MT" panose="020B0602020104020603" pitchFamily="34" charset="0"/>
              </a:endParaRPr>
            </a:p>
          </p:txBody>
        </p:sp>
      </p:grpSp>
      <p:grpSp>
        <p:nvGrpSpPr>
          <p:cNvPr id="97" name="Group 96">
            <a:extLst>
              <a:ext uri="{FF2B5EF4-FFF2-40B4-BE49-F238E27FC236}">
                <a16:creationId xmlns:a16="http://schemas.microsoft.com/office/drawing/2014/main" xmlns="" id="{472C5F62-DBE0-4DB0-A985-67DB45C51121}"/>
              </a:ext>
            </a:extLst>
          </p:cNvPr>
          <p:cNvGrpSpPr/>
          <p:nvPr/>
        </p:nvGrpSpPr>
        <p:grpSpPr>
          <a:xfrm>
            <a:off x="2281192" y="2835528"/>
            <a:ext cx="2126507" cy="903414"/>
            <a:chOff x="2281192" y="2835528"/>
            <a:chExt cx="2126507" cy="903414"/>
          </a:xfrm>
        </p:grpSpPr>
        <p:sp>
          <p:nvSpPr>
            <p:cNvPr id="85" name="TextBox 84">
              <a:extLst>
                <a:ext uri="{FF2B5EF4-FFF2-40B4-BE49-F238E27FC236}">
                  <a16:creationId xmlns:a16="http://schemas.microsoft.com/office/drawing/2014/main" xmlns="" id="{9049F1B1-6182-47AB-BECE-2A542878E26D}"/>
                </a:ext>
              </a:extLst>
            </p:cNvPr>
            <p:cNvSpPr txBox="1"/>
            <p:nvPr/>
          </p:nvSpPr>
          <p:spPr>
            <a:xfrm>
              <a:off x="2281192" y="2835528"/>
              <a:ext cx="2126507" cy="400110"/>
            </a:xfrm>
            <a:prstGeom prst="rect">
              <a:avLst/>
            </a:prstGeom>
            <a:noFill/>
          </p:spPr>
          <p:txBody>
            <a:bodyPr wrap="square" rtlCol="0">
              <a:spAutoFit/>
            </a:bodyPr>
            <a:lstStyle/>
            <a:p>
              <a:pPr algn="ctr"/>
              <a:r>
                <a:rPr lang="en-US" sz="2000" b="1" dirty="0" smtClean="0">
                  <a:solidFill>
                    <a:srgbClr val="03A1A4"/>
                  </a:solidFill>
                  <a:latin typeface="Tw Cen MT" panose="020B0602020104020603" pitchFamily="34" charset="0"/>
                </a:rPr>
                <a:t>CONFIRM ORDER</a:t>
              </a:r>
              <a:endParaRPr lang="en-US" sz="2000" b="1" dirty="0">
                <a:solidFill>
                  <a:srgbClr val="03A1A4"/>
                </a:solidFill>
                <a:latin typeface="Tw Cen MT" panose="020B0602020104020603" pitchFamily="34" charset="0"/>
              </a:endParaRPr>
            </a:p>
          </p:txBody>
        </p:sp>
        <p:sp>
          <p:nvSpPr>
            <p:cNvPr id="86" name="TextBox 85">
              <a:extLst>
                <a:ext uri="{FF2B5EF4-FFF2-40B4-BE49-F238E27FC236}">
                  <a16:creationId xmlns:a16="http://schemas.microsoft.com/office/drawing/2014/main" xmlns="" id="{4128FC70-EC87-4505-B103-CC8A34AD5B99}"/>
                </a:ext>
              </a:extLst>
            </p:cNvPr>
            <p:cNvSpPr txBox="1"/>
            <p:nvPr/>
          </p:nvSpPr>
          <p:spPr>
            <a:xfrm>
              <a:off x="2281192" y="3154167"/>
              <a:ext cx="2126507" cy="584775"/>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Confirmation of order</a:t>
              </a:r>
            </a:p>
            <a:p>
              <a:pPr algn="ctr"/>
              <a:r>
                <a:rPr lang="en-US" sz="1600" b="1" dirty="0" smtClean="0">
                  <a:solidFill>
                    <a:srgbClr val="A6A6A6"/>
                  </a:solidFill>
                  <a:latin typeface="Tw Cen MT" panose="020B0602020104020603" pitchFamily="34" charset="0"/>
                </a:rPr>
                <a:t>If driver is available</a:t>
              </a:r>
              <a:endParaRPr lang="en-US" sz="1600" b="1" dirty="0">
                <a:solidFill>
                  <a:srgbClr val="A6A6A6"/>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xmlns="" id="{19852E6F-3FE7-431F-9ECD-4677790596C6}"/>
              </a:ext>
            </a:extLst>
          </p:cNvPr>
          <p:cNvGrpSpPr/>
          <p:nvPr/>
        </p:nvGrpSpPr>
        <p:grpSpPr>
          <a:xfrm>
            <a:off x="4246516" y="3872063"/>
            <a:ext cx="2126507" cy="903414"/>
            <a:chOff x="4246516" y="3872063"/>
            <a:chExt cx="2126507" cy="903414"/>
          </a:xfrm>
        </p:grpSpPr>
        <p:sp>
          <p:nvSpPr>
            <p:cNvPr id="87" name="TextBox 86">
              <a:extLst>
                <a:ext uri="{FF2B5EF4-FFF2-40B4-BE49-F238E27FC236}">
                  <a16:creationId xmlns:a16="http://schemas.microsoft.com/office/drawing/2014/main" xmlns="" id="{89728CB8-974E-4196-8D1D-89BBEFF54DC9}"/>
                </a:ext>
              </a:extLst>
            </p:cNvPr>
            <p:cNvSpPr txBox="1"/>
            <p:nvPr/>
          </p:nvSpPr>
          <p:spPr>
            <a:xfrm>
              <a:off x="4246516" y="3872063"/>
              <a:ext cx="2126507" cy="400110"/>
            </a:xfrm>
            <a:prstGeom prst="rect">
              <a:avLst/>
            </a:prstGeom>
            <a:noFill/>
          </p:spPr>
          <p:txBody>
            <a:bodyPr wrap="square" rtlCol="0">
              <a:spAutoFit/>
            </a:bodyPr>
            <a:lstStyle/>
            <a:p>
              <a:pPr algn="ctr"/>
              <a:r>
                <a:rPr lang="en-US" sz="2000" b="1" dirty="0" smtClean="0">
                  <a:solidFill>
                    <a:srgbClr val="EE9524"/>
                  </a:solidFill>
                  <a:latin typeface="Tw Cen MT" panose="020B0602020104020603" pitchFamily="34" charset="0"/>
                </a:rPr>
                <a:t>ORDER DETAILS</a:t>
              </a:r>
              <a:endParaRPr lang="en-US" sz="2000" b="1" dirty="0">
                <a:solidFill>
                  <a:srgbClr val="EE9524"/>
                </a:solidFill>
                <a:latin typeface="Tw Cen MT" panose="020B0602020104020603" pitchFamily="34" charset="0"/>
              </a:endParaRPr>
            </a:p>
          </p:txBody>
        </p:sp>
        <p:sp>
          <p:nvSpPr>
            <p:cNvPr id="88" name="TextBox 87">
              <a:extLst>
                <a:ext uri="{FF2B5EF4-FFF2-40B4-BE49-F238E27FC236}">
                  <a16:creationId xmlns:a16="http://schemas.microsoft.com/office/drawing/2014/main" xmlns="" id="{CE4AF30C-47B9-42F2-BAAB-C5E9143AD766}"/>
                </a:ext>
              </a:extLst>
            </p:cNvPr>
            <p:cNvSpPr txBox="1"/>
            <p:nvPr/>
          </p:nvSpPr>
          <p:spPr>
            <a:xfrm>
              <a:off x="4246516" y="4190702"/>
              <a:ext cx="2126507" cy="584775"/>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Send OTP and customer address</a:t>
              </a:r>
              <a:endParaRPr lang="en-US" sz="1600" b="1" dirty="0">
                <a:solidFill>
                  <a:srgbClr val="A6A6A6"/>
                </a:solidFill>
                <a:latin typeface="Tw Cen MT" panose="020B0602020104020603" pitchFamily="34" charset="0"/>
              </a:endParaRPr>
            </a:p>
          </p:txBody>
        </p:sp>
      </p:grpSp>
      <p:grpSp>
        <p:nvGrpSpPr>
          <p:cNvPr id="101" name="Group 100">
            <a:extLst>
              <a:ext uri="{FF2B5EF4-FFF2-40B4-BE49-F238E27FC236}">
                <a16:creationId xmlns:a16="http://schemas.microsoft.com/office/drawing/2014/main" xmlns="" id="{8C386432-8509-4BF1-B812-3331BAF7D462}"/>
              </a:ext>
            </a:extLst>
          </p:cNvPr>
          <p:cNvGrpSpPr/>
          <p:nvPr/>
        </p:nvGrpSpPr>
        <p:grpSpPr>
          <a:xfrm>
            <a:off x="5865025" y="1960869"/>
            <a:ext cx="2217948" cy="1748555"/>
            <a:chOff x="5943402" y="2614013"/>
            <a:chExt cx="2217948" cy="1748555"/>
          </a:xfrm>
        </p:grpSpPr>
        <p:sp>
          <p:nvSpPr>
            <p:cNvPr id="90" name="TextBox 89">
              <a:extLst>
                <a:ext uri="{FF2B5EF4-FFF2-40B4-BE49-F238E27FC236}">
                  <a16:creationId xmlns:a16="http://schemas.microsoft.com/office/drawing/2014/main" xmlns="" id="{267F5442-F4B4-4585-AA2E-C0438857AE3B}"/>
                </a:ext>
              </a:extLst>
            </p:cNvPr>
            <p:cNvSpPr txBox="1"/>
            <p:nvPr/>
          </p:nvSpPr>
          <p:spPr>
            <a:xfrm>
              <a:off x="5943402" y="2614013"/>
              <a:ext cx="2126507" cy="707886"/>
            </a:xfrm>
            <a:prstGeom prst="rect">
              <a:avLst/>
            </a:prstGeom>
            <a:noFill/>
          </p:spPr>
          <p:txBody>
            <a:bodyPr wrap="square" rtlCol="0">
              <a:spAutoFit/>
            </a:bodyPr>
            <a:lstStyle/>
            <a:p>
              <a:pPr algn="ctr"/>
              <a:r>
                <a:rPr lang="en-US" sz="2000" b="1" dirty="0" smtClean="0">
                  <a:solidFill>
                    <a:srgbClr val="385723"/>
                  </a:solidFill>
                  <a:latin typeface="Tw Cen MT" panose="020B0602020104020603" pitchFamily="34" charset="0"/>
                </a:rPr>
                <a:t>Weighing and payment </a:t>
              </a:r>
              <a:endParaRPr lang="en-US" sz="2000" b="1" dirty="0">
                <a:solidFill>
                  <a:srgbClr val="385723"/>
                </a:solidFill>
                <a:latin typeface="Tw Cen MT" panose="020B0602020104020603" pitchFamily="34" charset="0"/>
              </a:endParaRPr>
            </a:p>
          </p:txBody>
        </p:sp>
        <p:sp>
          <p:nvSpPr>
            <p:cNvPr id="91" name="TextBox 90">
              <a:extLst>
                <a:ext uri="{FF2B5EF4-FFF2-40B4-BE49-F238E27FC236}">
                  <a16:creationId xmlns:a16="http://schemas.microsoft.com/office/drawing/2014/main" xmlns="" id="{1EFAF46B-A1C3-45A8-A052-22BF454E6E76}"/>
                </a:ext>
              </a:extLst>
            </p:cNvPr>
            <p:cNvSpPr txBox="1"/>
            <p:nvPr/>
          </p:nvSpPr>
          <p:spPr>
            <a:xfrm>
              <a:off x="6034843" y="3285350"/>
              <a:ext cx="2126507" cy="1077218"/>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Worker will weigh the material based on which payment will be initiated</a:t>
              </a:r>
              <a:endParaRPr lang="en-US" sz="1600" b="1" dirty="0">
                <a:solidFill>
                  <a:srgbClr val="A6A6A6"/>
                </a:solidFill>
                <a:latin typeface="Tw Cen MT" panose="020B0602020104020603" pitchFamily="34" charset="0"/>
              </a:endParaRPr>
            </a:p>
          </p:txBody>
        </p:sp>
      </p:grpSp>
      <p:grpSp>
        <p:nvGrpSpPr>
          <p:cNvPr id="102" name="Group 101">
            <a:extLst>
              <a:ext uri="{FF2B5EF4-FFF2-40B4-BE49-F238E27FC236}">
                <a16:creationId xmlns:a16="http://schemas.microsoft.com/office/drawing/2014/main" xmlns="" id="{7E0030E5-ADE8-4236-A8FA-EA49492B9A6A}"/>
              </a:ext>
            </a:extLst>
          </p:cNvPr>
          <p:cNvGrpSpPr/>
          <p:nvPr/>
        </p:nvGrpSpPr>
        <p:grpSpPr>
          <a:xfrm>
            <a:off x="7795070" y="3213811"/>
            <a:ext cx="2126508" cy="1256111"/>
            <a:chOff x="7742819" y="3292188"/>
            <a:chExt cx="2126508" cy="1256111"/>
          </a:xfrm>
        </p:grpSpPr>
        <p:sp>
          <p:nvSpPr>
            <p:cNvPr id="92" name="TextBox 91">
              <a:extLst>
                <a:ext uri="{FF2B5EF4-FFF2-40B4-BE49-F238E27FC236}">
                  <a16:creationId xmlns:a16="http://schemas.microsoft.com/office/drawing/2014/main" xmlns="" id="{BE5F379D-720A-4873-BF25-F62D2ED92709}"/>
                </a:ext>
              </a:extLst>
            </p:cNvPr>
            <p:cNvSpPr txBox="1"/>
            <p:nvPr/>
          </p:nvSpPr>
          <p:spPr>
            <a:xfrm>
              <a:off x="7742819" y="3292188"/>
              <a:ext cx="2126507" cy="707886"/>
            </a:xfrm>
            <a:prstGeom prst="rect">
              <a:avLst/>
            </a:prstGeom>
            <a:noFill/>
          </p:spPr>
          <p:txBody>
            <a:bodyPr wrap="square" rtlCol="0">
              <a:spAutoFit/>
            </a:bodyPr>
            <a:lstStyle/>
            <a:p>
              <a:pPr algn="ctr"/>
              <a:r>
                <a:rPr lang="en-US" sz="2000" b="1" dirty="0" smtClean="0">
                  <a:solidFill>
                    <a:srgbClr val="00B0F0"/>
                  </a:solidFill>
                  <a:latin typeface="Tw Cen MT" panose="020B0602020104020603" pitchFamily="34" charset="0"/>
                </a:rPr>
                <a:t>STORING MATERIAL</a:t>
              </a:r>
              <a:endParaRPr lang="en-US" sz="2000" b="1" dirty="0">
                <a:solidFill>
                  <a:srgbClr val="00B0F0"/>
                </a:solidFill>
                <a:latin typeface="Tw Cen MT" panose="020B0602020104020603" pitchFamily="34" charset="0"/>
              </a:endParaRPr>
            </a:p>
          </p:txBody>
        </p:sp>
        <p:sp>
          <p:nvSpPr>
            <p:cNvPr id="93" name="TextBox 92">
              <a:extLst>
                <a:ext uri="{FF2B5EF4-FFF2-40B4-BE49-F238E27FC236}">
                  <a16:creationId xmlns:a16="http://schemas.microsoft.com/office/drawing/2014/main" xmlns="" id="{91D0153F-5928-43C9-B3E9-D6A68A61E764}"/>
                </a:ext>
              </a:extLst>
            </p:cNvPr>
            <p:cNvSpPr txBox="1"/>
            <p:nvPr/>
          </p:nvSpPr>
          <p:spPr>
            <a:xfrm>
              <a:off x="7742820" y="3963524"/>
              <a:ext cx="2126507" cy="584775"/>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Storing the material at warehouse</a:t>
              </a:r>
              <a:endParaRPr lang="en-US" sz="1600" b="1" dirty="0">
                <a:solidFill>
                  <a:srgbClr val="A6A6A6"/>
                </a:solidFill>
                <a:latin typeface="Tw Cen MT" panose="020B0602020104020603" pitchFamily="34" charset="0"/>
              </a:endParaRPr>
            </a:p>
          </p:txBody>
        </p:sp>
      </p:grpSp>
      <p:grpSp>
        <p:nvGrpSpPr>
          <p:cNvPr id="103" name="Group 102">
            <a:extLst>
              <a:ext uri="{FF2B5EF4-FFF2-40B4-BE49-F238E27FC236}">
                <a16:creationId xmlns:a16="http://schemas.microsoft.com/office/drawing/2014/main" xmlns="" id="{D6E832B5-D939-4937-A3AD-85E2622E16FF}"/>
              </a:ext>
            </a:extLst>
          </p:cNvPr>
          <p:cNvGrpSpPr/>
          <p:nvPr/>
        </p:nvGrpSpPr>
        <p:grpSpPr>
          <a:xfrm>
            <a:off x="9502455" y="1921420"/>
            <a:ext cx="2204884" cy="1476207"/>
            <a:chOff x="9541644" y="2130426"/>
            <a:chExt cx="2204884" cy="1476207"/>
          </a:xfrm>
        </p:grpSpPr>
        <p:sp>
          <p:nvSpPr>
            <p:cNvPr id="94" name="TextBox 93">
              <a:extLst>
                <a:ext uri="{FF2B5EF4-FFF2-40B4-BE49-F238E27FC236}">
                  <a16:creationId xmlns:a16="http://schemas.microsoft.com/office/drawing/2014/main" xmlns="" id="{51DAF0F2-B209-49E3-8710-C6751814FE90}"/>
                </a:ext>
              </a:extLst>
            </p:cNvPr>
            <p:cNvSpPr txBox="1"/>
            <p:nvPr/>
          </p:nvSpPr>
          <p:spPr>
            <a:xfrm>
              <a:off x="9541644" y="2130426"/>
              <a:ext cx="2126507" cy="707886"/>
            </a:xfrm>
            <a:prstGeom prst="rect">
              <a:avLst/>
            </a:prstGeom>
            <a:noFill/>
          </p:spPr>
          <p:txBody>
            <a:bodyPr wrap="square" rtlCol="0">
              <a:spAutoFit/>
            </a:bodyPr>
            <a:lstStyle/>
            <a:p>
              <a:pPr algn="ctr"/>
              <a:r>
                <a:rPr lang="en-US" sz="2000" b="1" dirty="0" smtClean="0">
                  <a:solidFill>
                    <a:srgbClr val="EF3078"/>
                  </a:solidFill>
                  <a:latin typeface="Tw Cen MT" panose="020B0602020104020603" pitchFamily="34" charset="0"/>
                </a:rPr>
                <a:t>CONFIRM DELIVERY</a:t>
              </a:r>
              <a:endParaRPr lang="en-US" sz="2000" b="1" dirty="0">
                <a:solidFill>
                  <a:srgbClr val="EF3078"/>
                </a:solidFill>
                <a:latin typeface="Tw Cen MT" panose="020B0602020104020603" pitchFamily="34" charset="0"/>
              </a:endParaRPr>
            </a:p>
          </p:txBody>
        </p:sp>
        <p:sp>
          <p:nvSpPr>
            <p:cNvPr id="95" name="TextBox 94">
              <a:extLst>
                <a:ext uri="{FF2B5EF4-FFF2-40B4-BE49-F238E27FC236}">
                  <a16:creationId xmlns:a16="http://schemas.microsoft.com/office/drawing/2014/main" xmlns="" id="{D6C8A93F-CB4D-469B-8E27-AF0329F80A33}"/>
                </a:ext>
              </a:extLst>
            </p:cNvPr>
            <p:cNvSpPr txBox="1"/>
            <p:nvPr/>
          </p:nvSpPr>
          <p:spPr>
            <a:xfrm>
              <a:off x="9620021" y="2775636"/>
              <a:ext cx="2126507" cy="830997"/>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confirmation of received material from storage area</a:t>
              </a:r>
              <a:endParaRPr lang="en-US" sz="16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xmlns="" val="248245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500"/>
                                        <p:tgtEl>
                                          <p:spTgt spid="67"/>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childTnLst>
                          </p:cTn>
                        </p:par>
                        <p:par>
                          <p:cTn id="13" fill="hold">
                            <p:stCondLst>
                              <p:cond delay="75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childTnLst>
                          </p:cTn>
                        </p:par>
                        <p:par>
                          <p:cTn id="19" fill="hold">
                            <p:stCondLst>
                              <p:cond delay="1250"/>
                            </p:stCondLst>
                            <p:childTnLst>
                              <p:par>
                                <p:cTn id="20" presetID="53" presetClass="entr" presetSubtype="16" fill="hold" nodeType="afterEffect">
                                  <p:stCondLst>
                                    <p:cond delay="0"/>
                                  </p:stCondLst>
                                  <p:childTnLst>
                                    <p:set>
                                      <p:cBhvr>
                                        <p:cTn id="21" dur="1" fill="hold">
                                          <p:stCondLst>
                                            <p:cond delay="0"/>
                                          </p:stCondLst>
                                        </p:cTn>
                                        <p:tgtEl>
                                          <p:spTgt spid="96"/>
                                        </p:tgtEl>
                                        <p:attrNameLst>
                                          <p:attrName>style.visibility</p:attrName>
                                        </p:attrNameLst>
                                      </p:cBhvr>
                                      <p:to>
                                        <p:strVal val="visible"/>
                                      </p:to>
                                    </p:set>
                                    <p:anim calcmode="lin" valueType="num">
                                      <p:cBhvr>
                                        <p:cTn id="22" dur="500" fill="hold"/>
                                        <p:tgtEl>
                                          <p:spTgt spid="96"/>
                                        </p:tgtEl>
                                        <p:attrNameLst>
                                          <p:attrName>ppt_w</p:attrName>
                                        </p:attrNameLst>
                                      </p:cBhvr>
                                      <p:tavLst>
                                        <p:tav tm="0">
                                          <p:val>
                                            <p:fltVal val="0"/>
                                          </p:val>
                                        </p:tav>
                                        <p:tav tm="100000">
                                          <p:val>
                                            <p:strVal val="#ppt_w"/>
                                          </p:val>
                                        </p:tav>
                                      </p:tavLst>
                                    </p:anim>
                                    <p:anim calcmode="lin" valueType="num">
                                      <p:cBhvr>
                                        <p:cTn id="23" dur="500" fill="hold"/>
                                        <p:tgtEl>
                                          <p:spTgt spid="96"/>
                                        </p:tgtEl>
                                        <p:attrNameLst>
                                          <p:attrName>ppt_h</p:attrName>
                                        </p:attrNameLst>
                                      </p:cBhvr>
                                      <p:tavLst>
                                        <p:tav tm="0">
                                          <p:val>
                                            <p:fltVal val="0"/>
                                          </p:val>
                                        </p:tav>
                                        <p:tav tm="100000">
                                          <p:val>
                                            <p:strVal val="#ppt_h"/>
                                          </p:val>
                                        </p:tav>
                                      </p:tavLst>
                                    </p:anim>
                                    <p:animEffect transition="in" filter="fade">
                                      <p:cBhvr>
                                        <p:cTn id="24" dur="500"/>
                                        <p:tgtEl>
                                          <p:spTgt spid="96"/>
                                        </p:tgtEl>
                                      </p:cBhvr>
                                    </p:animEffect>
                                  </p:childTnLst>
                                </p:cTn>
                              </p:par>
                              <p:par>
                                <p:cTn id="25" presetID="22" presetClass="entr" presetSubtype="4" fill="hold" nodeType="withEffect">
                                  <p:stCondLst>
                                    <p:cond delay="25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13"/>
                                        </p:tgtEl>
                                        <p:attrNameLst>
                                          <p:attrName>style.visibility</p:attrName>
                                        </p:attrNameLst>
                                      </p:cBhvr>
                                      <p:to>
                                        <p:strVal val="visible"/>
                                      </p:to>
                                    </p:set>
                                    <p:anim calcmode="lin" valueType="num">
                                      <p:cBhvr>
                                        <p:cTn id="30" dur="500" fill="hold"/>
                                        <p:tgtEl>
                                          <p:spTgt spid="13"/>
                                        </p:tgtEl>
                                        <p:attrNameLst>
                                          <p:attrName>ppt_w</p:attrName>
                                        </p:attrNameLst>
                                      </p:cBhvr>
                                      <p:tavLst>
                                        <p:tav tm="0">
                                          <p:val>
                                            <p:fltVal val="0"/>
                                          </p:val>
                                        </p:tav>
                                        <p:tav tm="100000">
                                          <p:val>
                                            <p:strVal val="#ppt_w"/>
                                          </p:val>
                                        </p:tav>
                                      </p:tavLst>
                                    </p:anim>
                                    <p:anim calcmode="lin" valueType="num">
                                      <p:cBhvr>
                                        <p:cTn id="31" dur="500" fill="hold"/>
                                        <p:tgtEl>
                                          <p:spTgt spid="13"/>
                                        </p:tgtEl>
                                        <p:attrNameLst>
                                          <p:attrName>ppt_h</p:attrName>
                                        </p:attrNameLst>
                                      </p:cBhvr>
                                      <p:tavLst>
                                        <p:tav tm="0">
                                          <p:val>
                                            <p:fltVal val="0"/>
                                          </p:val>
                                        </p:tav>
                                        <p:tav tm="100000">
                                          <p:val>
                                            <p:strVal val="#ppt_h"/>
                                          </p:val>
                                        </p:tav>
                                      </p:tavLst>
                                    </p:anim>
                                    <p:animEffect transition="in" filter="fade">
                                      <p:cBhvr>
                                        <p:cTn id="32" dur="500"/>
                                        <p:tgtEl>
                                          <p:spTgt spid="13"/>
                                        </p:tgtEl>
                                      </p:cBhvr>
                                    </p:animEffect>
                                  </p:childTnLst>
                                </p:cTn>
                              </p:par>
                            </p:childTnLst>
                          </p:cTn>
                        </p:par>
                        <p:par>
                          <p:cTn id="33" fill="hold">
                            <p:stCondLst>
                              <p:cond delay="2250"/>
                            </p:stCondLst>
                            <p:childTnLst>
                              <p:par>
                                <p:cTn id="34" presetID="53" presetClass="entr" presetSubtype="16"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p:cTn id="36" dur="500" fill="hold"/>
                                        <p:tgtEl>
                                          <p:spTgt spid="14"/>
                                        </p:tgtEl>
                                        <p:attrNameLst>
                                          <p:attrName>ppt_w</p:attrName>
                                        </p:attrNameLst>
                                      </p:cBhvr>
                                      <p:tavLst>
                                        <p:tav tm="0">
                                          <p:val>
                                            <p:fltVal val="0"/>
                                          </p:val>
                                        </p:tav>
                                        <p:tav tm="100000">
                                          <p:val>
                                            <p:strVal val="#ppt_w"/>
                                          </p:val>
                                        </p:tav>
                                      </p:tavLst>
                                    </p:anim>
                                    <p:anim calcmode="lin" valueType="num">
                                      <p:cBhvr>
                                        <p:cTn id="37" dur="500" fill="hold"/>
                                        <p:tgtEl>
                                          <p:spTgt spid="14"/>
                                        </p:tgtEl>
                                        <p:attrNameLst>
                                          <p:attrName>ppt_h</p:attrName>
                                        </p:attrNameLst>
                                      </p:cBhvr>
                                      <p:tavLst>
                                        <p:tav tm="0">
                                          <p:val>
                                            <p:fltVal val="0"/>
                                          </p:val>
                                        </p:tav>
                                        <p:tav tm="100000">
                                          <p:val>
                                            <p:strVal val="#ppt_h"/>
                                          </p:val>
                                        </p:tav>
                                      </p:tavLst>
                                    </p:anim>
                                    <p:animEffect transition="in" filter="fade">
                                      <p:cBhvr>
                                        <p:cTn id="38" dur="500"/>
                                        <p:tgtEl>
                                          <p:spTgt spid="14"/>
                                        </p:tgtEl>
                                      </p:cBhvr>
                                    </p:animEffect>
                                  </p:childTnLst>
                                </p:cTn>
                              </p:par>
                              <p:par>
                                <p:cTn id="39" presetID="53" presetClass="entr" presetSubtype="16" fill="hold" nodeType="withEffect">
                                  <p:stCondLst>
                                    <p:cond delay="250"/>
                                  </p:stCondLst>
                                  <p:childTnLst>
                                    <p:set>
                                      <p:cBhvr>
                                        <p:cTn id="40" dur="1" fill="hold">
                                          <p:stCondLst>
                                            <p:cond delay="0"/>
                                          </p:stCondLst>
                                        </p:cTn>
                                        <p:tgtEl>
                                          <p:spTgt spid="97"/>
                                        </p:tgtEl>
                                        <p:attrNameLst>
                                          <p:attrName>style.visibility</p:attrName>
                                        </p:attrNameLst>
                                      </p:cBhvr>
                                      <p:to>
                                        <p:strVal val="visible"/>
                                      </p:to>
                                    </p:set>
                                    <p:anim calcmode="lin" valueType="num">
                                      <p:cBhvr>
                                        <p:cTn id="41" dur="500" fill="hold"/>
                                        <p:tgtEl>
                                          <p:spTgt spid="97"/>
                                        </p:tgtEl>
                                        <p:attrNameLst>
                                          <p:attrName>ppt_w</p:attrName>
                                        </p:attrNameLst>
                                      </p:cBhvr>
                                      <p:tavLst>
                                        <p:tav tm="0">
                                          <p:val>
                                            <p:fltVal val="0"/>
                                          </p:val>
                                        </p:tav>
                                        <p:tav tm="100000">
                                          <p:val>
                                            <p:strVal val="#ppt_w"/>
                                          </p:val>
                                        </p:tav>
                                      </p:tavLst>
                                    </p:anim>
                                    <p:anim calcmode="lin" valueType="num">
                                      <p:cBhvr>
                                        <p:cTn id="42" dur="500" fill="hold"/>
                                        <p:tgtEl>
                                          <p:spTgt spid="97"/>
                                        </p:tgtEl>
                                        <p:attrNameLst>
                                          <p:attrName>ppt_h</p:attrName>
                                        </p:attrNameLst>
                                      </p:cBhvr>
                                      <p:tavLst>
                                        <p:tav tm="0">
                                          <p:val>
                                            <p:fltVal val="0"/>
                                          </p:val>
                                        </p:tav>
                                        <p:tav tm="100000">
                                          <p:val>
                                            <p:strVal val="#ppt_h"/>
                                          </p:val>
                                        </p:tav>
                                      </p:tavLst>
                                    </p:anim>
                                    <p:animEffect transition="in" filter="fade">
                                      <p:cBhvr>
                                        <p:cTn id="43" dur="500"/>
                                        <p:tgtEl>
                                          <p:spTgt spid="97"/>
                                        </p:tgtEl>
                                      </p:cBhvr>
                                    </p:animEffect>
                                  </p:childTnLst>
                                </p:cTn>
                              </p:par>
                              <p:par>
                                <p:cTn id="44" presetID="22" presetClass="entr" presetSubtype="8" fill="hold" nodeType="withEffect">
                                  <p:stCondLst>
                                    <p:cond delay="50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53" presetClass="entr" presetSubtype="16" fill="hold" grpId="0" nodeType="withEffect">
                                  <p:stCondLst>
                                    <p:cond delay="75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childTnLst>
                                </p:cTn>
                              </p:par>
                            </p:childTnLst>
                          </p:cTn>
                        </p:par>
                        <p:par>
                          <p:cTn id="52" fill="hold">
                            <p:stCondLst>
                              <p:cond delay="3500"/>
                            </p:stCondLst>
                            <p:childTnLst>
                              <p:par>
                                <p:cTn id="53" presetID="53" presetClass="entr" presetSubtype="16"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childTnLst>
                          </p:cTn>
                        </p:par>
                        <p:par>
                          <p:cTn id="58" fill="hold">
                            <p:stCondLst>
                              <p:cond delay="4000"/>
                            </p:stCondLst>
                            <p:childTnLst>
                              <p:par>
                                <p:cTn id="59" presetID="53" presetClass="entr" presetSubtype="16" fill="hold" nodeType="afterEffect">
                                  <p:stCondLst>
                                    <p:cond delay="0"/>
                                  </p:stCondLst>
                                  <p:childTnLst>
                                    <p:set>
                                      <p:cBhvr>
                                        <p:cTn id="60" dur="1" fill="hold">
                                          <p:stCondLst>
                                            <p:cond delay="0"/>
                                          </p:stCondLst>
                                        </p:cTn>
                                        <p:tgtEl>
                                          <p:spTgt spid="100"/>
                                        </p:tgtEl>
                                        <p:attrNameLst>
                                          <p:attrName>style.visibility</p:attrName>
                                        </p:attrNameLst>
                                      </p:cBhvr>
                                      <p:to>
                                        <p:strVal val="visible"/>
                                      </p:to>
                                    </p:set>
                                    <p:anim calcmode="lin" valueType="num">
                                      <p:cBhvr>
                                        <p:cTn id="61" dur="500" fill="hold"/>
                                        <p:tgtEl>
                                          <p:spTgt spid="100"/>
                                        </p:tgtEl>
                                        <p:attrNameLst>
                                          <p:attrName>ppt_w</p:attrName>
                                        </p:attrNameLst>
                                      </p:cBhvr>
                                      <p:tavLst>
                                        <p:tav tm="0">
                                          <p:val>
                                            <p:fltVal val="0"/>
                                          </p:val>
                                        </p:tav>
                                        <p:tav tm="100000">
                                          <p:val>
                                            <p:strVal val="#ppt_w"/>
                                          </p:val>
                                        </p:tav>
                                      </p:tavLst>
                                    </p:anim>
                                    <p:anim calcmode="lin" valueType="num">
                                      <p:cBhvr>
                                        <p:cTn id="62" dur="500" fill="hold"/>
                                        <p:tgtEl>
                                          <p:spTgt spid="100"/>
                                        </p:tgtEl>
                                        <p:attrNameLst>
                                          <p:attrName>ppt_h</p:attrName>
                                        </p:attrNameLst>
                                      </p:cBhvr>
                                      <p:tavLst>
                                        <p:tav tm="0">
                                          <p:val>
                                            <p:fltVal val="0"/>
                                          </p:val>
                                        </p:tav>
                                        <p:tav tm="100000">
                                          <p:val>
                                            <p:strVal val="#ppt_h"/>
                                          </p:val>
                                        </p:tav>
                                      </p:tavLst>
                                    </p:anim>
                                    <p:animEffect transition="in" filter="fade">
                                      <p:cBhvr>
                                        <p:cTn id="63" dur="500"/>
                                        <p:tgtEl>
                                          <p:spTgt spid="100"/>
                                        </p:tgtEl>
                                      </p:cBhvr>
                                    </p:animEffect>
                                  </p:childTnLst>
                                </p:cTn>
                              </p:par>
                              <p:par>
                                <p:cTn id="64" presetID="22" presetClass="entr" presetSubtype="4" fill="hold" nodeType="withEffect">
                                  <p:stCondLst>
                                    <p:cond delay="25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53" presetClass="entr" presetSubtype="16" fill="hold" grpId="0" nodeType="withEffect">
                                  <p:stCondLst>
                                    <p:cond delay="50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childTnLst>
                          </p:cTn>
                        </p:par>
                        <p:par>
                          <p:cTn id="72" fill="hold">
                            <p:stCondLst>
                              <p:cond delay="5000"/>
                            </p:stCondLst>
                            <p:childTnLst>
                              <p:par>
                                <p:cTn id="73" presetID="53" presetClass="entr" presetSubtype="16"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fltVal val="0"/>
                                          </p:val>
                                        </p:tav>
                                        <p:tav tm="100000">
                                          <p:val>
                                            <p:strVal val="#ppt_h"/>
                                          </p:val>
                                        </p:tav>
                                      </p:tavLst>
                                    </p:anim>
                                    <p:animEffect transition="in" filter="fade">
                                      <p:cBhvr>
                                        <p:cTn id="77" dur="500"/>
                                        <p:tgtEl>
                                          <p:spTgt spid="18"/>
                                        </p:tgtEl>
                                      </p:cBhvr>
                                    </p:animEffect>
                                  </p:childTnLst>
                                </p:cTn>
                              </p:par>
                            </p:childTnLst>
                          </p:cTn>
                        </p:par>
                        <p:par>
                          <p:cTn id="78" fill="hold">
                            <p:stCondLst>
                              <p:cond delay="5500"/>
                            </p:stCondLst>
                            <p:childTnLst>
                              <p:par>
                                <p:cTn id="79" presetID="53" presetClass="entr" presetSubtype="16" fill="hold" nodeType="afterEffect">
                                  <p:stCondLst>
                                    <p:cond delay="0"/>
                                  </p:stCondLst>
                                  <p:childTnLst>
                                    <p:set>
                                      <p:cBhvr>
                                        <p:cTn id="80" dur="1" fill="hold">
                                          <p:stCondLst>
                                            <p:cond delay="0"/>
                                          </p:stCondLst>
                                        </p:cTn>
                                        <p:tgtEl>
                                          <p:spTgt spid="101"/>
                                        </p:tgtEl>
                                        <p:attrNameLst>
                                          <p:attrName>style.visibility</p:attrName>
                                        </p:attrNameLst>
                                      </p:cBhvr>
                                      <p:to>
                                        <p:strVal val="visible"/>
                                      </p:to>
                                    </p:set>
                                    <p:anim calcmode="lin" valueType="num">
                                      <p:cBhvr>
                                        <p:cTn id="81" dur="500" fill="hold"/>
                                        <p:tgtEl>
                                          <p:spTgt spid="101"/>
                                        </p:tgtEl>
                                        <p:attrNameLst>
                                          <p:attrName>ppt_w</p:attrName>
                                        </p:attrNameLst>
                                      </p:cBhvr>
                                      <p:tavLst>
                                        <p:tav tm="0">
                                          <p:val>
                                            <p:fltVal val="0"/>
                                          </p:val>
                                        </p:tav>
                                        <p:tav tm="100000">
                                          <p:val>
                                            <p:strVal val="#ppt_w"/>
                                          </p:val>
                                        </p:tav>
                                      </p:tavLst>
                                    </p:anim>
                                    <p:anim calcmode="lin" valueType="num">
                                      <p:cBhvr>
                                        <p:cTn id="82" dur="500" fill="hold"/>
                                        <p:tgtEl>
                                          <p:spTgt spid="101"/>
                                        </p:tgtEl>
                                        <p:attrNameLst>
                                          <p:attrName>ppt_h</p:attrName>
                                        </p:attrNameLst>
                                      </p:cBhvr>
                                      <p:tavLst>
                                        <p:tav tm="0">
                                          <p:val>
                                            <p:fltVal val="0"/>
                                          </p:val>
                                        </p:tav>
                                        <p:tav tm="100000">
                                          <p:val>
                                            <p:strVal val="#ppt_h"/>
                                          </p:val>
                                        </p:tav>
                                      </p:tavLst>
                                    </p:anim>
                                    <p:animEffect transition="in" filter="fade">
                                      <p:cBhvr>
                                        <p:cTn id="83" dur="500"/>
                                        <p:tgtEl>
                                          <p:spTgt spid="101"/>
                                        </p:tgtEl>
                                      </p:cBhvr>
                                    </p:animEffect>
                                  </p:childTnLst>
                                </p:cTn>
                              </p:par>
                              <p:par>
                                <p:cTn id="84" presetID="22" presetClass="entr" presetSubtype="8" fill="hold" nodeType="withEffect">
                                  <p:stCondLst>
                                    <p:cond delay="250"/>
                                  </p:stCondLst>
                                  <p:childTnLst>
                                    <p:set>
                                      <p:cBhvr>
                                        <p:cTn id="85" dur="1" fill="hold">
                                          <p:stCondLst>
                                            <p:cond delay="0"/>
                                          </p:stCondLst>
                                        </p:cTn>
                                        <p:tgtEl>
                                          <p:spTgt spid="37"/>
                                        </p:tgtEl>
                                        <p:attrNameLst>
                                          <p:attrName>style.visibility</p:attrName>
                                        </p:attrNameLst>
                                      </p:cBhvr>
                                      <p:to>
                                        <p:strVal val="visible"/>
                                      </p:to>
                                    </p:set>
                                    <p:animEffect transition="in" filter="wipe(left)">
                                      <p:cBhvr>
                                        <p:cTn id="86" dur="500"/>
                                        <p:tgtEl>
                                          <p:spTgt spid="37"/>
                                        </p:tgtEl>
                                      </p:cBhvr>
                                    </p:animEffect>
                                  </p:childTnLst>
                                </p:cTn>
                              </p:par>
                              <p:par>
                                <p:cTn id="87" presetID="53" presetClass="entr" presetSubtype="16" fill="hold" grpId="0" nodeType="withEffect">
                                  <p:stCondLst>
                                    <p:cond delay="500"/>
                                  </p:stCondLst>
                                  <p:childTnLst>
                                    <p:set>
                                      <p:cBhvr>
                                        <p:cTn id="88" dur="1" fill="hold">
                                          <p:stCondLst>
                                            <p:cond delay="0"/>
                                          </p:stCondLst>
                                        </p:cTn>
                                        <p:tgtEl>
                                          <p:spTgt spid="19"/>
                                        </p:tgtEl>
                                        <p:attrNameLst>
                                          <p:attrName>style.visibility</p:attrName>
                                        </p:attrNameLst>
                                      </p:cBhvr>
                                      <p:to>
                                        <p:strVal val="visible"/>
                                      </p:to>
                                    </p:set>
                                    <p:anim calcmode="lin" valueType="num">
                                      <p:cBhvr>
                                        <p:cTn id="89" dur="500" fill="hold"/>
                                        <p:tgtEl>
                                          <p:spTgt spid="19"/>
                                        </p:tgtEl>
                                        <p:attrNameLst>
                                          <p:attrName>ppt_w</p:attrName>
                                        </p:attrNameLst>
                                      </p:cBhvr>
                                      <p:tavLst>
                                        <p:tav tm="0">
                                          <p:val>
                                            <p:fltVal val="0"/>
                                          </p:val>
                                        </p:tav>
                                        <p:tav tm="100000">
                                          <p:val>
                                            <p:strVal val="#ppt_w"/>
                                          </p:val>
                                        </p:tav>
                                      </p:tavLst>
                                    </p:anim>
                                    <p:anim calcmode="lin" valueType="num">
                                      <p:cBhvr>
                                        <p:cTn id="90" dur="500" fill="hold"/>
                                        <p:tgtEl>
                                          <p:spTgt spid="19"/>
                                        </p:tgtEl>
                                        <p:attrNameLst>
                                          <p:attrName>ppt_h</p:attrName>
                                        </p:attrNameLst>
                                      </p:cBhvr>
                                      <p:tavLst>
                                        <p:tav tm="0">
                                          <p:val>
                                            <p:fltVal val="0"/>
                                          </p:val>
                                        </p:tav>
                                        <p:tav tm="100000">
                                          <p:val>
                                            <p:strVal val="#ppt_h"/>
                                          </p:val>
                                        </p:tav>
                                      </p:tavLst>
                                    </p:anim>
                                    <p:animEffect transition="in" filter="fade">
                                      <p:cBhvr>
                                        <p:cTn id="91" dur="500"/>
                                        <p:tgtEl>
                                          <p:spTgt spid="19"/>
                                        </p:tgtEl>
                                      </p:cBhvr>
                                    </p:animEffect>
                                  </p:childTnLst>
                                </p:cTn>
                              </p:par>
                            </p:childTnLst>
                          </p:cTn>
                        </p:par>
                        <p:par>
                          <p:cTn id="92" fill="hold">
                            <p:stCondLst>
                              <p:cond delay="6500"/>
                            </p:stCondLst>
                            <p:childTnLst>
                              <p:par>
                                <p:cTn id="93" presetID="53" presetClass="entr" presetSubtype="16" fill="hold" grpId="0" nodeType="after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p:cTn id="95" dur="500" fill="hold"/>
                                        <p:tgtEl>
                                          <p:spTgt spid="20"/>
                                        </p:tgtEl>
                                        <p:attrNameLst>
                                          <p:attrName>ppt_w</p:attrName>
                                        </p:attrNameLst>
                                      </p:cBhvr>
                                      <p:tavLst>
                                        <p:tav tm="0">
                                          <p:val>
                                            <p:fltVal val="0"/>
                                          </p:val>
                                        </p:tav>
                                        <p:tav tm="100000">
                                          <p:val>
                                            <p:strVal val="#ppt_w"/>
                                          </p:val>
                                        </p:tav>
                                      </p:tavLst>
                                    </p:anim>
                                    <p:anim calcmode="lin" valueType="num">
                                      <p:cBhvr>
                                        <p:cTn id="96" dur="500" fill="hold"/>
                                        <p:tgtEl>
                                          <p:spTgt spid="20"/>
                                        </p:tgtEl>
                                        <p:attrNameLst>
                                          <p:attrName>ppt_h</p:attrName>
                                        </p:attrNameLst>
                                      </p:cBhvr>
                                      <p:tavLst>
                                        <p:tav tm="0">
                                          <p:val>
                                            <p:fltVal val="0"/>
                                          </p:val>
                                        </p:tav>
                                        <p:tav tm="100000">
                                          <p:val>
                                            <p:strVal val="#ppt_h"/>
                                          </p:val>
                                        </p:tav>
                                      </p:tavLst>
                                    </p:anim>
                                    <p:animEffect transition="in" filter="fade">
                                      <p:cBhvr>
                                        <p:cTn id="97" dur="500"/>
                                        <p:tgtEl>
                                          <p:spTgt spid="20"/>
                                        </p:tgtEl>
                                      </p:cBhvr>
                                    </p:animEffect>
                                  </p:childTnLst>
                                </p:cTn>
                              </p:par>
                            </p:childTnLst>
                          </p:cTn>
                        </p:par>
                        <p:par>
                          <p:cTn id="98" fill="hold">
                            <p:stCondLst>
                              <p:cond delay="7000"/>
                            </p:stCondLst>
                            <p:childTnLst>
                              <p:par>
                                <p:cTn id="99" presetID="53" presetClass="entr" presetSubtype="16" fill="hold" nodeType="afterEffect">
                                  <p:stCondLst>
                                    <p:cond delay="0"/>
                                  </p:stCondLst>
                                  <p:childTnLst>
                                    <p:set>
                                      <p:cBhvr>
                                        <p:cTn id="100" dur="1" fill="hold">
                                          <p:stCondLst>
                                            <p:cond delay="0"/>
                                          </p:stCondLst>
                                        </p:cTn>
                                        <p:tgtEl>
                                          <p:spTgt spid="102"/>
                                        </p:tgtEl>
                                        <p:attrNameLst>
                                          <p:attrName>style.visibility</p:attrName>
                                        </p:attrNameLst>
                                      </p:cBhvr>
                                      <p:to>
                                        <p:strVal val="visible"/>
                                      </p:to>
                                    </p:set>
                                    <p:anim calcmode="lin" valueType="num">
                                      <p:cBhvr>
                                        <p:cTn id="101" dur="500" fill="hold"/>
                                        <p:tgtEl>
                                          <p:spTgt spid="102"/>
                                        </p:tgtEl>
                                        <p:attrNameLst>
                                          <p:attrName>ppt_w</p:attrName>
                                        </p:attrNameLst>
                                      </p:cBhvr>
                                      <p:tavLst>
                                        <p:tav tm="0">
                                          <p:val>
                                            <p:fltVal val="0"/>
                                          </p:val>
                                        </p:tav>
                                        <p:tav tm="100000">
                                          <p:val>
                                            <p:strVal val="#ppt_w"/>
                                          </p:val>
                                        </p:tav>
                                      </p:tavLst>
                                    </p:anim>
                                    <p:anim calcmode="lin" valueType="num">
                                      <p:cBhvr>
                                        <p:cTn id="102" dur="500" fill="hold"/>
                                        <p:tgtEl>
                                          <p:spTgt spid="102"/>
                                        </p:tgtEl>
                                        <p:attrNameLst>
                                          <p:attrName>ppt_h</p:attrName>
                                        </p:attrNameLst>
                                      </p:cBhvr>
                                      <p:tavLst>
                                        <p:tav tm="0">
                                          <p:val>
                                            <p:fltVal val="0"/>
                                          </p:val>
                                        </p:tav>
                                        <p:tav tm="100000">
                                          <p:val>
                                            <p:strVal val="#ppt_h"/>
                                          </p:val>
                                        </p:tav>
                                      </p:tavLst>
                                    </p:anim>
                                    <p:animEffect transition="in" filter="fade">
                                      <p:cBhvr>
                                        <p:cTn id="103" dur="500"/>
                                        <p:tgtEl>
                                          <p:spTgt spid="102"/>
                                        </p:tgtEl>
                                      </p:cBhvr>
                                    </p:animEffect>
                                  </p:childTnLst>
                                </p:cTn>
                              </p:par>
                              <p:par>
                                <p:cTn id="104" presetID="22" presetClass="entr" presetSubtype="8" fill="hold" nodeType="withEffect">
                                  <p:stCondLst>
                                    <p:cond delay="250"/>
                                  </p:stCondLst>
                                  <p:childTnLst>
                                    <p:set>
                                      <p:cBhvr>
                                        <p:cTn id="105" dur="1" fill="hold">
                                          <p:stCondLst>
                                            <p:cond delay="0"/>
                                          </p:stCondLst>
                                        </p:cTn>
                                        <p:tgtEl>
                                          <p:spTgt spid="31"/>
                                        </p:tgtEl>
                                        <p:attrNameLst>
                                          <p:attrName>style.visibility</p:attrName>
                                        </p:attrNameLst>
                                      </p:cBhvr>
                                      <p:to>
                                        <p:strVal val="visible"/>
                                      </p:to>
                                    </p:set>
                                    <p:animEffect transition="in" filter="wipe(left)">
                                      <p:cBhvr>
                                        <p:cTn id="106" dur="500"/>
                                        <p:tgtEl>
                                          <p:spTgt spid="31"/>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21"/>
                                        </p:tgtEl>
                                        <p:attrNameLst>
                                          <p:attrName>style.visibility</p:attrName>
                                        </p:attrNameLst>
                                      </p:cBhvr>
                                      <p:to>
                                        <p:strVal val="visible"/>
                                      </p:to>
                                    </p:set>
                                    <p:anim calcmode="lin" valueType="num">
                                      <p:cBhvr>
                                        <p:cTn id="109" dur="500" fill="hold"/>
                                        <p:tgtEl>
                                          <p:spTgt spid="21"/>
                                        </p:tgtEl>
                                        <p:attrNameLst>
                                          <p:attrName>ppt_w</p:attrName>
                                        </p:attrNameLst>
                                      </p:cBhvr>
                                      <p:tavLst>
                                        <p:tav tm="0">
                                          <p:val>
                                            <p:fltVal val="0"/>
                                          </p:val>
                                        </p:tav>
                                        <p:tav tm="100000">
                                          <p:val>
                                            <p:strVal val="#ppt_w"/>
                                          </p:val>
                                        </p:tav>
                                      </p:tavLst>
                                    </p:anim>
                                    <p:anim calcmode="lin" valueType="num">
                                      <p:cBhvr>
                                        <p:cTn id="110" dur="500" fill="hold"/>
                                        <p:tgtEl>
                                          <p:spTgt spid="21"/>
                                        </p:tgtEl>
                                        <p:attrNameLst>
                                          <p:attrName>ppt_h</p:attrName>
                                        </p:attrNameLst>
                                      </p:cBhvr>
                                      <p:tavLst>
                                        <p:tav tm="0">
                                          <p:val>
                                            <p:fltVal val="0"/>
                                          </p:val>
                                        </p:tav>
                                        <p:tav tm="100000">
                                          <p:val>
                                            <p:strVal val="#ppt_h"/>
                                          </p:val>
                                        </p:tav>
                                      </p:tavLst>
                                    </p:anim>
                                    <p:animEffect transition="in" filter="fade">
                                      <p:cBhvr>
                                        <p:cTn id="111" dur="500"/>
                                        <p:tgtEl>
                                          <p:spTgt spid="21"/>
                                        </p:tgtEl>
                                      </p:cBhvr>
                                    </p:animEffect>
                                  </p:childTnLst>
                                </p:cTn>
                              </p:par>
                            </p:childTnLst>
                          </p:cTn>
                        </p:par>
                        <p:par>
                          <p:cTn id="112" fill="hold">
                            <p:stCondLst>
                              <p:cond delay="8000"/>
                            </p:stCondLst>
                            <p:childTnLst>
                              <p:par>
                                <p:cTn id="113" presetID="53" presetClass="entr" presetSubtype="16" fill="hold" grpId="0" nodeType="after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p:cTn id="115" dur="500" fill="hold"/>
                                        <p:tgtEl>
                                          <p:spTgt spid="22"/>
                                        </p:tgtEl>
                                        <p:attrNameLst>
                                          <p:attrName>ppt_w</p:attrName>
                                        </p:attrNameLst>
                                      </p:cBhvr>
                                      <p:tavLst>
                                        <p:tav tm="0">
                                          <p:val>
                                            <p:fltVal val="0"/>
                                          </p:val>
                                        </p:tav>
                                        <p:tav tm="100000">
                                          <p:val>
                                            <p:strVal val="#ppt_w"/>
                                          </p:val>
                                        </p:tav>
                                      </p:tavLst>
                                    </p:anim>
                                    <p:anim calcmode="lin" valueType="num">
                                      <p:cBhvr>
                                        <p:cTn id="116" dur="500" fill="hold"/>
                                        <p:tgtEl>
                                          <p:spTgt spid="22"/>
                                        </p:tgtEl>
                                        <p:attrNameLst>
                                          <p:attrName>ppt_h</p:attrName>
                                        </p:attrNameLst>
                                      </p:cBhvr>
                                      <p:tavLst>
                                        <p:tav tm="0">
                                          <p:val>
                                            <p:fltVal val="0"/>
                                          </p:val>
                                        </p:tav>
                                        <p:tav tm="100000">
                                          <p:val>
                                            <p:strVal val="#ppt_h"/>
                                          </p:val>
                                        </p:tav>
                                      </p:tavLst>
                                    </p:anim>
                                    <p:animEffect transition="in" filter="fade">
                                      <p:cBhvr>
                                        <p:cTn id="117" dur="500"/>
                                        <p:tgtEl>
                                          <p:spTgt spid="22"/>
                                        </p:tgtEl>
                                      </p:cBhvr>
                                    </p:animEffect>
                                  </p:childTnLst>
                                </p:cTn>
                              </p:par>
                            </p:childTnLst>
                          </p:cTn>
                        </p:par>
                        <p:par>
                          <p:cTn id="118" fill="hold">
                            <p:stCondLst>
                              <p:cond delay="8500"/>
                            </p:stCondLst>
                            <p:childTnLst>
                              <p:par>
                                <p:cTn id="119" presetID="53" presetClass="entr" presetSubtype="16" fill="hold" nodeType="afterEffect">
                                  <p:stCondLst>
                                    <p:cond delay="0"/>
                                  </p:stCondLst>
                                  <p:childTnLst>
                                    <p:set>
                                      <p:cBhvr>
                                        <p:cTn id="120" dur="1" fill="hold">
                                          <p:stCondLst>
                                            <p:cond delay="0"/>
                                          </p:stCondLst>
                                        </p:cTn>
                                        <p:tgtEl>
                                          <p:spTgt spid="103"/>
                                        </p:tgtEl>
                                        <p:attrNameLst>
                                          <p:attrName>style.visibility</p:attrName>
                                        </p:attrNameLst>
                                      </p:cBhvr>
                                      <p:to>
                                        <p:strVal val="visible"/>
                                      </p:to>
                                    </p:set>
                                    <p:anim calcmode="lin" valueType="num">
                                      <p:cBhvr>
                                        <p:cTn id="121" dur="500" fill="hold"/>
                                        <p:tgtEl>
                                          <p:spTgt spid="103"/>
                                        </p:tgtEl>
                                        <p:attrNameLst>
                                          <p:attrName>ppt_w</p:attrName>
                                        </p:attrNameLst>
                                      </p:cBhvr>
                                      <p:tavLst>
                                        <p:tav tm="0">
                                          <p:val>
                                            <p:fltVal val="0"/>
                                          </p:val>
                                        </p:tav>
                                        <p:tav tm="100000">
                                          <p:val>
                                            <p:strVal val="#ppt_w"/>
                                          </p:val>
                                        </p:tav>
                                      </p:tavLst>
                                    </p:anim>
                                    <p:anim calcmode="lin" valueType="num">
                                      <p:cBhvr>
                                        <p:cTn id="122" dur="500" fill="hold"/>
                                        <p:tgtEl>
                                          <p:spTgt spid="103"/>
                                        </p:tgtEl>
                                        <p:attrNameLst>
                                          <p:attrName>ppt_h</p:attrName>
                                        </p:attrNameLst>
                                      </p:cBhvr>
                                      <p:tavLst>
                                        <p:tav tm="0">
                                          <p:val>
                                            <p:fltVal val="0"/>
                                          </p:val>
                                        </p:tav>
                                        <p:tav tm="100000">
                                          <p:val>
                                            <p:strVal val="#ppt_h"/>
                                          </p:val>
                                        </p:tav>
                                      </p:tavLst>
                                    </p:anim>
                                    <p:animEffect transition="in" filter="fade">
                                      <p:cBhvr>
                                        <p:cTn id="123" dur="500"/>
                                        <p:tgtEl>
                                          <p:spTgt spid="103"/>
                                        </p:tgtEl>
                                      </p:cBhvr>
                                    </p:animEffect>
                                  </p:childTnLst>
                                </p:cTn>
                              </p:par>
                              <p:par>
                                <p:cTn id="124" presetID="22" presetClass="entr" presetSubtype="8" fill="hold" nodeType="withEffect">
                                  <p:stCondLst>
                                    <p:cond delay="250"/>
                                  </p:stCondLst>
                                  <p:childTnLst>
                                    <p:set>
                                      <p:cBhvr>
                                        <p:cTn id="125" dur="1" fill="hold">
                                          <p:stCondLst>
                                            <p:cond delay="0"/>
                                          </p:stCondLst>
                                        </p:cTn>
                                        <p:tgtEl>
                                          <p:spTgt spid="79"/>
                                        </p:tgtEl>
                                        <p:attrNameLst>
                                          <p:attrName>style.visibility</p:attrName>
                                        </p:attrNameLst>
                                      </p:cBhvr>
                                      <p:to>
                                        <p:strVal val="visible"/>
                                      </p:to>
                                    </p:set>
                                    <p:animEffect transition="in" filter="wipe(left)">
                                      <p:cBhvr>
                                        <p:cTn id="126"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animBg="1"/>
      <p:bldP spid="14" grpId="0"/>
      <p:bldP spid="15" grpId="0" animBg="1"/>
      <p:bldP spid="16" grpId="0"/>
      <p:bldP spid="17" grpId="0" animBg="1"/>
      <p:bldP spid="18" grpId="0"/>
      <p:bldP spid="19" grpId="0" animBg="1"/>
      <p:bldP spid="20" grpId="0"/>
      <p:bldP spid="21" grpId="0" animBg="1"/>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xmlns="" id="{E0A7819E-8CA9-4CED-8726-3FD8CD8AF062}"/>
              </a:ext>
            </a:extLst>
          </p:cNvPr>
          <p:cNvCxnSpPr>
            <a:cxnSpLocks/>
            <a:stCxn id="14" idx="1"/>
          </p:cNvCxnSpPr>
          <p:nvPr/>
        </p:nvCxnSpPr>
        <p:spPr>
          <a:xfrm flipH="1">
            <a:off x="-19781" y="3638298"/>
            <a:ext cx="1983790" cy="696590"/>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98A70E92-F264-47A6-8EB5-E1F743416AC4}"/>
              </a:ext>
            </a:extLst>
          </p:cNvPr>
          <p:cNvCxnSpPr>
            <a:cxnSpLocks/>
            <a:stCxn id="16" idx="1"/>
          </p:cNvCxnSpPr>
          <p:nvPr/>
        </p:nvCxnSpPr>
        <p:spPr>
          <a:xfrm flipH="1" flipV="1">
            <a:off x="2449139" y="3652224"/>
            <a:ext cx="2002392" cy="818322"/>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1FB1D66C-A675-4E89-AF22-1BE0E407A08D}"/>
              </a:ext>
            </a:extLst>
          </p:cNvPr>
          <p:cNvCxnSpPr>
            <a:cxnSpLocks/>
          </p:cNvCxnSpPr>
          <p:nvPr/>
        </p:nvCxnSpPr>
        <p:spPr>
          <a:xfrm flipV="1">
            <a:off x="4665022" y="3506773"/>
            <a:ext cx="2398436" cy="974385"/>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xmlns="" id="{DEAAD18D-A529-426E-944F-052FEF1F7315}"/>
              </a:ext>
            </a:extLst>
          </p:cNvPr>
          <p:cNvCxnSpPr>
            <a:cxnSpLocks/>
          </p:cNvCxnSpPr>
          <p:nvPr/>
        </p:nvCxnSpPr>
        <p:spPr>
          <a:xfrm flipH="1" flipV="1">
            <a:off x="6960870" y="3264262"/>
            <a:ext cx="2413393" cy="1206283"/>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F6D1B375-3CBB-4F31-BF6F-2530FCADC84D}"/>
              </a:ext>
            </a:extLst>
          </p:cNvPr>
          <p:cNvCxnSpPr>
            <a:cxnSpLocks/>
          </p:cNvCxnSpPr>
          <p:nvPr/>
        </p:nvCxnSpPr>
        <p:spPr>
          <a:xfrm flipH="1">
            <a:off x="10621260" y="3165531"/>
            <a:ext cx="1570741" cy="1250213"/>
          </a:xfrm>
          <a:prstGeom prst="line">
            <a:avLst/>
          </a:prstGeom>
          <a:ln w="28575">
            <a:solidFill>
              <a:srgbClr val="A6A6A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O B J E C T I V E S</a:t>
            </a:r>
          </a:p>
        </p:txBody>
      </p:sp>
      <p:grpSp>
        <p:nvGrpSpPr>
          <p:cNvPr id="5" name="Group 4">
            <a:extLst>
              <a:ext uri="{FF2B5EF4-FFF2-40B4-BE49-F238E27FC236}">
                <a16:creationId xmlns:a16="http://schemas.microsoft.com/office/drawing/2014/main" xmlns=""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Oval 1">
            <a:extLst>
              <a:ext uri="{FF2B5EF4-FFF2-40B4-BE49-F238E27FC236}">
                <a16:creationId xmlns:a16="http://schemas.microsoft.com/office/drawing/2014/main" xmlns="" id="{555FC8F4-43EE-43E4-BBBC-49434B3A520A}"/>
              </a:ext>
            </a:extLst>
          </p:cNvPr>
          <p:cNvSpPr/>
          <p:nvPr/>
        </p:nvSpPr>
        <p:spPr>
          <a:xfrm>
            <a:off x="9050589" y="3577914"/>
            <a:ext cx="1793540" cy="1793540"/>
          </a:xfrm>
          <a:prstGeom prst="ellipse">
            <a:avLst/>
          </a:prstGeom>
          <a:solidFill>
            <a:srgbClr val="EF3078"/>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4C20B305-6275-48E1-8946-A32347CB376F}"/>
              </a:ext>
            </a:extLst>
          </p:cNvPr>
          <p:cNvSpPr txBox="1"/>
          <p:nvPr/>
        </p:nvSpPr>
        <p:spPr>
          <a:xfrm>
            <a:off x="8990960" y="3692469"/>
            <a:ext cx="1912798" cy="1446550"/>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8800" b="1" dirty="0">
                <a:solidFill>
                  <a:srgbClr val="E3E3E3"/>
                </a:solidFill>
                <a:latin typeface="Tw Cen MT" panose="020B0602020104020603" pitchFamily="34" charset="0"/>
              </a:rPr>
              <a:t>10</a:t>
            </a:r>
          </a:p>
        </p:txBody>
      </p:sp>
      <p:sp>
        <p:nvSpPr>
          <p:cNvPr id="13" name="Oval 12">
            <a:extLst>
              <a:ext uri="{FF2B5EF4-FFF2-40B4-BE49-F238E27FC236}">
                <a16:creationId xmlns:a16="http://schemas.microsoft.com/office/drawing/2014/main" xmlns="" id="{BE4AD99A-076B-4B78-BBFD-38BC498DCCBC}"/>
              </a:ext>
            </a:extLst>
          </p:cNvPr>
          <p:cNvSpPr/>
          <p:nvPr/>
        </p:nvSpPr>
        <p:spPr>
          <a:xfrm>
            <a:off x="1861421" y="3344058"/>
            <a:ext cx="588480" cy="588480"/>
          </a:xfrm>
          <a:prstGeom prst="ellipse">
            <a:avLst/>
          </a:prstGeom>
          <a:solidFill>
            <a:srgbClr val="03A1A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xmlns="" id="{1A6BC045-9DFF-42FD-8C36-FC34502A7320}"/>
              </a:ext>
            </a:extLst>
          </p:cNvPr>
          <p:cNvSpPr txBox="1"/>
          <p:nvPr/>
        </p:nvSpPr>
        <p:spPr>
          <a:xfrm>
            <a:off x="1964009" y="3315132"/>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7</a:t>
            </a:r>
          </a:p>
        </p:txBody>
      </p:sp>
      <p:sp>
        <p:nvSpPr>
          <p:cNvPr id="15" name="Oval 14">
            <a:extLst>
              <a:ext uri="{FF2B5EF4-FFF2-40B4-BE49-F238E27FC236}">
                <a16:creationId xmlns:a16="http://schemas.microsoft.com/office/drawing/2014/main" xmlns="" id="{D32467DC-68B2-4A06-97DB-38EF79A869C1}"/>
              </a:ext>
            </a:extLst>
          </p:cNvPr>
          <p:cNvSpPr/>
          <p:nvPr/>
        </p:nvSpPr>
        <p:spPr>
          <a:xfrm>
            <a:off x="4348943" y="4176306"/>
            <a:ext cx="588480" cy="588480"/>
          </a:xfrm>
          <a:prstGeom prst="ellipse">
            <a:avLst/>
          </a:prstGeom>
          <a:solidFill>
            <a:srgbClr val="EE9524"/>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59EAAEBB-9149-4D8C-85F9-C700A4FAC1A9}"/>
              </a:ext>
            </a:extLst>
          </p:cNvPr>
          <p:cNvSpPr txBox="1"/>
          <p:nvPr/>
        </p:nvSpPr>
        <p:spPr>
          <a:xfrm>
            <a:off x="4451531" y="4147380"/>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8</a:t>
            </a:r>
          </a:p>
        </p:txBody>
      </p:sp>
      <p:sp>
        <p:nvSpPr>
          <p:cNvPr id="19" name="Oval 18">
            <a:extLst>
              <a:ext uri="{FF2B5EF4-FFF2-40B4-BE49-F238E27FC236}">
                <a16:creationId xmlns:a16="http://schemas.microsoft.com/office/drawing/2014/main" xmlns="" id="{C240C0D5-51C5-4820-AB34-E16D404339B2}"/>
              </a:ext>
            </a:extLst>
          </p:cNvPr>
          <p:cNvSpPr/>
          <p:nvPr/>
        </p:nvSpPr>
        <p:spPr>
          <a:xfrm>
            <a:off x="6858281" y="3212534"/>
            <a:ext cx="588480" cy="588480"/>
          </a:xfrm>
          <a:prstGeom prst="ellipse">
            <a:avLst/>
          </a:prstGeom>
          <a:solidFill>
            <a:srgbClr val="00B0F0"/>
          </a:solidFill>
          <a:ln>
            <a:noFill/>
          </a:ln>
          <a:effectLst>
            <a:outerShdw blurRad="76200" sx="105000" sy="10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B4BDCDBB-2F71-487A-93F9-6F048B528A22}"/>
              </a:ext>
            </a:extLst>
          </p:cNvPr>
          <p:cNvSpPr txBox="1"/>
          <p:nvPr/>
        </p:nvSpPr>
        <p:spPr>
          <a:xfrm>
            <a:off x="6960869" y="3183608"/>
            <a:ext cx="383303" cy="646331"/>
          </a:xfrm>
          <a:prstGeom prst="rect">
            <a:avLst/>
          </a:prstGeom>
          <a:noFill/>
          <a:effectLst>
            <a:outerShdw blurRad="63500" sx="105000" sy="105000" algn="ctr" rotWithShape="0">
              <a:prstClr val="black">
                <a:alpha val="40000"/>
              </a:prstClr>
            </a:outerShdw>
          </a:effectLst>
        </p:spPr>
        <p:txBody>
          <a:bodyPr wrap="square" rtlCol="0">
            <a:spAutoFit/>
          </a:bodyPr>
          <a:lstStyle/>
          <a:p>
            <a:pPr algn="ctr"/>
            <a:r>
              <a:rPr lang="en-US" sz="3600" b="1" dirty="0">
                <a:solidFill>
                  <a:srgbClr val="E3E3E3"/>
                </a:solidFill>
                <a:latin typeface="Tw Cen MT" panose="020B0602020104020603" pitchFamily="34" charset="0"/>
              </a:rPr>
              <a:t>9</a:t>
            </a:r>
          </a:p>
        </p:txBody>
      </p:sp>
      <p:grpSp>
        <p:nvGrpSpPr>
          <p:cNvPr id="96" name="Group 95">
            <a:extLst>
              <a:ext uri="{FF2B5EF4-FFF2-40B4-BE49-F238E27FC236}">
                <a16:creationId xmlns:a16="http://schemas.microsoft.com/office/drawing/2014/main" xmlns="" id="{6F425409-A6E4-456C-8ED2-ED38DCFCE2BD}"/>
              </a:ext>
            </a:extLst>
          </p:cNvPr>
          <p:cNvGrpSpPr/>
          <p:nvPr/>
        </p:nvGrpSpPr>
        <p:grpSpPr>
          <a:xfrm>
            <a:off x="8818791" y="1920341"/>
            <a:ext cx="2126507" cy="1631216"/>
            <a:chOff x="378640" y="3809602"/>
            <a:chExt cx="2126507" cy="1631216"/>
          </a:xfrm>
        </p:grpSpPr>
        <p:sp>
          <p:nvSpPr>
            <p:cNvPr id="83" name="TextBox 82">
              <a:extLst>
                <a:ext uri="{FF2B5EF4-FFF2-40B4-BE49-F238E27FC236}">
                  <a16:creationId xmlns:a16="http://schemas.microsoft.com/office/drawing/2014/main" xmlns="" id="{A701416C-01EF-4102-89B3-73D5308BF43E}"/>
                </a:ext>
              </a:extLst>
            </p:cNvPr>
            <p:cNvSpPr txBox="1"/>
            <p:nvPr/>
          </p:nvSpPr>
          <p:spPr>
            <a:xfrm>
              <a:off x="378640" y="3809602"/>
              <a:ext cx="2126507" cy="1631216"/>
            </a:xfrm>
            <a:prstGeom prst="rect">
              <a:avLst/>
            </a:prstGeom>
            <a:noFill/>
          </p:spPr>
          <p:txBody>
            <a:bodyPr wrap="square" rtlCol="0">
              <a:spAutoFit/>
            </a:bodyPr>
            <a:lstStyle/>
            <a:p>
              <a:pPr algn="ctr"/>
              <a:r>
                <a:rPr lang="en-US" sz="2000" b="1" dirty="0" smtClean="0">
                  <a:solidFill>
                    <a:srgbClr val="EF3078"/>
                  </a:solidFill>
                  <a:latin typeface="Tw Cen MT" panose="020B0602020104020603" pitchFamily="34" charset="0"/>
                </a:rPr>
                <a:t>PAYMENT RECEIVED FROM SCRAB DEALERS AND VILLAGE SCHOOL</a:t>
              </a:r>
              <a:endParaRPr lang="en-US" sz="2000" b="1" dirty="0">
                <a:solidFill>
                  <a:srgbClr val="EF3078"/>
                </a:solidFill>
                <a:latin typeface="Tw Cen MT" panose="020B0602020104020603" pitchFamily="34" charset="0"/>
              </a:endParaRPr>
            </a:p>
          </p:txBody>
        </p:sp>
        <p:sp>
          <p:nvSpPr>
            <p:cNvPr id="84" name="TextBox 83">
              <a:extLst>
                <a:ext uri="{FF2B5EF4-FFF2-40B4-BE49-F238E27FC236}">
                  <a16:creationId xmlns:a16="http://schemas.microsoft.com/office/drawing/2014/main" xmlns="" id="{8B01F7DF-B788-4309-835E-848C5261CE4F}"/>
                </a:ext>
              </a:extLst>
            </p:cNvPr>
            <p:cNvSpPr txBox="1"/>
            <p:nvPr/>
          </p:nvSpPr>
          <p:spPr>
            <a:xfrm>
              <a:off x="378640" y="4044633"/>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97" name="Group 96">
            <a:extLst>
              <a:ext uri="{FF2B5EF4-FFF2-40B4-BE49-F238E27FC236}">
                <a16:creationId xmlns:a16="http://schemas.microsoft.com/office/drawing/2014/main" xmlns="" id="{472C5F62-DBE0-4DB0-A985-67DB45C51121}"/>
              </a:ext>
            </a:extLst>
          </p:cNvPr>
          <p:cNvGrpSpPr/>
          <p:nvPr/>
        </p:nvGrpSpPr>
        <p:grpSpPr>
          <a:xfrm>
            <a:off x="1072258" y="1862183"/>
            <a:ext cx="2126507" cy="1230237"/>
            <a:chOff x="2281192" y="2835530"/>
            <a:chExt cx="2126507" cy="691253"/>
          </a:xfrm>
        </p:grpSpPr>
        <p:sp>
          <p:nvSpPr>
            <p:cNvPr id="85" name="TextBox 84">
              <a:extLst>
                <a:ext uri="{FF2B5EF4-FFF2-40B4-BE49-F238E27FC236}">
                  <a16:creationId xmlns:a16="http://schemas.microsoft.com/office/drawing/2014/main" xmlns="" id="{9049F1B1-6182-47AB-BECE-2A542878E26D}"/>
                </a:ext>
              </a:extLst>
            </p:cNvPr>
            <p:cNvSpPr txBox="1"/>
            <p:nvPr/>
          </p:nvSpPr>
          <p:spPr>
            <a:xfrm>
              <a:off x="2281192" y="2835530"/>
              <a:ext cx="2126507" cy="397751"/>
            </a:xfrm>
            <a:prstGeom prst="rect">
              <a:avLst/>
            </a:prstGeom>
            <a:noFill/>
          </p:spPr>
          <p:txBody>
            <a:bodyPr wrap="square" rtlCol="0">
              <a:spAutoFit/>
            </a:bodyPr>
            <a:lstStyle/>
            <a:p>
              <a:pPr algn="ctr"/>
              <a:r>
                <a:rPr lang="en-US" sz="2000" b="1" dirty="0" smtClean="0">
                  <a:solidFill>
                    <a:srgbClr val="03A1A4"/>
                  </a:solidFill>
                  <a:latin typeface="Tw Cen MT" panose="020B0602020104020603" pitchFamily="34" charset="0"/>
                </a:rPr>
                <a:t>SEPARATING MATERIAL</a:t>
              </a:r>
              <a:endParaRPr lang="en-US" sz="2000" b="1" dirty="0">
                <a:solidFill>
                  <a:srgbClr val="03A1A4"/>
                </a:solidFill>
                <a:latin typeface="Tw Cen MT" panose="020B0602020104020603" pitchFamily="34" charset="0"/>
              </a:endParaRPr>
            </a:p>
          </p:txBody>
        </p:sp>
        <p:sp>
          <p:nvSpPr>
            <p:cNvPr id="86" name="TextBox 85">
              <a:extLst>
                <a:ext uri="{FF2B5EF4-FFF2-40B4-BE49-F238E27FC236}">
                  <a16:creationId xmlns:a16="http://schemas.microsoft.com/office/drawing/2014/main" xmlns="" id="{4128FC70-EC87-4505-B103-CC8A34AD5B99}"/>
                </a:ext>
              </a:extLst>
            </p:cNvPr>
            <p:cNvSpPr txBox="1"/>
            <p:nvPr/>
          </p:nvSpPr>
          <p:spPr>
            <a:xfrm>
              <a:off x="2281192" y="3198206"/>
              <a:ext cx="2126507" cy="328577"/>
            </a:xfrm>
            <a:prstGeom prst="rect">
              <a:avLst/>
            </a:prstGeom>
            <a:noFill/>
          </p:spPr>
          <p:txBody>
            <a:bodyPr wrap="square" rtlCol="0">
              <a:spAutoFit/>
            </a:bodyPr>
            <a:lstStyle/>
            <a:p>
              <a:pPr algn="ctr"/>
              <a:r>
                <a:rPr lang="en-US" sz="1600" b="1" dirty="0" smtClean="0">
                  <a:solidFill>
                    <a:srgbClr val="A6A6A6"/>
                  </a:solidFill>
                  <a:latin typeface="Tw Cen MT" panose="020B0602020104020603" pitchFamily="34" charset="0"/>
                </a:rPr>
                <a:t>Segregating material a different categories</a:t>
              </a:r>
              <a:endParaRPr lang="en-US" sz="1600" b="1" dirty="0">
                <a:solidFill>
                  <a:srgbClr val="A6A6A6"/>
                </a:solidFill>
                <a:latin typeface="Tw Cen MT" panose="020B0602020104020603" pitchFamily="34" charset="0"/>
              </a:endParaRPr>
            </a:p>
          </p:txBody>
        </p:sp>
      </p:grpSp>
      <p:grpSp>
        <p:nvGrpSpPr>
          <p:cNvPr id="100" name="Group 99">
            <a:extLst>
              <a:ext uri="{FF2B5EF4-FFF2-40B4-BE49-F238E27FC236}">
                <a16:creationId xmlns:a16="http://schemas.microsoft.com/office/drawing/2014/main" xmlns="" id="{19852E6F-3FE7-431F-9ECD-4677790596C6}"/>
              </a:ext>
            </a:extLst>
          </p:cNvPr>
          <p:cNvGrpSpPr/>
          <p:nvPr/>
        </p:nvGrpSpPr>
        <p:grpSpPr>
          <a:xfrm>
            <a:off x="3639617" y="3014533"/>
            <a:ext cx="2204885" cy="1753410"/>
            <a:chOff x="4246516" y="3872063"/>
            <a:chExt cx="2204885" cy="1297273"/>
          </a:xfrm>
        </p:grpSpPr>
        <p:sp>
          <p:nvSpPr>
            <p:cNvPr id="87" name="TextBox 86">
              <a:extLst>
                <a:ext uri="{FF2B5EF4-FFF2-40B4-BE49-F238E27FC236}">
                  <a16:creationId xmlns:a16="http://schemas.microsoft.com/office/drawing/2014/main" xmlns="" id="{89728CB8-974E-4196-8D1D-89BBEFF54DC9}"/>
                </a:ext>
              </a:extLst>
            </p:cNvPr>
            <p:cNvSpPr txBox="1"/>
            <p:nvPr/>
          </p:nvSpPr>
          <p:spPr>
            <a:xfrm>
              <a:off x="4246516" y="3872063"/>
              <a:ext cx="2126507" cy="1015663"/>
            </a:xfrm>
            <a:prstGeom prst="rect">
              <a:avLst/>
            </a:prstGeom>
            <a:noFill/>
          </p:spPr>
          <p:txBody>
            <a:bodyPr wrap="square" rtlCol="0">
              <a:spAutoFit/>
            </a:bodyPr>
            <a:lstStyle/>
            <a:p>
              <a:pPr algn="ctr"/>
              <a:r>
                <a:rPr lang="en-US" sz="2000" b="1" dirty="0" smtClean="0">
                  <a:solidFill>
                    <a:srgbClr val="EE9524"/>
                  </a:solidFill>
                  <a:latin typeface="Tw Cen MT" panose="020B0602020104020603" pitchFamily="34" charset="0"/>
                </a:rPr>
                <a:t>Contact scrap dealers for plastic and metal</a:t>
              </a:r>
              <a:endParaRPr lang="en-US" sz="2000" b="1" dirty="0">
                <a:solidFill>
                  <a:srgbClr val="EE9524"/>
                </a:solidFill>
                <a:latin typeface="Tw Cen MT" panose="020B0602020104020603" pitchFamily="34" charset="0"/>
              </a:endParaRPr>
            </a:p>
          </p:txBody>
        </p:sp>
        <p:sp>
          <p:nvSpPr>
            <p:cNvPr id="88" name="TextBox 87">
              <a:extLst>
                <a:ext uri="{FF2B5EF4-FFF2-40B4-BE49-F238E27FC236}">
                  <a16:creationId xmlns:a16="http://schemas.microsoft.com/office/drawing/2014/main" xmlns="" id="{CE4AF30C-47B9-42F2-BAAB-C5E9143AD766}"/>
                </a:ext>
              </a:extLst>
            </p:cNvPr>
            <p:cNvSpPr txBox="1"/>
            <p:nvPr/>
          </p:nvSpPr>
          <p:spPr>
            <a:xfrm>
              <a:off x="4324894" y="4830782"/>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grpSp>
        <p:nvGrpSpPr>
          <p:cNvPr id="102" name="Group 101">
            <a:extLst>
              <a:ext uri="{FF2B5EF4-FFF2-40B4-BE49-F238E27FC236}">
                <a16:creationId xmlns:a16="http://schemas.microsoft.com/office/drawing/2014/main" xmlns="" id="{7E0030E5-ADE8-4236-A8FA-EA49492B9A6A}"/>
              </a:ext>
            </a:extLst>
          </p:cNvPr>
          <p:cNvGrpSpPr/>
          <p:nvPr/>
        </p:nvGrpSpPr>
        <p:grpSpPr>
          <a:xfrm>
            <a:off x="6048318" y="1457238"/>
            <a:ext cx="2126507" cy="1631216"/>
            <a:chOff x="7742820" y="3644885"/>
            <a:chExt cx="2126507" cy="1631216"/>
          </a:xfrm>
        </p:grpSpPr>
        <p:sp>
          <p:nvSpPr>
            <p:cNvPr id="92" name="TextBox 91">
              <a:extLst>
                <a:ext uri="{FF2B5EF4-FFF2-40B4-BE49-F238E27FC236}">
                  <a16:creationId xmlns:a16="http://schemas.microsoft.com/office/drawing/2014/main" xmlns="" id="{BE5F379D-720A-4873-BF25-F62D2ED92709}"/>
                </a:ext>
              </a:extLst>
            </p:cNvPr>
            <p:cNvSpPr txBox="1"/>
            <p:nvPr/>
          </p:nvSpPr>
          <p:spPr>
            <a:xfrm>
              <a:off x="7742820" y="3644885"/>
              <a:ext cx="2126507" cy="1631216"/>
            </a:xfrm>
            <a:prstGeom prst="rect">
              <a:avLst/>
            </a:prstGeom>
            <a:noFill/>
          </p:spPr>
          <p:txBody>
            <a:bodyPr wrap="square" rtlCol="0">
              <a:spAutoFit/>
            </a:bodyPr>
            <a:lstStyle/>
            <a:p>
              <a:pPr algn="ctr"/>
              <a:r>
                <a:rPr lang="en-US" sz="2000" b="1" dirty="0" smtClean="0">
                  <a:solidFill>
                    <a:srgbClr val="00B0F0"/>
                  </a:solidFill>
                  <a:latin typeface="Tw Cen MT" panose="020B0602020104020603" pitchFamily="34" charset="0"/>
                </a:rPr>
                <a:t>Contact village school to provide them with the book received at low price</a:t>
              </a:r>
              <a:endParaRPr lang="en-US" sz="2000" b="1" dirty="0">
                <a:solidFill>
                  <a:srgbClr val="00B0F0"/>
                </a:solidFill>
                <a:latin typeface="Tw Cen MT" panose="020B0602020104020603" pitchFamily="34" charset="0"/>
              </a:endParaRPr>
            </a:p>
          </p:txBody>
        </p:sp>
        <p:sp>
          <p:nvSpPr>
            <p:cNvPr id="93" name="TextBox 92">
              <a:extLst>
                <a:ext uri="{FF2B5EF4-FFF2-40B4-BE49-F238E27FC236}">
                  <a16:creationId xmlns:a16="http://schemas.microsoft.com/office/drawing/2014/main" xmlns="" id="{91D0153F-5928-43C9-B3E9-D6A68A61E764}"/>
                </a:ext>
              </a:extLst>
            </p:cNvPr>
            <p:cNvSpPr txBox="1"/>
            <p:nvPr/>
          </p:nvSpPr>
          <p:spPr>
            <a:xfrm>
              <a:off x="7742820" y="3963524"/>
              <a:ext cx="2126507" cy="338554"/>
            </a:xfrm>
            <a:prstGeom prst="rect">
              <a:avLst/>
            </a:prstGeom>
            <a:noFill/>
          </p:spPr>
          <p:txBody>
            <a:bodyPr wrap="square" rtlCol="0">
              <a:spAutoFit/>
            </a:bodyPr>
            <a:lstStyle/>
            <a:p>
              <a:pPr algn="ctr"/>
              <a:endParaRPr lang="en-US" sz="1600" b="1" dirty="0">
                <a:solidFill>
                  <a:srgbClr val="A6A6A6"/>
                </a:solidFill>
                <a:latin typeface="Tw Cen MT" panose="020B0602020104020603" pitchFamily="34" charset="0"/>
              </a:endParaRPr>
            </a:p>
          </p:txBody>
        </p:sp>
      </p:grpSp>
    </p:spTree>
    <p:extLst>
      <p:ext uri="{BB962C8B-B14F-4D97-AF65-F5344CB8AC3E}">
        <p14:creationId xmlns:p14="http://schemas.microsoft.com/office/powerpoint/2010/main" xmlns="" val="229565185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00"/>
                                        <p:tgtEl>
                                          <p:spTgt spid="48"/>
                                        </p:tgtEl>
                                      </p:cBhvr>
                                    </p:animEffect>
                                  </p:childTnLst>
                                </p:cTn>
                              </p:par>
                              <p:par>
                                <p:cTn id="8" presetID="53" presetClass="entr" presetSubtype="16" fill="hold" grpId="0" nodeType="withEffect">
                                  <p:stCondLst>
                                    <p:cond delay="250"/>
                                  </p:stCondLst>
                                  <p:childTnLst>
                                    <p:set>
                                      <p:cBhvr>
                                        <p:cTn id="9" dur="1" fill="hold">
                                          <p:stCondLst>
                                            <p:cond delay="0"/>
                                          </p:stCondLst>
                                        </p:cTn>
                                        <p:tgtEl>
                                          <p:spTgt spid="13"/>
                                        </p:tgtEl>
                                        <p:attrNameLst>
                                          <p:attrName>style.visibility</p:attrName>
                                        </p:attrNameLst>
                                      </p:cBhvr>
                                      <p:to>
                                        <p:strVal val="visible"/>
                                      </p:to>
                                    </p:set>
                                    <p:anim calcmode="lin" valueType="num">
                                      <p:cBhvr>
                                        <p:cTn id="10" dur="500" fill="hold"/>
                                        <p:tgtEl>
                                          <p:spTgt spid="13"/>
                                        </p:tgtEl>
                                        <p:attrNameLst>
                                          <p:attrName>ppt_w</p:attrName>
                                        </p:attrNameLst>
                                      </p:cBhvr>
                                      <p:tavLst>
                                        <p:tav tm="0">
                                          <p:val>
                                            <p:fltVal val="0"/>
                                          </p:val>
                                        </p:tav>
                                        <p:tav tm="100000">
                                          <p:val>
                                            <p:strVal val="#ppt_w"/>
                                          </p:val>
                                        </p:tav>
                                      </p:tavLst>
                                    </p:anim>
                                    <p:anim calcmode="lin" valueType="num">
                                      <p:cBhvr>
                                        <p:cTn id="11" dur="500" fill="hold"/>
                                        <p:tgtEl>
                                          <p:spTgt spid="13"/>
                                        </p:tgtEl>
                                        <p:attrNameLst>
                                          <p:attrName>ppt_h</p:attrName>
                                        </p:attrNameLst>
                                      </p:cBhvr>
                                      <p:tavLst>
                                        <p:tav tm="0">
                                          <p:val>
                                            <p:fltVal val="0"/>
                                          </p:val>
                                        </p:tav>
                                        <p:tav tm="100000">
                                          <p:val>
                                            <p:strVal val="#ppt_h"/>
                                          </p:val>
                                        </p:tav>
                                      </p:tavLst>
                                    </p:anim>
                                    <p:animEffect transition="in" filter="fade">
                                      <p:cBhvr>
                                        <p:cTn id="12" dur="500"/>
                                        <p:tgtEl>
                                          <p:spTgt spid="13"/>
                                        </p:tgtEl>
                                      </p:cBhvr>
                                    </p:animEffect>
                                  </p:childTnLst>
                                </p:cTn>
                              </p:par>
                            </p:childTnLst>
                          </p:cTn>
                        </p:par>
                        <p:par>
                          <p:cTn id="13" fill="hold">
                            <p:stCondLst>
                              <p:cond delay="750"/>
                            </p:stCondLst>
                            <p:childTnLst>
                              <p:par>
                                <p:cTn id="14" presetID="53" presetClass="entr" presetSubtype="16"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par>
                          <p:cTn id="19" fill="hold">
                            <p:stCondLst>
                              <p:cond delay="1250"/>
                            </p:stCondLst>
                            <p:childTnLst>
                              <p:par>
                                <p:cTn id="20" presetID="53" presetClass="entr" presetSubtype="16" fill="hold" nodeType="afterEffect">
                                  <p:stCondLst>
                                    <p:cond delay="0"/>
                                  </p:stCondLst>
                                  <p:childTnLst>
                                    <p:set>
                                      <p:cBhvr>
                                        <p:cTn id="21" dur="1" fill="hold">
                                          <p:stCondLst>
                                            <p:cond delay="0"/>
                                          </p:stCondLst>
                                        </p:cTn>
                                        <p:tgtEl>
                                          <p:spTgt spid="97"/>
                                        </p:tgtEl>
                                        <p:attrNameLst>
                                          <p:attrName>style.visibility</p:attrName>
                                        </p:attrNameLst>
                                      </p:cBhvr>
                                      <p:to>
                                        <p:strVal val="visible"/>
                                      </p:to>
                                    </p:set>
                                    <p:anim calcmode="lin" valueType="num">
                                      <p:cBhvr>
                                        <p:cTn id="22" dur="500" fill="hold"/>
                                        <p:tgtEl>
                                          <p:spTgt spid="97"/>
                                        </p:tgtEl>
                                        <p:attrNameLst>
                                          <p:attrName>ppt_w</p:attrName>
                                        </p:attrNameLst>
                                      </p:cBhvr>
                                      <p:tavLst>
                                        <p:tav tm="0">
                                          <p:val>
                                            <p:fltVal val="0"/>
                                          </p:val>
                                        </p:tav>
                                        <p:tav tm="100000">
                                          <p:val>
                                            <p:strVal val="#ppt_w"/>
                                          </p:val>
                                        </p:tav>
                                      </p:tavLst>
                                    </p:anim>
                                    <p:anim calcmode="lin" valueType="num">
                                      <p:cBhvr>
                                        <p:cTn id="23" dur="500" fill="hold"/>
                                        <p:tgtEl>
                                          <p:spTgt spid="97"/>
                                        </p:tgtEl>
                                        <p:attrNameLst>
                                          <p:attrName>ppt_h</p:attrName>
                                        </p:attrNameLst>
                                      </p:cBhvr>
                                      <p:tavLst>
                                        <p:tav tm="0">
                                          <p:val>
                                            <p:fltVal val="0"/>
                                          </p:val>
                                        </p:tav>
                                        <p:tav tm="100000">
                                          <p:val>
                                            <p:strVal val="#ppt_h"/>
                                          </p:val>
                                        </p:tav>
                                      </p:tavLst>
                                    </p:anim>
                                    <p:animEffect transition="in" filter="fade">
                                      <p:cBhvr>
                                        <p:cTn id="24" dur="500"/>
                                        <p:tgtEl>
                                          <p:spTgt spid="97"/>
                                        </p:tgtEl>
                                      </p:cBhvr>
                                    </p:animEffect>
                                  </p:childTnLst>
                                </p:cTn>
                              </p:par>
                              <p:par>
                                <p:cTn id="25" presetID="53" presetClass="entr" presetSubtype="16" fill="hold" nodeType="withEffect">
                                  <p:stCondLst>
                                    <p:cond delay="25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Effect transition="in" filter="fade">
                                      <p:cBhvr>
                                        <p:cTn id="29" dur="500"/>
                                        <p:tgtEl>
                                          <p:spTgt spid="67"/>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par>
                          <p:cTn id="35" fill="hold">
                            <p:stCondLst>
                              <p:cond delay="2250"/>
                            </p:stCondLst>
                            <p:childTnLst>
                              <p:par>
                                <p:cTn id="36" presetID="53" presetClass="entr" presetSubtype="16"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p:cTn id="38" dur="500" fill="hold"/>
                                        <p:tgtEl>
                                          <p:spTgt spid="16"/>
                                        </p:tgtEl>
                                        <p:attrNameLst>
                                          <p:attrName>ppt_w</p:attrName>
                                        </p:attrNameLst>
                                      </p:cBhvr>
                                      <p:tavLst>
                                        <p:tav tm="0">
                                          <p:val>
                                            <p:fltVal val="0"/>
                                          </p:val>
                                        </p:tav>
                                        <p:tav tm="100000">
                                          <p:val>
                                            <p:strVal val="#ppt_w"/>
                                          </p:val>
                                        </p:tav>
                                      </p:tavLst>
                                    </p:anim>
                                    <p:anim calcmode="lin" valueType="num">
                                      <p:cBhvr>
                                        <p:cTn id="39" dur="500" fill="hold"/>
                                        <p:tgtEl>
                                          <p:spTgt spid="16"/>
                                        </p:tgtEl>
                                        <p:attrNameLst>
                                          <p:attrName>ppt_h</p:attrName>
                                        </p:attrNameLst>
                                      </p:cBhvr>
                                      <p:tavLst>
                                        <p:tav tm="0">
                                          <p:val>
                                            <p:fltVal val="0"/>
                                          </p:val>
                                        </p:tav>
                                        <p:tav tm="100000">
                                          <p:val>
                                            <p:strVal val="#ppt_h"/>
                                          </p:val>
                                        </p:tav>
                                      </p:tavLst>
                                    </p:anim>
                                    <p:animEffect transition="in" filter="fade">
                                      <p:cBhvr>
                                        <p:cTn id="40" dur="500"/>
                                        <p:tgtEl>
                                          <p:spTgt spid="16"/>
                                        </p:tgtEl>
                                      </p:cBhvr>
                                    </p:animEffect>
                                  </p:childTnLst>
                                </p:cTn>
                              </p:par>
                            </p:childTnLst>
                          </p:cTn>
                        </p:par>
                        <p:par>
                          <p:cTn id="41" fill="hold">
                            <p:stCondLst>
                              <p:cond delay="2750"/>
                            </p:stCondLst>
                            <p:childTnLst>
                              <p:par>
                                <p:cTn id="42" presetID="53" presetClass="entr" presetSubtype="16"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 calcmode="lin" valueType="num">
                                      <p:cBhvr>
                                        <p:cTn id="44" dur="500" fill="hold"/>
                                        <p:tgtEl>
                                          <p:spTgt spid="100"/>
                                        </p:tgtEl>
                                        <p:attrNameLst>
                                          <p:attrName>ppt_w</p:attrName>
                                        </p:attrNameLst>
                                      </p:cBhvr>
                                      <p:tavLst>
                                        <p:tav tm="0">
                                          <p:val>
                                            <p:fltVal val="0"/>
                                          </p:val>
                                        </p:tav>
                                        <p:tav tm="100000">
                                          <p:val>
                                            <p:strVal val="#ppt_w"/>
                                          </p:val>
                                        </p:tav>
                                      </p:tavLst>
                                    </p:anim>
                                    <p:anim calcmode="lin" valueType="num">
                                      <p:cBhvr>
                                        <p:cTn id="45" dur="500" fill="hold"/>
                                        <p:tgtEl>
                                          <p:spTgt spid="100"/>
                                        </p:tgtEl>
                                        <p:attrNameLst>
                                          <p:attrName>ppt_h</p:attrName>
                                        </p:attrNameLst>
                                      </p:cBhvr>
                                      <p:tavLst>
                                        <p:tav tm="0">
                                          <p:val>
                                            <p:fltVal val="0"/>
                                          </p:val>
                                        </p:tav>
                                        <p:tav tm="100000">
                                          <p:val>
                                            <p:strVal val="#ppt_h"/>
                                          </p:val>
                                        </p:tav>
                                      </p:tavLst>
                                    </p:anim>
                                    <p:animEffect transition="in" filter="fade">
                                      <p:cBhvr>
                                        <p:cTn id="46" dur="500"/>
                                        <p:tgtEl>
                                          <p:spTgt spid="100"/>
                                        </p:tgtEl>
                                      </p:cBhvr>
                                    </p:animEffect>
                                  </p:childTnLst>
                                </p:cTn>
                              </p:par>
                              <p:par>
                                <p:cTn id="47" presetID="22" presetClass="entr" presetSubtype="4" fill="hold" nodeType="withEffect">
                                  <p:stCondLst>
                                    <p:cond delay="250"/>
                                  </p:stCondLst>
                                  <p:childTnLst>
                                    <p:set>
                                      <p:cBhvr>
                                        <p:cTn id="48" dur="1" fill="hold">
                                          <p:stCondLst>
                                            <p:cond delay="0"/>
                                          </p:stCondLst>
                                        </p:cTn>
                                        <p:tgtEl>
                                          <p:spTgt spid="39"/>
                                        </p:tgtEl>
                                        <p:attrNameLst>
                                          <p:attrName>style.visibility</p:attrName>
                                        </p:attrNameLst>
                                      </p:cBhvr>
                                      <p:to>
                                        <p:strVal val="visible"/>
                                      </p:to>
                                    </p:set>
                                    <p:animEffect transition="in" filter="wipe(down)">
                                      <p:cBhvr>
                                        <p:cTn id="49" dur="500"/>
                                        <p:tgtEl>
                                          <p:spTgt spid="39"/>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childTnLst>
                          </p:cTn>
                        </p:par>
                        <p:par>
                          <p:cTn id="55" fill="hold">
                            <p:stCondLst>
                              <p:cond delay="3750"/>
                            </p:stCondLst>
                            <p:childTnLst>
                              <p:par>
                                <p:cTn id="56" presetID="53" presetClass="entr" presetSubtype="16" fill="hold" grpId="0" nodeType="after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p:cTn id="58" dur="500" fill="hold"/>
                                        <p:tgtEl>
                                          <p:spTgt spid="20"/>
                                        </p:tgtEl>
                                        <p:attrNameLst>
                                          <p:attrName>ppt_w</p:attrName>
                                        </p:attrNameLst>
                                      </p:cBhvr>
                                      <p:tavLst>
                                        <p:tav tm="0">
                                          <p:val>
                                            <p:fltVal val="0"/>
                                          </p:val>
                                        </p:tav>
                                        <p:tav tm="100000">
                                          <p:val>
                                            <p:strVal val="#ppt_w"/>
                                          </p:val>
                                        </p:tav>
                                      </p:tavLst>
                                    </p:anim>
                                    <p:anim calcmode="lin" valueType="num">
                                      <p:cBhvr>
                                        <p:cTn id="59" dur="500" fill="hold"/>
                                        <p:tgtEl>
                                          <p:spTgt spid="20"/>
                                        </p:tgtEl>
                                        <p:attrNameLst>
                                          <p:attrName>ppt_h</p:attrName>
                                        </p:attrNameLst>
                                      </p:cBhvr>
                                      <p:tavLst>
                                        <p:tav tm="0">
                                          <p:val>
                                            <p:fltVal val="0"/>
                                          </p:val>
                                        </p:tav>
                                        <p:tav tm="100000">
                                          <p:val>
                                            <p:strVal val="#ppt_h"/>
                                          </p:val>
                                        </p:tav>
                                      </p:tavLst>
                                    </p:anim>
                                    <p:animEffect transition="in" filter="fade">
                                      <p:cBhvr>
                                        <p:cTn id="60" dur="500"/>
                                        <p:tgtEl>
                                          <p:spTgt spid="20"/>
                                        </p:tgtEl>
                                      </p:cBhvr>
                                    </p:animEffect>
                                  </p:childTnLst>
                                </p:cTn>
                              </p:par>
                            </p:childTnLst>
                          </p:cTn>
                        </p:par>
                        <p:par>
                          <p:cTn id="61" fill="hold">
                            <p:stCondLst>
                              <p:cond delay="4250"/>
                            </p:stCondLst>
                            <p:childTnLst>
                              <p:par>
                                <p:cTn id="62" presetID="53" presetClass="entr" presetSubtype="16" fill="hold" nodeType="afterEffect">
                                  <p:stCondLst>
                                    <p:cond delay="0"/>
                                  </p:stCondLst>
                                  <p:childTnLst>
                                    <p:set>
                                      <p:cBhvr>
                                        <p:cTn id="63" dur="1" fill="hold">
                                          <p:stCondLst>
                                            <p:cond delay="0"/>
                                          </p:stCondLst>
                                        </p:cTn>
                                        <p:tgtEl>
                                          <p:spTgt spid="102"/>
                                        </p:tgtEl>
                                        <p:attrNameLst>
                                          <p:attrName>style.visibility</p:attrName>
                                        </p:attrNameLst>
                                      </p:cBhvr>
                                      <p:to>
                                        <p:strVal val="visible"/>
                                      </p:to>
                                    </p:set>
                                    <p:anim calcmode="lin" valueType="num">
                                      <p:cBhvr>
                                        <p:cTn id="64" dur="500" fill="hold"/>
                                        <p:tgtEl>
                                          <p:spTgt spid="102"/>
                                        </p:tgtEl>
                                        <p:attrNameLst>
                                          <p:attrName>ppt_w</p:attrName>
                                        </p:attrNameLst>
                                      </p:cBhvr>
                                      <p:tavLst>
                                        <p:tav tm="0">
                                          <p:val>
                                            <p:fltVal val="0"/>
                                          </p:val>
                                        </p:tav>
                                        <p:tav tm="100000">
                                          <p:val>
                                            <p:strVal val="#ppt_w"/>
                                          </p:val>
                                        </p:tav>
                                      </p:tavLst>
                                    </p:anim>
                                    <p:anim calcmode="lin" valueType="num">
                                      <p:cBhvr>
                                        <p:cTn id="65" dur="500" fill="hold"/>
                                        <p:tgtEl>
                                          <p:spTgt spid="102"/>
                                        </p:tgtEl>
                                        <p:attrNameLst>
                                          <p:attrName>ppt_h</p:attrName>
                                        </p:attrNameLst>
                                      </p:cBhvr>
                                      <p:tavLst>
                                        <p:tav tm="0">
                                          <p:val>
                                            <p:fltVal val="0"/>
                                          </p:val>
                                        </p:tav>
                                        <p:tav tm="100000">
                                          <p:val>
                                            <p:strVal val="#ppt_h"/>
                                          </p:val>
                                        </p:tav>
                                      </p:tavLst>
                                    </p:anim>
                                    <p:animEffect transition="in" filter="fade">
                                      <p:cBhvr>
                                        <p:cTn id="66" dur="500"/>
                                        <p:tgtEl>
                                          <p:spTgt spid="102"/>
                                        </p:tgtEl>
                                      </p:cBhvr>
                                    </p:animEffect>
                                  </p:childTnLst>
                                </p:cTn>
                              </p:par>
                              <p:par>
                                <p:cTn id="67" presetID="22" presetClass="entr" presetSubtype="8" fill="hold" nodeType="withEffect">
                                  <p:stCondLst>
                                    <p:cond delay="250"/>
                                  </p:stCondLst>
                                  <p:childTnLst>
                                    <p:set>
                                      <p:cBhvr>
                                        <p:cTn id="68" dur="1" fill="hold">
                                          <p:stCondLst>
                                            <p:cond delay="0"/>
                                          </p:stCondLst>
                                        </p:cTn>
                                        <p:tgtEl>
                                          <p:spTgt spid="37"/>
                                        </p:tgtEl>
                                        <p:attrNameLst>
                                          <p:attrName>style.visibility</p:attrName>
                                        </p:attrNameLst>
                                      </p:cBhvr>
                                      <p:to>
                                        <p:strVal val="visible"/>
                                      </p:to>
                                    </p:set>
                                    <p:animEffect transition="in" filter="wipe(left)">
                                      <p:cBhvr>
                                        <p:cTn id="69" dur="500"/>
                                        <p:tgtEl>
                                          <p:spTgt spid="37"/>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2"/>
                                        </p:tgtEl>
                                        <p:attrNameLst>
                                          <p:attrName>style.visibility</p:attrName>
                                        </p:attrNameLst>
                                      </p:cBhvr>
                                      <p:to>
                                        <p:strVal val="visible"/>
                                      </p:to>
                                    </p:set>
                                    <p:anim calcmode="lin" valueType="num">
                                      <p:cBhvr>
                                        <p:cTn id="72" dur="500" fill="hold"/>
                                        <p:tgtEl>
                                          <p:spTgt spid="2"/>
                                        </p:tgtEl>
                                        <p:attrNameLst>
                                          <p:attrName>ppt_w</p:attrName>
                                        </p:attrNameLst>
                                      </p:cBhvr>
                                      <p:tavLst>
                                        <p:tav tm="0">
                                          <p:val>
                                            <p:fltVal val="0"/>
                                          </p:val>
                                        </p:tav>
                                        <p:tav tm="100000">
                                          <p:val>
                                            <p:strVal val="#ppt_w"/>
                                          </p:val>
                                        </p:tav>
                                      </p:tavLst>
                                    </p:anim>
                                    <p:anim calcmode="lin" valueType="num">
                                      <p:cBhvr>
                                        <p:cTn id="73" dur="500" fill="hold"/>
                                        <p:tgtEl>
                                          <p:spTgt spid="2"/>
                                        </p:tgtEl>
                                        <p:attrNameLst>
                                          <p:attrName>ppt_h</p:attrName>
                                        </p:attrNameLst>
                                      </p:cBhvr>
                                      <p:tavLst>
                                        <p:tav tm="0">
                                          <p:val>
                                            <p:fltVal val="0"/>
                                          </p:val>
                                        </p:tav>
                                        <p:tav tm="100000">
                                          <p:val>
                                            <p:strVal val="#ppt_h"/>
                                          </p:val>
                                        </p:tav>
                                      </p:tavLst>
                                    </p:anim>
                                    <p:animEffect transition="in" filter="fade">
                                      <p:cBhvr>
                                        <p:cTn id="74" dur="500"/>
                                        <p:tgtEl>
                                          <p:spTgt spid="2"/>
                                        </p:tgtEl>
                                      </p:cBhvr>
                                    </p:animEffect>
                                  </p:childTnLst>
                                </p:cTn>
                              </p:par>
                            </p:childTnLst>
                          </p:cTn>
                        </p:par>
                        <p:par>
                          <p:cTn id="75" fill="hold">
                            <p:stCondLst>
                              <p:cond delay="5250"/>
                            </p:stCondLst>
                            <p:childTnLst>
                              <p:par>
                                <p:cTn id="76" presetID="53" presetClass="entr" presetSubtype="16" fill="hold" grpId="0" nodeType="after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p:cTn id="78" dur="500" fill="hold"/>
                                        <p:tgtEl>
                                          <p:spTgt spid="3"/>
                                        </p:tgtEl>
                                        <p:attrNameLst>
                                          <p:attrName>ppt_w</p:attrName>
                                        </p:attrNameLst>
                                      </p:cBhvr>
                                      <p:tavLst>
                                        <p:tav tm="0">
                                          <p:val>
                                            <p:fltVal val="0"/>
                                          </p:val>
                                        </p:tav>
                                        <p:tav tm="100000">
                                          <p:val>
                                            <p:strVal val="#ppt_w"/>
                                          </p:val>
                                        </p:tav>
                                      </p:tavLst>
                                    </p:anim>
                                    <p:anim calcmode="lin" valueType="num">
                                      <p:cBhvr>
                                        <p:cTn id="79" dur="500" fill="hold"/>
                                        <p:tgtEl>
                                          <p:spTgt spid="3"/>
                                        </p:tgtEl>
                                        <p:attrNameLst>
                                          <p:attrName>ppt_h</p:attrName>
                                        </p:attrNameLst>
                                      </p:cBhvr>
                                      <p:tavLst>
                                        <p:tav tm="0">
                                          <p:val>
                                            <p:fltVal val="0"/>
                                          </p:val>
                                        </p:tav>
                                        <p:tav tm="100000">
                                          <p:val>
                                            <p:strVal val="#ppt_h"/>
                                          </p:val>
                                        </p:tav>
                                      </p:tavLst>
                                    </p:anim>
                                    <p:animEffect transition="in" filter="fade">
                                      <p:cBhvr>
                                        <p:cTn id="80" dur="500"/>
                                        <p:tgtEl>
                                          <p:spTgt spid="3"/>
                                        </p:tgtEl>
                                      </p:cBhvr>
                                    </p:animEffect>
                                  </p:childTnLst>
                                </p:cTn>
                              </p:par>
                            </p:childTnLst>
                          </p:cTn>
                        </p:par>
                        <p:par>
                          <p:cTn id="81" fill="hold">
                            <p:stCondLst>
                              <p:cond delay="5750"/>
                            </p:stCondLst>
                            <p:childTnLst>
                              <p:par>
                                <p:cTn id="82" presetID="53" presetClass="entr" presetSubtype="16" fill="hold" nodeType="afterEffect">
                                  <p:stCondLst>
                                    <p:cond delay="0"/>
                                  </p:stCondLst>
                                  <p:childTnLst>
                                    <p:set>
                                      <p:cBhvr>
                                        <p:cTn id="83" dur="1" fill="hold">
                                          <p:stCondLst>
                                            <p:cond delay="0"/>
                                          </p:stCondLst>
                                        </p:cTn>
                                        <p:tgtEl>
                                          <p:spTgt spid="96"/>
                                        </p:tgtEl>
                                        <p:attrNameLst>
                                          <p:attrName>style.visibility</p:attrName>
                                        </p:attrNameLst>
                                      </p:cBhvr>
                                      <p:to>
                                        <p:strVal val="visible"/>
                                      </p:to>
                                    </p:set>
                                    <p:anim calcmode="lin" valueType="num">
                                      <p:cBhvr>
                                        <p:cTn id="84" dur="500" fill="hold"/>
                                        <p:tgtEl>
                                          <p:spTgt spid="96"/>
                                        </p:tgtEl>
                                        <p:attrNameLst>
                                          <p:attrName>ppt_w</p:attrName>
                                        </p:attrNameLst>
                                      </p:cBhvr>
                                      <p:tavLst>
                                        <p:tav tm="0">
                                          <p:val>
                                            <p:fltVal val="0"/>
                                          </p:val>
                                        </p:tav>
                                        <p:tav tm="100000">
                                          <p:val>
                                            <p:strVal val="#ppt_w"/>
                                          </p:val>
                                        </p:tav>
                                      </p:tavLst>
                                    </p:anim>
                                    <p:anim calcmode="lin" valueType="num">
                                      <p:cBhvr>
                                        <p:cTn id="85" dur="500" fill="hold"/>
                                        <p:tgtEl>
                                          <p:spTgt spid="96"/>
                                        </p:tgtEl>
                                        <p:attrNameLst>
                                          <p:attrName>ppt_h</p:attrName>
                                        </p:attrNameLst>
                                      </p:cBhvr>
                                      <p:tavLst>
                                        <p:tav tm="0">
                                          <p:val>
                                            <p:fltVal val="0"/>
                                          </p:val>
                                        </p:tav>
                                        <p:tav tm="100000">
                                          <p:val>
                                            <p:strVal val="#ppt_h"/>
                                          </p:val>
                                        </p:tav>
                                      </p:tavLst>
                                    </p:anim>
                                    <p:animEffect transition="in" filter="fade">
                                      <p:cBhvr>
                                        <p:cTn id="86" dur="500"/>
                                        <p:tgtEl>
                                          <p:spTgt spid="96"/>
                                        </p:tgtEl>
                                      </p:cBhvr>
                                    </p:animEffect>
                                  </p:childTnLst>
                                </p:cTn>
                              </p:par>
                              <p:par>
                                <p:cTn id="87" presetID="22" presetClass="entr" presetSubtype="4" fill="hold" nodeType="withEffect">
                                  <p:stCondLst>
                                    <p:cond delay="250"/>
                                  </p:stCondLst>
                                  <p:childTnLst>
                                    <p:set>
                                      <p:cBhvr>
                                        <p:cTn id="88" dur="1" fill="hold">
                                          <p:stCondLst>
                                            <p:cond delay="0"/>
                                          </p:stCondLst>
                                        </p:cTn>
                                        <p:tgtEl>
                                          <p:spTgt spid="28"/>
                                        </p:tgtEl>
                                        <p:attrNameLst>
                                          <p:attrName>style.visibility</p:attrName>
                                        </p:attrNameLst>
                                      </p:cBhvr>
                                      <p:to>
                                        <p:strVal val="visible"/>
                                      </p:to>
                                    </p:set>
                                    <p:animEffect transition="in" filter="wipe(down)">
                                      <p:cBhvr>
                                        <p:cTn id="8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3" grpId="0" animBg="1"/>
      <p:bldP spid="14" grpId="0"/>
      <p:bldP spid="15" grpId="0" animBg="1"/>
      <p:bldP spid="16" grpId="0"/>
      <p:bldP spid="19"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E8AA9BD-5B28-4BB1-803B-54BB6E1B0DE1}"/>
              </a:ext>
            </a:extLst>
          </p:cNvPr>
          <p:cNvSpPr txBox="1"/>
          <p:nvPr/>
        </p:nvSpPr>
        <p:spPr>
          <a:xfrm>
            <a:off x="2456543" y="131812"/>
            <a:ext cx="7278915" cy="707886"/>
          </a:xfrm>
          <a:prstGeom prst="rect">
            <a:avLst/>
          </a:prstGeom>
          <a:noFill/>
        </p:spPr>
        <p:txBody>
          <a:bodyPr wrap="square" rtlCol="0">
            <a:spAutoFit/>
          </a:bodyPr>
          <a:lstStyle/>
          <a:p>
            <a:pPr algn="ctr"/>
            <a:r>
              <a:rPr lang="en-US" sz="4000" dirty="0">
                <a:solidFill>
                  <a:schemeClr val="bg1">
                    <a:lumMod val="65000"/>
                  </a:schemeClr>
                </a:solidFill>
                <a:latin typeface="Tw Cen MT" panose="020B0602020104020603" pitchFamily="34" charset="0"/>
              </a:rPr>
              <a:t>O U R  T E A M  C R E W</a:t>
            </a:r>
          </a:p>
        </p:txBody>
      </p:sp>
      <p:grpSp>
        <p:nvGrpSpPr>
          <p:cNvPr id="5" name="Group 4">
            <a:extLst>
              <a:ext uri="{FF2B5EF4-FFF2-40B4-BE49-F238E27FC236}">
                <a16:creationId xmlns:a16="http://schemas.microsoft.com/office/drawing/2014/main" xmlns="" id="{7D884BCA-1978-49CC-8588-5399D7CABDE7}"/>
              </a:ext>
            </a:extLst>
          </p:cNvPr>
          <p:cNvGrpSpPr/>
          <p:nvPr/>
        </p:nvGrpSpPr>
        <p:grpSpPr>
          <a:xfrm>
            <a:off x="5378756" y="878988"/>
            <a:ext cx="1434489" cy="190500"/>
            <a:chOff x="4679586" y="878988"/>
            <a:chExt cx="1434489" cy="190500"/>
          </a:xfrm>
        </p:grpSpPr>
        <p:sp>
          <p:nvSpPr>
            <p:cNvPr id="6" name="Oval 5">
              <a:extLst>
                <a:ext uri="{FF2B5EF4-FFF2-40B4-BE49-F238E27FC236}">
                  <a16:creationId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xmlns="" id="{206CBB3D-F228-4F69-8E5D-E460C2E4DCC7}"/>
              </a:ext>
            </a:extLst>
          </p:cNvPr>
          <p:cNvGrpSpPr/>
          <p:nvPr/>
        </p:nvGrpSpPr>
        <p:grpSpPr>
          <a:xfrm>
            <a:off x="264581" y="4474192"/>
            <a:ext cx="3048141" cy="1175555"/>
            <a:chOff x="264581" y="4416136"/>
            <a:chExt cx="3048141" cy="1175555"/>
          </a:xfrm>
        </p:grpSpPr>
        <p:sp>
          <p:nvSpPr>
            <p:cNvPr id="43" name="TextBox 42">
              <a:extLst>
                <a:ext uri="{FF2B5EF4-FFF2-40B4-BE49-F238E27FC236}">
                  <a16:creationId xmlns:a16="http://schemas.microsoft.com/office/drawing/2014/main" xmlns="" id="{09170594-DC5A-4C57-8C42-57485A914C6B}"/>
                </a:ext>
              </a:extLst>
            </p:cNvPr>
            <p:cNvSpPr txBox="1"/>
            <p:nvPr/>
          </p:nvSpPr>
          <p:spPr>
            <a:xfrm>
              <a:off x="466266" y="4416136"/>
              <a:ext cx="2644771" cy="461665"/>
            </a:xfrm>
            <a:prstGeom prst="rect">
              <a:avLst/>
            </a:prstGeom>
            <a:noFill/>
          </p:spPr>
          <p:txBody>
            <a:bodyPr wrap="square" rtlCol="0">
              <a:spAutoFit/>
            </a:bodyPr>
            <a:lstStyle/>
            <a:p>
              <a:pPr algn="ctr"/>
              <a:r>
                <a:rPr lang="en-US" sz="2400" dirty="0" smtClean="0">
                  <a:solidFill>
                    <a:srgbClr val="EF3078"/>
                  </a:solidFill>
                  <a:latin typeface="Tw Cen MT" panose="020B0602020104020603" pitchFamily="34" charset="0"/>
                </a:rPr>
                <a:t>SANCHI BANSAL</a:t>
              </a:r>
              <a:endParaRPr lang="en-US" sz="2400" dirty="0">
                <a:solidFill>
                  <a:srgbClr val="EF3078"/>
                </a:solidFill>
                <a:latin typeface="Tw Cen MT" panose="020B0602020104020603" pitchFamily="34" charset="0"/>
              </a:endParaRPr>
            </a:p>
          </p:txBody>
        </p:sp>
        <p:sp>
          <p:nvSpPr>
            <p:cNvPr id="44" name="TextBox 43">
              <a:extLst>
                <a:ext uri="{FF2B5EF4-FFF2-40B4-BE49-F238E27FC236}">
                  <a16:creationId xmlns:a16="http://schemas.microsoft.com/office/drawing/2014/main" xmlns="" id="{B3881332-ED05-4853-9880-2C2C4338D6FB}"/>
                </a:ext>
              </a:extLst>
            </p:cNvPr>
            <p:cNvSpPr txBox="1"/>
            <p:nvPr/>
          </p:nvSpPr>
          <p:spPr>
            <a:xfrm>
              <a:off x="466266" y="4853747"/>
              <a:ext cx="2644771" cy="369332"/>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JAVA DEVELOPER</a:t>
              </a:r>
              <a:endParaRPr lang="en-US" dirty="0">
                <a:solidFill>
                  <a:schemeClr val="bg1">
                    <a:lumMod val="65000"/>
                  </a:schemeClr>
                </a:solidFill>
                <a:latin typeface="Tw Cen MT" panose="020B0602020104020603" pitchFamily="34" charset="0"/>
              </a:endParaRPr>
            </a:p>
          </p:txBody>
        </p:sp>
        <p:sp>
          <p:nvSpPr>
            <p:cNvPr id="45" name="TextBox 44">
              <a:extLst>
                <a:ext uri="{FF2B5EF4-FFF2-40B4-BE49-F238E27FC236}">
                  <a16:creationId xmlns:a16="http://schemas.microsoft.com/office/drawing/2014/main" xmlns="" id="{9E103FF0-2379-4142-9BBF-748C73FA37D3}"/>
                </a:ext>
              </a:extLst>
            </p:cNvPr>
            <p:cNvSpPr txBox="1"/>
            <p:nvPr/>
          </p:nvSpPr>
          <p:spPr>
            <a:xfrm>
              <a:off x="26458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56" name="Group 55">
            <a:extLst>
              <a:ext uri="{FF2B5EF4-FFF2-40B4-BE49-F238E27FC236}">
                <a16:creationId xmlns:a16="http://schemas.microsoft.com/office/drawing/2014/main" xmlns="" id="{99E4E6B7-271A-4FE4-A0B4-EC52F3D8AD07}"/>
              </a:ext>
            </a:extLst>
          </p:cNvPr>
          <p:cNvGrpSpPr/>
          <p:nvPr/>
        </p:nvGrpSpPr>
        <p:grpSpPr>
          <a:xfrm>
            <a:off x="3143051" y="4474192"/>
            <a:ext cx="3048141" cy="1175555"/>
            <a:chOff x="3143051" y="4416136"/>
            <a:chExt cx="3048141" cy="1175555"/>
          </a:xfrm>
        </p:grpSpPr>
        <p:sp>
          <p:nvSpPr>
            <p:cNvPr id="46" name="TextBox 45">
              <a:extLst>
                <a:ext uri="{FF2B5EF4-FFF2-40B4-BE49-F238E27FC236}">
                  <a16:creationId xmlns:a16="http://schemas.microsoft.com/office/drawing/2014/main" xmlns="" id="{A83D4B57-4051-43B4-B0BE-84AD584D16C6}"/>
                </a:ext>
              </a:extLst>
            </p:cNvPr>
            <p:cNvSpPr txBox="1"/>
            <p:nvPr/>
          </p:nvSpPr>
          <p:spPr>
            <a:xfrm>
              <a:off x="3344736" y="4416136"/>
              <a:ext cx="2644771" cy="461665"/>
            </a:xfrm>
            <a:prstGeom prst="rect">
              <a:avLst/>
            </a:prstGeom>
            <a:noFill/>
          </p:spPr>
          <p:txBody>
            <a:bodyPr wrap="square" rtlCol="0">
              <a:spAutoFit/>
            </a:bodyPr>
            <a:lstStyle/>
            <a:p>
              <a:pPr algn="ctr"/>
              <a:r>
                <a:rPr lang="en-US" sz="2400" dirty="0" smtClean="0">
                  <a:solidFill>
                    <a:srgbClr val="03A1A4"/>
                  </a:solidFill>
                  <a:latin typeface="Tw Cen MT" panose="020B0602020104020603" pitchFamily="34" charset="0"/>
                </a:rPr>
                <a:t>AMIT KUNTAL</a:t>
              </a:r>
              <a:endParaRPr lang="en-US" sz="2400" dirty="0">
                <a:solidFill>
                  <a:srgbClr val="03A1A4"/>
                </a:solidFill>
                <a:latin typeface="Tw Cen MT" panose="020B0602020104020603" pitchFamily="34" charset="0"/>
              </a:endParaRPr>
            </a:p>
          </p:txBody>
        </p:sp>
        <p:sp>
          <p:nvSpPr>
            <p:cNvPr id="47" name="TextBox 46">
              <a:extLst>
                <a:ext uri="{FF2B5EF4-FFF2-40B4-BE49-F238E27FC236}">
                  <a16:creationId xmlns:a16="http://schemas.microsoft.com/office/drawing/2014/main" xmlns="" id="{51EDC0D6-4015-4882-9F9A-47C32850AEDF}"/>
                </a:ext>
              </a:extLst>
            </p:cNvPr>
            <p:cNvSpPr txBox="1"/>
            <p:nvPr/>
          </p:nvSpPr>
          <p:spPr>
            <a:xfrm>
              <a:off x="3344736" y="4853747"/>
              <a:ext cx="2644771" cy="646331"/>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PYTHON AND PHP DEVELOPER</a:t>
              </a:r>
              <a:endParaRPr lang="en-US" dirty="0">
                <a:solidFill>
                  <a:schemeClr val="bg1">
                    <a:lumMod val="65000"/>
                  </a:schemeClr>
                </a:solidFill>
                <a:latin typeface="Tw Cen MT" panose="020B0602020104020603" pitchFamily="34" charset="0"/>
              </a:endParaRPr>
            </a:p>
          </p:txBody>
        </p:sp>
        <p:sp>
          <p:nvSpPr>
            <p:cNvPr id="48" name="TextBox 47">
              <a:extLst>
                <a:ext uri="{FF2B5EF4-FFF2-40B4-BE49-F238E27FC236}">
                  <a16:creationId xmlns:a16="http://schemas.microsoft.com/office/drawing/2014/main" xmlns="" id="{1250374C-CA10-467C-A87C-594A010E1D96}"/>
                </a:ext>
              </a:extLst>
            </p:cNvPr>
            <p:cNvSpPr txBox="1"/>
            <p:nvPr/>
          </p:nvSpPr>
          <p:spPr>
            <a:xfrm>
              <a:off x="3143051"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57" name="Group 56">
            <a:extLst>
              <a:ext uri="{FF2B5EF4-FFF2-40B4-BE49-F238E27FC236}">
                <a16:creationId xmlns:a16="http://schemas.microsoft.com/office/drawing/2014/main" xmlns="" id="{BBE1150E-EDCD-4EF1-A5A3-ECB8E1F3DCF5}"/>
              </a:ext>
            </a:extLst>
          </p:cNvPr>
          <p:cNvGrpSpPr/>
          <p:nvPr/>
        </p:nvGrpSpPr>
        <p:grpSpPr>
          <a:xfrm>
            <a:off x="6191192" y="4474192"/>
            <a:ext cx="3048141" cy="1175555"/>
            <a:chOff x="6191192" y="4416136"/>
            <a:chExt cx="3048141" cy="1175555"/>
          </a:xfrm>
        </p:grpSpPr>
        <p:sp>
          <p:nvSpPr>
            <p:cNvPr id="49" name="TextBox 48">
              <a:extLst>
                <a:ext uri="{FF2B5EF4-FFF2-40B4-BE49-F238E27FC236}">
                  <a16:creationId xmlns:a16="http://schemas.microsoft.com/office/drawing/2014/main" xmlns="" id="{00617F91-C4BF-488D-A8B4-30A7C0D85066}"/>
                </a:ext>
              </a:extLst>
            </p:cNvPr>
            <p:cNvSpPr txBox="1"/>
            <p:nvPr/>
          </p:nvSpPr>
          <p:spPr>
            <a:xfrm>
              <a:off x="6392877" y="4416136"/>
              <a:ext cx="2644771" cy="461665"/>
            </a:xfrm>
            <a:prstGeom prst="rect">
              <a:avLst/>
            </a:prstGeom>
            <a:noFill/>
          </p:spPr>
          <p:txBody>
            <a:bodyPr wrap="square" rtlCol="0">
              <a:spAutoFit/>
            </a:bodyPr>
            <a:lstStyle/>
            <a:p>
              <a:pPr algn="ctr"/>
              <a:r>
                <a:rPr lang="en-US" sz="2400" dirty="0" smtClean="0">
                  <a:solidFill>
                    <a:srgbClr val="EE9524"/>
                  </a:solidFill>
                  <a:latin typeface="Tw Cen MT" panose="020B0602020104020603" pitchFamily="34" charset="0"/>
                </a:rPr>
                <a:t>RUPALI GOYAL</a:t>
              </a:r>
              <a:endParaRPr lang="en-US" sz="2400" dirty="0">
                <a:solidFill>
                  <a:srgbClr val="EE9524"/>
                </a:solidFill>
                <a:latin typeface="Tw Cen MT" panose="020B0602020104020603" pitchFamily="34" charset="0"/>
              </a:endParaRPr>
            </a:p>
          </p:txBody>
        </p:sp>
        <p:sp>
          <p:nvSpPr>
            <p:cNvPr id="50" name="TextBox 49">
              <a:extLst>
                <a:ext uri="{FF2B5EF4-FFF2-40B4-BE49-F238E27FC236}">
                  <a16:creationId xmlns:a16="http://schemas.microsoft.com/office/drawing/2014/main" xmlns="" id="{907181CC-17AD-4D09-9CD2-106B380BB0C4}"/>
                </a:ext>
              </a:extLst>
            </p:cNvPr>
            <p:cNvSpPr txBox="1"/>
            <p:nvPr/>
          </p:nvSpPr>
          <p:spPr>
            <a:xfrm>
              <a:off x="6392877" y="4853747"/>
              <a:ext cx="2644771" cy="369332"/>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JAVA DEVELOPER</a:t>
              </a:r>
              <a:endParaRPr lang="en-US" dirty="0">
                <a:solidFill>
                  <a:schemeClr val="bg1">
                    <a:lumMod val="65000"/>
                  </a:schemeClr>
                </a:solidFill>
                <a:latin typeface="Tw Cen MT" panose="020B0602020104020603" pitchFamily="34" charset="0"/>
              </a:endParaRPr>
            </a:p>
          </p:txBody>
        </p:sp>
        <p:sp>
          <p:nvSpPr>
            <p:cNvPr id="51" name="TextBox 50">
              <a:extLst>
                <a:ext uri="{FF2B5EF4-FFF2-40B4-BE49-F238E27FC236}">
                  <a16:creationId xmlns:a16="http://schemas.microsoft.com/office/drawing/2014/main" xmlns="" id="{BE636DC9-05DB-4ABD-AD61-9C16EBF39496}"/>
                </a:ext>
              </a:extLst>
            </p:cNvPr>
            <p:cNvSpPr txBox="1"/>
            <p:nvPr/>
          </p:nvSpPr>
          <p:spPr>
            <a:xfrm>
              <a:off x="6191192"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grpSp>
        <p:nvGrpSpPr>
          <p:cNvPr id="58" name="Group 57">
            <a:extLst>
              <a:ext uri="{FF2B5EF4-FFF2-40B4-BE49-F238E27FC236}">
                <a16:creationId xmlns:a16="http://schemas.microsoft.com/office/drawing/2014/main" xmlns="" id="{799FCE56-9499-4A8E-8C1C-07D36C0E4E9F}"/>
              </a:ext>
            </a:extLst>
          </p:cNvPr>
          <p:cNvGrpSpPr/>
          <p:nvPr/>
        </p:nvGrpSpPr>
        <p:grpSpPr>
          <a:xfrm>
            <a:off x="9069662" y="4474192"/>
            <a:ext cx="3048141" cy="1175555"/>
            <a:chOff x="9069662" y="4416136"/>
            <a:chExt cx="3048141" cy="1175555"/>
          </a:xfrm>
        </p:grpSpPr>
        <p:sp>
          <p:nvSpPr>
            <p:cNvPr id="52" name="TextBox 51">
              <a:extLst>
                <a:ext uri="{FF2B5EF4-FFF2-40B4-BE49-F238E27FC236}">
                  <a16:creationId xmlns:a16="http://schemas.microsoft.com/office/drawing/2014/main" xmlns="" id="{BC12C4D2-E980-4C6D-A698-FD461D5DB036}"/>
                </a:ext>
              </a:extLst>
            </p:cNvPr>
            <p:cNvSpPr txBox="1"/>
            <p:nvPr/>
          </p:nvSpPr>
          <p:spPr>
            <a:xfrm>
              <a:off x="9271347" y="4416136"/>
              <a:ext cx="2644771" cy="461665"/>
            </a:xfrm>
            <a:prstGeom prst="rect">
              <a:avLst/>
            </a:prstGeom>
            <a:noFill/>
          </p:spPr>
          <p:txBody>
            <a:bodyPr wrap="square" rtlCol="0">
              <a:spAutoFit/>
            </a:bodyPr>
            <a:lstStyle/>
            <a:p>
              <a:pPr algn="ctr"/>
              <a:r>
                <a:rPr lang="en-US" sz="2400" dirty="0" smtClean="0">
                  <a:solidFill>
                    <a:srgbClr val="3B5998"/>
                  </a:solidFill>
                  <a:latin typeface="Tw Cen MT" panose="020B0602020104020603" pitchFamily="34" charset="0"/>
                </a:rPr>
                <a:t>SHIVAM PARASHAR</a:t>
              </a:r>
              <a:endParaRPr lang="en-US" sz="2400" dirty="0">
                <a:solidFill>
                  <a:srgbClr val="3B5998"/>
                </a:solidFill>
                <a:latin typeface="Tw Cen MT" panose="020B0602020104020603" pitchFamily="34" charset="0"/>
              </a:endParaRPr>
            </a:p>
          </p:txBody>
        </p:sp>
        <p:sp>
          <p:nvSpPr>
            <p:cNvPr id="53" name="TextBox 52">
              <a:extLst>
                <a:ext uri="{FF2B5EF4-FFF2-40B4-BE49-F238E27FC236}">
                  <a16:creationId xmlns:a16="http://schemas.microsoft.com/office/drawing/2014/main" xmlns="" id="{D87A30EB-1580-4F98-8A3A-F23533BF46BC}"/>
                </a:ext>
              </a:extLst>
            </p:cNvPr>
            <p:cNvSpPr txBox="1"/>
            <p:nvPr/>
          </p:nvSpPr>
          <p:spPr>
            <a:xfrm>
              <a:off x="9271347" y="4853747"/>
              <a:ext cx="2644771" cy="646331"/>
            </a:xfrm>
            <a:prstGeom prst="rect">
              <a:avLst/>
            </a:prstGeom>
            <a:noFill/>
          </p:spPr>
          <p:txBody>
            <a:bodyPr wrap="square" rtlCol="0">
              <a:spAutoFit/>
            </a:bodyPr>
            <a:lstStyle/>
            <a:p>
              <a:pPr algn="ctr"/>
              <a:r>
                <a:rPr lang="en-US" dirty="0" smtClean="0">
                  <a:solidFill>
                    <a:schemeClr val="bg1">
                      <a:lumMod val="65000"/>
                    </a:schemeClr>
                  </a:solidFill>
                  <a:latin typeface="Tw Cen MT" panose="020B0602020104020603" pitchFamily="34" charset="0"/>
                </a:rPr>
                <a:t>ANGULAR AND JAVA DEVELOPER</a:t>
              </a:r>
              <a:endParaRPr lang="en-US" dirty="0">
                <a:solidFill>
                  <a:schemeClr val="bg1">
                    <a:lumMod val="65000"/>
                  </a:schemeClr>
                </a:solidFill>
                <a:latin typeface="Tw Cen MT" panose="020B0602020104020603" pitchFamily="34" charset="0"/>
              </a:endParaRPr>
            </a:p>
          </p:txBody>
        </p:sp>
        <p:sp>
          <p:nvSpPr>
            <p:cNvPr id="54" name="TextBox 53">
              <a:extLst>
                <a:ext uri="{FF2B5EF4-FFF2-40B4-BE49-F238E27FC236}">
                  <a16:creationId xmlns:a16="http://schemas.microsoft.com/office/drawing/2014/main" xmlns="" id="{963741A8-F01E-4F5B-81D0-1F06C160FE9C}"/>
                </a:ext>
              </a:extLst>
            </p:cNvPr>
            <p:cNvSpPr txBox="1"/>
            <p:nvPr/>
          </p:nvSpPr>
          <p:spPr>
            <a:xfrm>
              <a:off x="9069662" y="5222359"/>
              <a:ext cx="3048141" cy="369332"/>
            </a:xfrm>
            <a:prstGeom prst="rect">
              <a:avLst/>
            </a:prstGeom>
            <a:noFill/>
          </p:spPr>
          <p:txBody>
            <a:bodyPr wrap="square" rtlCol="0">
              <a:spAutoFit/>
            </a:bodyPr>
            <a:lstStyle/>
            <a:p>
              <a:pPr algn="ctr"/>
              <a:endParaRPr lang="en-US" dirty="0">
                <a:solidFill>
                  <a:schemeClr val="bg1">
                    <a:lumMod val="65000"/>
                  </a:schemeClr>
                </a:solidFill>
                <a:latin typeface="Tw Cen MT" panose="020B0602020104020603" pitchFamily="34" charset="0"/>
              </a:endParaRPr>
            </a:p>
          </p:txBody>
        </p:sp>
      </p:grpSp>
      <p:pic>
        <p:nvPicPr>
          <p:cNvPr id="60" name="Picture 1" descr="C:\xampp\htdocs\Asyoulikeit\assets\img\2.jpg"/>
          <p:cNvPicPr>
            <a:picLocks noChangeAspect="1" noChangeArrowheads="1"/>
          </p:cNvPicPr>
          <p:nvPr/>
        </p:nvPicPr>
        <p:blipFill>
          <a:blip r:embed="rId2"/>
          <a:srcRect/>
          <a:stretch>
            <a:fillRect/>
          </a:stretch>
        </p:blipFill>
        <p:spPr bwMode="auto">
          <a:xfrm>
            <a:off x="459077" y="1005840"/>
            <a:ext cx="2453940" cy="30859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266" name="Picture 2" descr="C:\xampp\htdocs\Asyoulikeit\assets\img\Amit.jpg"/>
          <p:cNvPicPr>
            <a:picLocks noChangeAspect="1" noChangeArrowheads="1"/>
          </p:cNvPicPr>
          <p:nvPr/>
        </p:nvPicPr>
        <p:blipFill>
          <a:blip r:embed="rId3"/>
          <a:srcRect/>
          <a:stretch>
            <a:fillRect/>
          </a:stretch>
        </p:blipFill>
        <p:spPr bwMode="auto">
          <a:xfrm>
            <a:off x="3346269" y="1084218"/>
            <a:ext cx="2479765" cy="33179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267" name="Picture 3" descr="C:\xampp\htdocs\Asyoulikeit\assets\img\4.jpg"/>
          <p:cNvPicPr>
            <a:picLocks noChangeAspect="1" noChangeArrowheads="1"/>
          </p:cNvPicPr>
          <p:nvPr/>
        </p:nvPicPr>
        <p:blipFill>
          <a:blip r:embed="rId4"/>
          <a:srcRect/>
          <a:stretch>
            <a:fillRect/>
          </a:stretch>
        </p:blipFill>
        <p:spPr bwMode="auto">
          <a:xfrm>
            <a:off x="6331793" y="1084217"/>
            <a:ext cx="2346036" cy="33179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268" name="Picture 4" descr="C:\xampp\htdocs\Asyoulikeit\assets\img\Shivam.jpg"/>
          <p:cNvPicPr>
            <a:picLocks noChangeAspect="1" noChangeArrowheads="1"/>
          </p:cNvPicPr>
          <p:nvPr/>
        </p:nvPicPr>
        <p:blipFill>
          <a:blip r:embed="rId5"/>
          <a:srcRect/>
          <a:stretch>
            <a:fillRect/>
          </a:stretch>
        </p:blipFill>
        <p:spPr bwMode="auto">
          <a:xfrm>
            <a:off x="9200027" y="940525"/>
            <a:ext cx="2478167" cy="32787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1474777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anim calcmode="lin" valueType="num">
                                      <p:cBhvr>
                                        <p:cTn id="8" dur="500" fill="hold"/>
                                        <p:tgtEl>
                                          <p:spTgt spid="55"/>
                                        </p:tgtEl>
                                        <p:attrNameLst>
                                          <p:attrName>ppt_x</p:attrName>
                                        </p:attrNameLst>
                                      </p:cBhvr>
                                      <p:tavLst>
                                        <p:tav tm="0">
                                          <p:val>
                                            <p:strVal val="#ppt_x"/>
                                          </p:val>
                                        </p:tav>
                                        <p:tav tm="100000">
                                          <p:val>
                                            <p:strVal val="#ppt_x"/>
                                          </p:val>
                                        </p:tav>
                                      </p:tavLst>
                                    </p:anim>
                                    <p:anim calcmode="lin" valueType="num">
                                      <p:cBhvr>
                                        <p:cTn id="9" dur="500" fill="hold"/>
                                        <p:tgtEl>
                                          <p:spTgt spid="5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anim calcmode="lin" valueType="num">
                                      <p:cBhvr>
                                        <p:cTn id="14" dur="500" fill="hold"/>
                                        <p:tgtEl>
                                          <p:spTgt spid="56"/>
                                        </p:tgtEl>
                                        <p:attrNameLst>
                                          <p:attrName>ppt_x</p:attrName>
                                        </p:attrNameLst>
                                      </p:cBhvr>
                                      <p:tavLst>
                                        <p:tav tm="0">
                                          <p:val>
                                            <p:strVal val="#ppt_x"/>
                                          </p:val>
                                        </p:tav>
                                        <p:tav tm="100000">
                                          <p:val>
                                            <p:strVal val="#ppt_x"/>
                                          </p:val>
                                        </p:tav>
                                      </p:tavLst>
                                    </p:anim>
                                    <p:anim calcmode="lin" valueType="num">
                                      <p:cBhvr>
                                        <p:cTn id="15" dur="500" fill="hold"/>
                                        <p:tgtEl>
                                          <p:spTgt spid="5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anim calcmode="lin" valueType="num">
                                      <p:cBhvr>
                                        <p:cTn id="20" dur="500" fill="hold"/>
                                        <p:tgtEl>
                                          <p:spTgt spid="57"/>
                                        </p:tgtEl>
                                        <p:attrNameLst>
                                          <p:attrName>ppt_x</p:attrName>
                                        </p:attrNameLst>
                                      </p:cBhvr>
                                      <p:tavLst>
                                        <p:tav tm="0">
                                          <p:val>
                                            <p:strVal val="#ppt_x"/>
                                          </p:val>
                                        </p:tav>
                                        <p:tav tm="100000">
                                          <p:val>
                                            <p:strVal val="#ppt_x"/>
                                          </p:val>
                                        </p:tav>
                                      </p:tavLst>
                                    </p:anim>
                                    <p:anim calcmode="lin" valueType="num">
                                      <p:cBhvr>
                                        <p:cTn id="21" dur="5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anim calcmode="lin" valueType="num">
                                      <p:cBhvr>
                                        <p:cTn id="26" dur="500" fill="hold"/>
                                        <p:tgtEl>
                                          <p:spTgt spid="58"/>
                                        </p:tgtEl>
                                        <p:attrNameLst>
                                          <p:attrName>ppt_x</p:attrName>
                                        </p:attrNameLst>
                                      </p:cBhvr>
                                      <p:tavLst>
                                        <p:tav tm="0">
                                          <p:val>
                                            <p:strVal val="#ppt_x"/>
                                          </p:val>
                                        </p:tav>
                                        <p:tav tm="100000">
                                          <p:val>
                                            <p:strVal val="#ppt_x"/>
                                          </p:val>
                                        </p:tav>
                                      </p:tavLst>
                                    </p:anim>
                                    <p:anim calcmode="lin" valueType="num">
                                      <p:cBhvr>
                                        <p:cTn id="27" dur="500" fill="hold"/>
                                        <p:tgtEl>
                                          <p:spTgt spid="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E8AA9BD-5B28-4BB1-803B-54BB6E1B0DE1}"/>
              </a:ext>
            </a:extLst>
          </p:cNvPr>
          <p:cNvSpPr txBox="1"/>
          <p:nvPr/>
        </p:nvSpPr>
        <p:spPr>
          <a:xfrm>
            <a:off x="1599687" y="2659559"/>
            <a:ext cx="8992508" cy="769441"/>
          </a:xfrm>
          <a:prstGeom prst="rect">
            <a:avLst/>
          </a:prstGeom>
          <a:noFill/>
        </p:spPr>
        <p:txBody>
          <a:bodyPr wrap="square" rtlCol="0">
            <a:spAutoFit/>
          </a:bodyPr>
          <a:lstStyle/>
          <a:p>
            <a:pPr algn="ctr"/>
            <a:r>
              <a:rPr lang="en-US" sz="4400" b="1" dirty="0">
                <a:solidFill>
                  <a:schemeClr val="bg1">
                    <a:lumMod val="65000"/>
                  </a:schemeClr>
                </a:solidFill>
                <a:latin typeface="Tw Cen MT" panose="020B0602020104020603" pitchFamily="34" charset="0"/>
              </a:rPr>
              <a:t>T H A N K </a:t>
            </a:r>
            <a:r>
              <a:rPr lang="en-US" sz="4400" b="1" dirty="0" smtClean="0">
                <a:solidFill>
                  <a:schemeClr val="bg1">
                    <a:lumMod val="65000"/>
                  </a:schemeClr>
                </a:solidFill>
                <a:latin typeface="Tw Cen MT" panose="020B0602020104020603" pitchFamily="34" charset="0"/>
              </a:rPr>
              <a:t> </a:t>
            </a:r>
            <a:r>
              <a:rPr lang="en-US" sz="4400" b="1" dirty="0" smtClean="0">
                <a:solidFill>
                  <a:schemeClr val="bg1">
                    <a:lumMod val="65000"/>
                  </a:schemeClr>
                </a:solidFill>
                <a:latin typeface="Tw Cen MT" panose="020B0602020104020603" pitchFamily="34" charset="0"/>
              </a:rPr>
              <a:t>YOU</a:t>
            </a:r>
            <a:endParaRPr lang="en-US" sz="4400" b="1" dirty="0">
              <a:solidFill>
                <a:schemeClr val="bg1">
                  <a:lumMod val="65000"/>
                </a:schemeClr>
              </a:solidFill>
              <a:latin typeface="Tw Cen MT" panose="020B0602020104020603" pitchFamily="34" charset="0"/>
            </a:endParaRPr>
          </a:p>
        </p:txBody>
      </p:sp>
      <p:grpSp>
        <p:nvGrpSpPr>
          <p:cNvPr id="5" name="Group 4">
            <a:extLst>
              <a:ext uri="{FF2B5EF4-FFF2-40B4-BE49-F238E27FC236}">
                <a16:creationId xmlns:a16="http://schemas.microsoft.com/office/drawing/2014/main" xmlns="" id="{7D884BCA-1978-49CC-8588-5399D7CABDE7}"/>
              </a:ext>
            </a:extLst>
          </p:cNvPr>
          <p:cNvGrpSpPr/>
          <p:nvPr/>
        </p:nvGrpSpPr>
        <p:grpSpPr>
          <a:xfrm>
            <a:off x="5378756" y="6145070"/>
            <a:ext cx="1434489" cy="190500"/>
            <a:chOff x="4679586" y="878988"/>
            <a:chExt cx="1434489" cy="190500"/>
          </a:xfrm>
        </p:grpSpPr>
        <p:sp>
          <p:nvSpPr>
            <p:cNvPr id="6" name="Oval 5">
              <a:extLst>
                <a:ext uri="{FF2B5EF4-FFF2-40B4-BE49-F238E27FC236}">
                  <a16:creationId xmlns:a16="http://schemas.microsoft.com/office/drawing/2014/main" xmlns="" id="{3701A590-ABA9-4BD2-BD64-376A4C227798}"/>
                </a:ext>
              </a:extLst>
            </p:cNvPr>
            <p:cNvSpPr/>
            <p:nvPr/>
          </p:nvSpPr>
          <p:spPr>
            <a:xfrm>
              <a:off x="4679586" y="878988"/>
              <a:ext cx="190500" cy="190500"/>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3E53B434-A2A6-4C16-99DD-292CE4FD62C4}"/>
                </a:ext>
              </a:extLst>
            </p:cNvPr>
            <p:cNvSpPr/>
            <p:nvPr/>
          </p:nvSpPr>
          <p:spPr>
            <a:xfrm>
              <a:off x="4990736" y="878988"/>
              <a:ext cx="190500" cy="190500"/>
            </a:xfrm>
            <a:prstGeom prst="ellipse">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F3E5BC96-17A2-4BD5-BA51-10270687E851}"/>
                </a:ext>
              </a:extLst>
            </p:cNvPr>
            <p:cNvSpPr/>
            <p:nvPr/>
          </p:nvSpPr>
          <p:spPr>
            <a:xfrm>
              <a:off x="5301522" y="878988"/>
              <a:ext cx="190500" cy="190500"/>
            </a:xfrm>
            <a:prstGeom prst="ellipse">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1A06ACCC-548D-4873-BD3B-AD3CA2C095B0}"/>
                </a:ext>
              </a:extLst>
            </p:cNvPr>
            <p:cNvSpPr/>
            <p:nvPr/>
          </p:nvSpPr>
          <p:spPr>
            <a:xfrm>
              <a:off x="5612308" y="878988"/>
              <a:ext cx="190500" cy="190500"/>
            </a:xfrm>
            <a:prstGeom prst="ellipse">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7CBDE4C1-DAF9-476F-B807-27BE954F6C82}"/>
                </a:ext>
              </a:extLst>
            </p:cNvPr>
            <p:cNvSpPr/>
            <p:nvPr/>
          </p:nvSpPr>
          <p:spPr>
            <a:xfrm>
              <a:off x="5923575" y="878988"/>
              <a:ext cx="190500" cy="1905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xmlns="" id="{50AD5817-10C9-4E0E-A247-63D6F743F82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378755" y="1203543"/>
            <a:ext cx="1244104" cy="1244104"/>
          </a:xfrm>
          <a:prstGeom prst="rect">
            <a:avLst/>
          </a:prstGeom>
        </p:spPr>
      </p:pic>
    </p:spTree>
    <p:extLst>
      <p:ext uri="{BB962C8B-B14F-4D97-AF65-F5344CB8AC3E}">
        <p14:creationId xmlns:p14="http://schemas.microsoft.com/office/powerpoint/2010/main" xmlns="" val="2338468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12810</TotalTime>
  <Words>324</Words>
  <Application>Microsoft Office PowerPoint</Application>
  <PresentationFormat>Custom</PresentationFormat>
  <Paragraphs>59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Rupali Goyal</cp:lastModifiedBy>
  <cp:revision>140</cp:revision>
  <dcterms:created xsi:type="dcterms:W3CDTF">2017-10-30T13:02:30Z</dcterms:created>
  <dcterms:modified xsi:type="dcterms:W3CDTF">2018-07-08T01:37:03Z</dcterms:modified>
</cp:coreProperties>
</file>