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31391" y="1661160"/>
            <a:ext cx="7132320" cy="1533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1382013"/>
            <a:ext cx="297687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444" y="1811477"/>
            <a:ext cx="6879590" cy="301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7278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13610" algn="l"/>
              </a:tabLst>
            </a:pPr>
            <a:r>
              <a:rPr sz="5000" b="0" spc="-25" dirty="0">
                <a:solidFill>
                  <a:srgbClr val="04607A"/>
                </a:solidFill>
                <a:latin typeface="Carlito"/>
                <a:cs typeface="Carlito"/>
              </a:rPr>
              <a:t>Parts</a:t>
            </a:r>
            <a:r>
              <a:rPr sz="5000" b="0" spc="-10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5000" b="0" dirty="0">
                <a:solidFill>
                  <a:srgbClr val="04607A"/>
                </a:solidFill>
                <a:latin typeface="Carlito"/>
                <a:cs typeface="Carlito"/>
              </a:rPr>
              <a:t>Of	</a:t>
            </a:r>
            <a:r>
              <a:rPr sz="5000" b="0" spc="-60" dirty="0">
                <a:solidFill>
                  <a:srgbClr val="04607A"/>
                </a:solidFill>
                <a:latin typeface="Carlito"/>
                <a:cs typeface="Carlito"/>
              </a:rPr>
              <a:t>Web</a:t>
            </a:r>
            <a:r>
              <a:rPr sz="5000" b="0" spc="-65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5000" b="0" spc="-10" dirty="0">
                <a:solidFill>
                  <a:srgbClr val="04607A"/>
                </a:solidFill>
                <a:latin typeface="Carlito"/>
                <a:cs typeface="Carlito"/>
              </a:rPr>
              <a:t>Applications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207311"/>
            <a:ext cx="5904865" cy="28860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spc="-15" dirty="0">
                <a:latin typeface="Carlito"/>
                <a:cs typeface="Carlito"/>
              </a:rPr>
              <a:t>Front-end</a:t>
            </a:r>
            <a:endParaRPr sz="28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10" dirty="0">
                <a:latin typeface="Carlito"/>
                <a:cs typeface="Carlito"/>
              </a:rPr>
              <a:t>Presentation</a:t>
            </a:r>
            <a:r>
              <a:rPr sz="2400" spc="-15" dirty="0">
                <a:latin typeface="Carlito"/>
                <a:cs typeface="Carlito"/>
              </a:rPr>
              <a:t> layer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b="1" spc="-15" dirty="0">
                <a:latin typeface="Carlito"/>
                <a:cs typeface="Carlito"/>
              </a:rPr>
              <a:t>Middleware</a:t>
            </a:r>
            <a:endParaRPr sz="28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20" dirty="0">
                <a:latin typeface="Carlito"/>
                <a:cs typeface="Carlito"/>
              </a:rPr>
              <a:t>Relays </a:t>
            </a:r>
            <a:r>
              <a:rPr sz="2400" spc="-10" dirty="0">
                <a:latin typeface="Carlito"/>
                <a:cs typeface="Carlito"/>
              </a:rPr>
              <a:t>information </a:t>
            </a:r>
            <a:r>
              <a:rPr sz="2400" spc="-5" dirty="0">
                <a:latin typeface="Carlito"/>
                <a:cs typeface="Carlito"/>
              </a:rPr>
              <a:t>b/w </a:t>
            </a:r>
            <a:r>
              <a:rPr sz="2400" spc="-10" dirty="0">
                <a:latin typeface="Carlito"/>
                <a:cs typeface="Carlito"/>
              </a:rPr>
              <a:t>front-end </a:t>
            </a:r>
            <a:r>
              <a:rPr sz="2400" dirty="0">
                <a:latin typeface="Carlito"/>
                <a:cs typeface="Carlito"/>
              </a:rPr>
              <a:t>&amp;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back-end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b="1" spc="-5" dirty="0">
                <a:latin typeface="Carlito"/>
                <a:cs typeface="Carlito"/>
              </a:rPr>
              <a:t>Back-end</a:t>
            </a:r>
            <a:endParaRPr sz="28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10" dirty="0">
                <a:latin typeface="Carlito"/>
                <a:cs typeface="Carlito"/>
              </a:rPr>
              <a:t>Where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stored, </a:t>
            </a:r>
            <a:r>
              <a:rPr sz="2400" spc="-10" dirty="0">
                <a:latin typeface="Carlito"/>
                <a:cs typeface="Carlito"/>
              </a:rPr>
              <a:t>analyzed </a:t>
            </a:r>
            <a:r>
              <a:rPr sz="2400" dirty="0">
                <a:latin typeface="Carlito"/>
                <a:cs typeface="Carlito"/>
              </a:rPr>
              <a:t>&amp;</a:t>
            </a:r>
            <a:r>
              <a:rPr sz="2400" spc="-10" dirty="0">
                <a:latin typeface="Carlito"/>
                <a:cs typeface="Carlito"/>
              </a:rPr>
              <a:t> processed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359344" y="825944"/>
            <a:ext cx="7265034" cy="4674235"/>
            <a:chOff x="1359344" y="825944"/>
            <a:chExt cx="7265034" cy="4674235"/>
          </a:xfrm>
        </p:grpSpPr>
        <p:sp>
          <p:nvSpPr>
            <p:cNvPr id="9" name="object 9"/>
            <p:cNvSpPr/>
            <p:nvPr/>
          </p:nvSpPr>
          <p:spPr>
            <a:xfrm>
              <a:off x="1372362" y="838962"/>
              <a:ext cx="7239000" cy="4648200"/>
            </a:xfrm>
            <a:custGeom>
              <a:avLst/>
              <a:gdLst/>
              <a:ahLst/>
              <a:cxnLst/>
              <a:rect l="l" t="t" r="r" b="b"/>
              <a:pathLst>
                <a:path w="7239000" h="4648200">
                  <a:moveTo>
                    <a:pt x="7239000" y="0"/>
                  </a:moveTo>
                  <a:lnTo>
                    <a:pt x="0" y="0"/>
                  </a:lnTo>
                  <a:lnTo>
                    <a:pt x="0" y="4648200"/>
                  </a:lnTo>
                  <a:lnTo>
                    <a:pt x="7239000" y="46482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2362" y="838962"/>
              <a:ext cx="7239000" cy="4648200"/>
            </a:xfrm>
            <a:custGeom>
              <a:avLst/>
              <a:gdLst/>
              <a:ahLst/>
              <a:cxnLst/>
              <a:rect l="l" t="t" r="r" b="b"/>
              <a:pathLst>
                <a:path w="7239000" h="4648200">
                  <a:moveTo>
                    <a:pt x="0" y="4648200"/>
                  </a:moveTo>
                  <a:lnTo>
                    <a:pt x="7239000" y="46482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4648200"/>
                  </a:lnTo>
                  <a:close/>
                </a:path>
                <a:path w="7239000" h="4648200">
                  <a:moveTo>
                    <a:pt x="533400" y="4191000"/>
                  </a:moveTo>
                  <a:lnTo>
                    <a:pt x="1828800" y="4191000"/>
                  </a:lnTo>
                  <a:lnTo>
                    <a:pt x="1828800" y="457200"/>
                  </a:lnTo>
                  <a:lnTo>
                    <a:pt x="533400" y="457200"/>
                  </a:lnTo>
                  <a:lnTo>
                    <a:pt x="533400" y="4191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46173" y="2828670"/>
            <a:ext cx="8108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4732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Carlito"/>
                <a:cs typeface="Carlito"/>
              </a:rPr>
              <a:t>WEB  </a:t>
            </a:r>
            <a:r>
              <a:rPr sz="2000" b="0" spc="-5" dirty="0">
                <a:latin typeface="Carlito"/>
                <a:cs typeface="Carlito"/>
              </a:rPr>
              <a:t>S</a:t>
            </a:r>
            <a:r>
              <a:rPr sz="2000" b="0" spc="5" dirty="0">
                <a:latin typeface="Carlito"/>
                <a:cs typeface="Carlito"/>
              </a:rPr>
              <a:t>E</a:t>
            </a:r>
            <a:r>
              <a:rPr sz="2000" b="0" spc="-20" dirty="0">
                <a:latin typeface="Carlito"/>
                <a:cs typeface="Carlito"/>
              </a:rPr>
              <a:t>R</a:t>
            </a:r>
            <a:r>
              <a:rPr sz="2000" b="0" spc="-5" dirty="0">
                <a:latin typeface="Carlito"/>
                <a:cs typeface="Carlito"/>
              </a:rPr>
              <a:t>V</a:t>
            </a:r>
            <a:r>
              <a:rPr sz="2000" b="0" spc="5" dirty="0">
                <a:latin typeface="Carlito"/>
                <a:cs typeface="Carlito"/>
              </a:rPr>
              <a:t>E</a:t>
            </a:r>
            <a:r>
              <a:rPr sz="2000" b="0" dirty="0">
                <a:latin typeface="Carlito"/>
                <a:cs typeface="Carlito"/>
              </a:rPr>
              <a:t>R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69144" y="2045144"/>
            <a:ext cx="2388235" cy="2464435"/>
            <a:chOff x="3569144" y="2045144"/>
            <a:chExt cx="2388235" cy="2464435"/>
          </a:xfrm>
        </p:grpSpPr>
        <p:sp>
          <p:nvSpPr>
            <p:cNvPr id="13" name="object 13"/>
            <p:cNvSpPr/>
            <p:nvPr/>
          </p:nvSpPr>
          <p:spPr>
            <a:xfrm>
              <a:off x="3582162" y="2058162"/>
              <a:ext cx="2362200" cy="2438400"/>
            </a:xfrm>
            <a:custGeom>
              <a:avLst/>
              <a:gdLst/>
              <a:ahLst/>
              <a:cxnLst/>
              <a:rect l="l" t="t" r="r" b="b"/>
              <a:pathLst>
                <a:path w="2362200" h="2438400">
                  <a:moveTo>
                    <a:pt x="1181100" y="0"/>
                  </a:moveTo>
                  <a:lnTo>
                    <a:pt x="1133598" y="968"/>
                  </a:lnTo>
                  <a:lnTo>
                    <a:pt x="1086573" y="3848"/>
                  </a:lnTo>
                  <a:lnTo>
                    <a:pt x="1040059" y="8603"/>
                  </a:lnTo>
                  <a:lnTo>
                    <a:pt x="994092" y="15197"/>
                  </a:lnTo>
                  <a:lnTo>
                    <a:pt x="948706" y="23594"/>
                  </a:lnTo>
                  <a:lnTo>
                    <a:pt x="903938" y="33758"/>
                  </a:lnTo>
                  <a:lnTo>
                    <a:pt x="859821" y="45651"/>
                  </a:lnTo>
                  <a:lnTo>
                    <a:pt x="816393" y="59237"/>
                  </a:lnTo>
                  <a:lnTo>
                    <a:pt x="773687" y="74480"/>
                  </a:lnTo>
                  <a:lnTo>
                    <a:pt x="731740" y="91344"/>
                  </a:lnTo>
                  <a:lnTo>
                    <a:pt x="690586" y="109792"/>
                  </a:lnTo>
                  <a:lnTo>
                    <a:pt x="650261" y="129788"/>
                  </a:lnTo>
                  <a:lnTo>
                    <a:pt x="610800" y="151295"/>
                  </a:lnTo>
                  <a:lnTo>
                    <a:pt x="572238" y="174276"/>
                  </a:lnTo>
                  <a:lnTo>
                    <a:pt x="534611" y="198697"/>
                  </a:lnTo>
                  <a:lnTo>
                    <a:pt x="497954" y="224519"/>
                  </a:lnTo>
                  <a:lnTo>
                    <a:pt x="462302" y="251706"/>
                  </a:lnTo>
                  <a:lnTo>
                    <a:pt x="427691" y="280223"/>
                  </a:lnTo>
                  <a:lnTo>
                    <a:pt x="394156" y="310033"/>
                  </a:lnTo>
                  <a:lnTo>
                    <a:pt x="361732" y="341099"/>
                  </a:lnTo>
                  <a:lnTo>
                    <a:pt x="330454" y="373385"/>
                  </a:lnTo>
                  <a:lnTo>
                    <a:pt x="300358" y="406854"/>
                  </a:lnTo>
                  <a:lnTo>
                    <a:pt x="271479" y="441471"/>
                  </a:lnTo>
                  <a:lnTo>
                    <a:pt x="243853" y="477198"/>
                  </a:lnTo>
                  <a:lnTo>
                    <a:pt x="217514" y="513999"/>
                  </a:lnTo>
                  <a:lnTo>
                    <a:pt x="192497" y="551838"/>
                  </a:lnTo>
                  <a:lnTo>
                    <a:pt x="168839" y="590679"/>
                  </a:lnTo>
                  <a:lnTo>
                    <a:pt x="146575" y="630485"/>
                  </a:lnTo>
                  <a:lnTo>
                    <a:pt x="125739" y="671219"/>
                  </a:lnTo>
                  <a:lnTo>
                    <a:pt x="106367" y="712845"/>
                  </a:lnTo>
                  <a:lnTo>
                    <a:pt x="88495" y="755327"/>
                  </a:lnTo>
                  <a:lnTo>
                    <a:pt x="72157" y="798628"/>
                  </a:lnTo>
                  <a:lnTo>
                    <a:pt x="57390" y="842712"/>
                  </a:lnTo>
                  <a:lnTo>
                    <a:pt x="44227" y="887543"/>
                  </a:lnTo>
                  <a:lnTo>
                    <a:pt x="32705" y="933084"/>
                  </a:lnTo>
                  <a:lnTo>
                    <a:pt x="22859" y="979298"/>
                  </a:lnTo>
                  <a:lnTo>
                    <a:pt x="14723" y="1026150"/>
                  </a:lnTo>
                  <a:lnTo>
                    <a:pt x="8335" y="1073602"/>
                  </a:lnTo>
                  <a:lnTo>
                    <a:pt x="3728" y="1121619"/>
                  </a:lnTo>
                  <a:lnTo>
                    <a:pt x="937" y="1170163"/>
                  </a:lnTo>
                  <a:lnTo>
                    <a:pt x="0" y="1219200"/>
                  </a:lnTo>
                  <a:lnTo>
                    <a:pt x="937" y="1268236"/>
                  </a:lnTo>
                  <a:lnTo>
                    <a:pt x="3728" y="1316780"/>
                  </a:lnTo>
                  <a:lnTo>
                    <a:pt x="8335" y="1364797"/>
                  </a:lnTo>
                  <a:lnTo>
                    <a:pt x="14723" y="1412249"/>
                  </a:lnTo>
                  <a:lnTo>
                    <a:pt x="22859" y="1459101"/>
                  </a:lnTo>
                  <a:lnTo>
                    <a:pt x="32705" y="1505315"/>
                  </a:lnTo>
                  <a:lnTo>
                    <a:pt x="44227" y="1550856"/>
                  </a:lnTo>
                  <a:lnTo>
                    <a:pt x="57390" y="1595687"/>
                  </a:lnTo>
                  <a:lnTo>
                    <a:pt x="72157" y="1639771"/>
                  </a:lnTo>
                  <a:lnTo>
                    <a:pt x="88495" y="1683072"/>
                  </a:lnTo>
                  <a:lnTo>
                    <a:pt x="106367" y="1725554"/>
                  </a:lnTo>
                  <a:lnTo>
                    <a:pt x="125739" y="1767180"/>
                  </a:lnTo>
                  <a:lnTo>
                    <a:pt x="146575" y="1807914"/>
                  </a:lnTo>
                  <a:lnTo>
                    <a:pt x="168839" y="1847720"/>
                  </a:lnTo>
                  <a:lnTo>
                    <a:pt x="192497" y="1886561"/>
                  </a:lnTo>
                  <a:lnTo>
                    <a:pt x="217514" y="1924400"/>
                  </a:lnTo>
                  <a:lnTo>
                    <a:pt x="243853" y="1961201"/>
                  </a:lnTo>
                  <a:lnTo>
                    <a:pt x="271479" y="1996928"/>
                  </a:lnTo>
                  <a:lnTo>
                    <a:pt x="300358" y="2031545"/>
                  </a:lnTo>
                  <a:lnTo>
                    <a:pt x="330454" y="2065014"/>
                  </a:lnTo>
                  <a:lnTo>
                    <a:pt x="361732" y="2097300"/>
                  </a:lnTo>
                  <a:lnTo>
                    <a:pt x="394156" y="2128366"/>
                  </a:lnTo>
                  <a:lnTo>
                    <a:pt x="427691" y="2158176"/>
                  </a:lnTo>
                  <a:lnTo>
                    <a:pt x="462302" y="2186693"/>
                  </a:lnTo>
                  <a:lnTo>
                    <a:pt x="497954" y="2213880"/>
                  </a:lnTo>
                  <a:lnTo>
                    <a:pt x="534611" y="2239702"/>
                  </a:lnTo>
                  <a:lnTo>
                    <a:pt x="572238" y="2264123"/>
                  </a:lnTo>
                  <a:lnTo>
                    <a:pt x="610800" y="2287104"/>
                  </a:lnTo>
                  <a:lnTo>
                    <a:pt x="650261" y="2308611"/>
                  </a:lnTo>
                  <a:lnTo>
                    <a:pt x="690586" y="2328607"/>
                  </a:lnTo>
                  <a:lnTo>
                    <a:pt x="731740" y="2347055"/>
                  </a:lnTo>
                  <a:lnTo>
                    <a:pt x="773687" y="2363919"/>
                  </a:lnTo>
                  <a:lnTo>
                    <a:pt x="816393" y="2379162"/>
                  </a:lnTo>
                  <a:lnTo>
                    <a:pt x="859821" y="2392748"/>
                  </a:lnTo>
                  <a:lnTo>
                    <a:pt x="903938" y="2404641"/>
                  </a:lnTo>
                  <a:lnTo>
                    <a:pt x="948706" y="2414805"/>
                  </a:lnTo>
                  <a:lnTo>
                    <a:pt x="994092" y="2423202"/>
                  </a:lnTo>
                  <a:lnTo>
                    <a:pt x="1040059" y="2429796"/>
                  </a:lnTo>
                  <a:lnTo>
                    <a:pt x="1086573" y="2434551"/>
                  </a:lnTo>
                  <a:lnTo>
                    <a:pt x="1133598" y="2437431"/>
                  </a:lnTo>
                  <a:lnTo>
                    <a:pt x="1181100" y="2438400"/>
                  </a:lnTo>
                  <a:lnTo>
                    <a:pt x="1228601" y="2437431"/>
                  </a:lnTo>
                  <a:lnTo>
                    <a:pt x="1275626" y="2434551"/>
                  </a:lnTo>
                  <a:lnTo>
                    <a:pt x="1322140" y="2429796"/>
                  </a:lnTo>
                  <a:lnTo>
                    <a:pt x="1368107" y="2423202"/>
                  </a:lnTo>
                  <a:lnTo>
                    <a:pt x="1413493" y="2414805"/>
                  </a:lnTo>
                  <a:lnTo>
                    <a:pt x="1458261" y="2404641"/>
                  </a:lnTo>
                  <a:lnTo>
                    <a:pt x="1502378" y="2392748"/>
                  </a:lnTo>
                  <a:lnTo>
                    <a:pt x="1545806" y="2379162"/>
                  </a:lnTo>
                  <a:lnTo>
                    <a:pt x="1588512" y="2363919"/>
                  </a:lnTo>
                  <a:lnTo>
                    <a:pt x="1630459" y="2347055"/>
                  </a:lnTo>
                  <a:lnTo>
                    <a:pt x="1671613" y="2328607"/>
                  </a:lnTo>
                  <a:lnTo>
                    <a:pt x="1711938" y="2308611"/>
                  </a:lnTo>
                  <a:lnTo>
                    <a:pt x="1751399" y="2287104"/>
                  </a:lnTo>
                  <a:lnTo>
                    <a:pt x="1789961" y="2264123"/>
                  </a:lnTo>
                  <a:lnTo>
                    <a:pt x="1827588" y="2239702"/>
                  </a:lnTo>
                  <a:lnTo>
                    <a:pt x="1864245" y="2213880"/>
                  </a:lnTo>
                  <a:lnTo>
                    <a:pt x="1899897" y="2186693"/>
                  </a:lnTo>
                  <a:lnTo>
                    <a:pt x="1934508" y="2158176"/>
                  </a:lnTo>
                  <a:lnTo>
                    <a:pt x="1968043" y="2128366"/>
                  </a:lnTo>
                  <a:lnTo>
                    <a:pt x="2000467" y="2097300"/>
                  </a:lnTo>
                  <a:lnTo>
                    <a:pt x="2031745" y="2065014"/>
                  </a:lnTo>
                  <a:lnTo>
                    <a:pt x="2061841" y="2031545"/>
                  </a:lnTo>
                  <a:lnTo>
                    <a:pt x="2090720" y="1996928"/>
                  </a:lnTo>
                  <a:lnTo>
                    <a:pt x="2118346" y="1961201"/>
                  </a:lnTo>
                  <a:lnTo>
                    <a:pt x="2144685" y="1924400"/>
                  </a:lnTo>
                  <a:lnTo>
                    <a:pt x="2169702" y="1886561"/>
                  </a:lnTo>
                  <a:lnTo>
                    <a:pt x="2193360" y="1847720"/>
                  </a:lnTo>
                  <a:lnTo>
                    <a:pt x="2215624" y="1807914"/>
                  </a:lnTo>
                  <a:lnTo>
                    <a:pt x="2236460" y="1767180"/>
                  </a:lnTo>
                  <a:lnTo>
                    <a:pt x="2255832" y="1725554"/>
                  </a:lnTo>
                  <a:lnTo>
                    <a:pt x="2273704" y="1683072"/>
                  </a:lnTo>
                  <a:lnTo>
                    <a:pt x="2290042" y="1639771"/>
                  </a:lnTo>
                  <a:lnTo>
                    <a:pt x="2304809" y="1595687"/>
                  </a:lnTo>
                  <a:lnTo>
                    <a:pt x="2317972" y="1550856"/>
                  </a:lnTo>
                  <a:lnTo>
                    <a:pt x="2329494" y="1505315"/>
                  </a:lnTo>
                  <a:lnTo>
                    <a:pt x="2339340" y="1459101"/>
                  </a:lnTo>
                  <a:lnTo>
                    <a:pt x="2347476" y="1412249"/>
                  </a:lnTo>
                  <a:lnTo>
                    <a:pt x="2353864" y="1364797"/>
                  </a:lnTo>
                  <a:lnTo>
                    <a:pt x="2358471" y="1316780"/>
                  </a:lnTo>
                  <a:lnTo>
                    <a:pt x="2361262" y="1268236"/>
                  </a:lnTo>
                  <a:lnTo>
                    <a:pt x="2362200" y="1219200"/>
                  </a:lnTo>
                  <a:lnTo>
                    <a:pt x="2361262" y="1170163"/>
                  </a:lnTo>
                  <a:lnTo>
                    <a:pt x="2358471" y="1121619"/>
                  </a:lnTo>
                  <a:lnTo>
                    <a:pt x="2353864" y="1073602"/>
                  </a:lnTo>
                  <a:lnTo>
                    <a:pt x="2347476" y="1026150"/>
                  </a:lnTo>
                  <a:lnTo>
                    <a:pt x="2339340" y="979298"/>
                  </a:lnTo>
                  <a:lnTo>
                    <a:pt x="2329494" y="933084"/>
                  </a:lnTo>
                  <a:lnTo>
                    <a:pt x="2317972" y="887543"/>
                  </a:lnTo>
                  <a:lnTo>
                    <a:pt x="2304809" y="842712"/>
                  </a:lnTo>
                  <a:lnTo>
                    <a:pt x="2290042" y="798628"/>
                  </a:lnTo>
                  <a:lnTo>
                    <a:pt x="2273704" y="755327"/>
                  </a:lnTo>
                  <a:lnTo>
                    <a:pt x="2255832" y="712845"/>
                  </a:lnTo>
                  <a:lnTo>
                    <a:pt x="2236460" y="671219"/>
                  </a:lnTo>
                  <a:lnTo>
                    <a:pt x="2215624" y="630485"/>
                  </a:lnTo>
                  <a:lnTo>
                    <a:pt x="2193360" y="590679"/>
                  </a:lnTo>
                  <a:lnTo>
                    <a:pt x="2169702" y="551838"/>
                  </a:lnTo>
                  <a:lnTo>
                    <a:pt x="2144685" y="513999"/>
                  </a:lnTo>
                  <a:lnTo>
                    <a:pt x="2118346" y="477198"/>
                  </a:lnTo>
                  <a:lnTo>
                    <a:pt x="2090720" y="441471"/>
                  </a:lnTo>
                  <a:lnTo>
                    <a:pt x="2061841" y="406854"/>
                  </a:lnTo>
                  <a:lnTo>
                    <a:pt x="2031745" y="373385"/>
                  </a:lnTo>
                  <a:lnTo>
                    <a:pt x="2000467" y="341099"/>
                  </a:lnTo>
                  <a:lnTo>
                    <a:pt x="1968043" y="310033"/>
                  </a:lnTo>
                  <a:lnTo>
                    <a:pt x="1934508" y="280223"/>
                  </a:lnTo>
                  <a:lnTo>
                    <a:pt x="1899897" y="251706"/>
                  </a:lnTo>
                  <a:lnTo>
                    <a:pt x="1864245" y="224519"/>
                  </a:lnTo>
                  <a:lnTo>
                    <a:pt x="1827588" y="198697"/>
                  </a:lnTo>
                  <a:lnTo>
                    <a:pt x="1789961" y="174276"/>
                  </a:lnTo>
                  <a:lnTo>
                    <a:pt x="1751399" y="151295"/>
                  </a:lnTo>
                  <a:lnTo>
                    <a:pt x="1711938" y="129788"/>
                  </a:lnTo>
                  <a:lnTo>
                    <a:pt x="1671613" y="109792"/>
                  </a:lnTo>
                  <a:lnTo>
                    <a:pt x="1630459" y="91344"/>
                  </a:lnTo>
                  <a:lnTo>
                    <a:pt x="1588512" y="74480"/>
                  </a:lnTo>
                  <a:lnTo>
                    <a:pt x="1545806" y="59237"/>
                  </a:lnTo>
                  <a:lnTo>
                    <a:pt x="1502378" y="45651"/>
                  </a:lnTo>
                  <a:lnTo>
                    <a:pt x="1458261" y="33758"/>
                  </a:lnTo>
                  <a:lnTo>
                    <a:pt x="1413493" y="23594"/>
                  </a:lnTo>
                  <a:lnTo>
                    <a:pt x="1368107" y="15197"/>
                  </a:lnTo>
                  <a:lnTo>
                    <a:pt x="1322140" y="8603"/>
                  </a:lnTo>
                  <a:lnTo>
                    <a:pt x="1275626" y="3848"/>
                  </a:lnTo>
                  <a:lnTo>
                    <a:pt x="1228601" y="968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2162" y="2058162"/>
              <a:ext cx="2362200" cy="2438400"/>
            </a:xfrm>
            <a:custGeom>
              <a:avLst/>
              <a:gdLst/>
              <a:ahLst/>
              <a:cxnLst/>
              <a:rect l="l" t="t" r="r" b="b"/>
              <a:pathLst>
                <a:path w="2362200" h="2438400">
                  <a:moveTo>
                    <a:pt x="0" y="1219200"/>
                  </a:moveTo>
                  <a:lnTo>
                    <a:pt x="937" y="1170163"/>
                  </a:lnTo>
                  <a:lnTo>
                    <a:pt x="3728" y="1121619"/>
                  </a:lnTo>
                  <a:lnTo>
                    <a:pt x="8335" y="1073602"/>
                  </a:lnTo>
                  <a:lnTo>
                    <a:pt x="14723" y="1026150"/>
                  </a:lnTo>
                  <a:lnTo>
                    <a:pt x="22859" y="979298"/>
                  </a:lnTo>
                  <a:lnTo>
                    <a:pt x="32705" y="933084"/>
                  </a:lnTo>
                  <a:lnTo>
                    <a:pt x="44227" y="887543"/>
                  </a:lnTo>
                  <a:lnTo>
                    <a:pt x="57390" y="842712"/>
                  </a:lnTo>
                  <a:lnTo>
                    <a:pt x="72157" y="798628"/>
                  </a:lnTo>
                  <a:lnTo>
                    <a:pt x="88495" y="755327"/>
                  </a:lnTo>
                  <a:lnTo>
                    <a:pt x="106367" y="712845"/>
                  </a:lnTo>
                  <a:lnTo>
                    <a:pt x="125739" y="671219"/>
                  </a:lnTo>
                  <a:lnTo>
                    <a:pt x="146575" y="630485"/>
                  </a:lnTo>
                  <a:lnTo>
                    <a:pt x="168839" y="590679"/>
                  </a:lnTo>
                  <a:lnTo>
                    <a:pt x="192497" y="551838"/>
                  </a:lnTo>
                  <a:lnTo>
                    <a:pt x="217514" y="513999"/>
                  </a:lnTo>
                  <a:lnTo>
                    <a:pt x="243853" y="477198"/>
                  </a:lnTo>
                  <a:lnTo>
                    <a:pt x="271479" y="441471"/>
                  </a:lnTo>
                  <a:lnTo>
                    <a:pt x="300358" y="406854"/>
                  </a:lnTo>
                  <a:lnTo>
                    <a:pt x="330454" y="373385"/>
                  </a:lnTo>
                  <a:lnTo>
                    <a:pt x="361732" y="341099"/>
                  </a:lnTo>
                  <a:lnTo>
                    <a:pt x="394156" y="310033"/>
                  </a:lnTo>
                  <a:lnTo>
                    <a:pt x="427691" y="280223"/>
                  </a:lnTo>
                  <a:lnTo>
                    <a:pt x="462302" y="251706"/>
                  </a:lnTo>
                  <a:lnTo>
                    <a:pt x="497954" y="224519"/>
                  </a:lnTo>
                  <a:lnTo>
                    <a:pt x="534611" y="198697"/>
                  </a:lnTo>
                  <a:lnTo>
                    <a:pt x="572238" y="174276"/>
                  </a:lnTo>
                  <a:lnTo>
                    <a:pt x="610800" y="151295"/>
                  </a:lnTo>
                  <a:lnTo>
                    <a:pt x="650261" y="129788"/>
                  </a:lnTo>
                  <a:lnTo>
                    <a:pt x="690586" y="109792"/>
                  </a:lnTo>
                  <a:lnTo>
                    <a:pt x="731740" y="91344"/>
                  </a:lnTo>
                  <a:lnTo>
                    <a:pt x="773687" y="74480"/>
                  </a:lnTo>
                  <a:lnTo>
                    <a:pt x="816393" y="59237"/>
                  </a:lnTo>
                  <a:lnTo>
                    <a:pt x="859821" y="45651"/>
                  </a:lnTo>
                  <a:lnTo>
                    <a:pt x="903938" y="33758"/>
                  </a:lnTo>
                  <a:lnTo>
                    <a:pt x="948706" y="23594"/>
                  </a:lnTo>
                  <a:lnTo>
                    <a:pt x="994092" y="15197"/>
                  </a:lnTo>
                  <a:lnTo>
                    <a:pt x="1040059" y="8603"/>
                  </a:lnTo>
                  <a:lnTo>
                    <a:pt x="1086573" y="3848"/>
                  </a:lnTo>
                  <a:lnTo>
                    <a:pt x="1133598" y="968"/>
                  </a:lnTo>
                  <a:lnTo>
                    <a:pt x="1181100" y="0"/>
                  </a:lnTo>
                  <a:lnTo>
                    <a:pt x="1228601" y="968"/>
                  </a:lnTo>
                  <a:lnTo>
                    <a:pt x="1275626" y="3848"/>
                  </a:lnTo>
                  <a:lnTo>
                    <a:pt x="1322140" y="8603"/>
                  </a:lnTo>
                  <a:lnTo>
                    <a:pt x="1368107" y="15197"/>
                  </a:lnTo>
                  <a:lnTo>
                    <a:pt x="1413493" y="23594"/>
                  </a:lnTo>
                  <a:lnTo>
                    <a:pt x="1458261" y="33758"/>
                  </a:lnTo>
                  <a:lnTo>
                    <a:pt x="1502378" y="45651"/>
                  </a:lnTo>
                  <a:lnTo>
                    <a:pt x="1545806" y="59237"/>
                  </a:lnTo>
                  <a:lnTo>
                    <a:pt x="1588512" y="74480"/>
                  </a:lnTo>
                  <a:lnTo>
                    <a:pt x="1630459" y="91344"/>
                  </a:lnTo>
                  <a:lnTo>
                    <a:pt x="1671613" y="109792"/>
                  </a:lnTo>
                  <a:lnTo>
                    <a:pt x="1711938" y="129788"/>
                  </a:lnTo>
                  <a:lnTo>
                    <a:pt x="1751399" y="151295"/>
                  </a:lnTo>
                  <a:lnTo>
                    <a:pt x="1789961" y="174276"/>
                  </a:lnTo>
                  <a:lnTo>
                    <a:pt x="1827588" y="198697"/>
                  </a:lnTo>
                  <a:lnTo>
                    <a:pt x="1864245" y="224519"/>
                  </a:lnTo>
                  <a:lnTo>
                    <a:pt x="1899897" y="251706"/>
                  </a:lnTo>
                  <a:lnTo>
                    <a:pt x="1934508" y="280223"/>
                  </a:lnTo>
                  <a:lnTo>
                    <a:pt x="1968043" y="310033"/>
                  </a:lnTo>
                  <a:lnTo>
                    <a:pt x="2000467" y="341099"/>
                  </a:lnTo>
                  <a:lnTo>
                    <a:pt x="2031745" y="373385"/>
                  </a:lnTo>
                  <a:lnTo>
                    <a:pt x="2061841" y="406854"/>
                  </a:lnTo>
                  <a:lnTo>
                    <a:pt x="2090720" y="441471"/>
                  </a:lnTo>
                  <a:lnTo>
                    <a:pt x="2118346" y="477198"/>
                  </a:lnTo>
                  <a:lnTo>
                    <a:pt x="2144685" y="513999"/>
                  </a:lnTo>
                  <a:lnTo>
                    <a:pt x="2169702" y="551838"/>
                  </a:lnTo>
                  <a:lnTo>
                    <a:pt x="2193360" y="590679"/>
                  </a:lnTo>
                  <a:lnTo>
                    <a:pt x="2215624" y="630485"/>
                  </a:lnTo>
                  <a:lnTo>
                    <a:pt x="2236460" y="671219"/>
                  </a:lnTo>
                  <a:lnTo>
                    <a:pt x="2255832" y="712845"/>
                  </a:lnTo>
                  <a:lnTo>
                    <a:pt x="2273704" y="755327"/>
                  </a:lnTo>
                  <a:lnTo>
                    <a:pt x="2290042" y="798628"/>
                  </a:lnTo>
                  <a:lnTo>
                    <a:pt x="2304809" y="842712"/>
                  </a:lnTo>
                  <a:lnTo>
                    <a:pt x="2317972" y="887543"/>
                  </a:lnTo>
                  <a:lnTo>
                    <a:pt x="2329494" y="933084"/>
                  </a:lnTo>
                  <a:lnTo>
                    <a:pt x="2339340" y="979298"/>
                  </a:lnTo>
                  <a:lnTo>
                    <a:pt x="2347476" y="1026150"/>
                  </a:lnTo>
                  <a:lnTo>
                    <a:pt x="2353864" y="1073602"/>
                  </a:lnTo>
                  <a:lnTo>
                    <a:pt x="2358471" y="1121619"/>
                  </a:lnTo>
                  <a:lnTo>
                    <a:pt x="2361262" y="1170163"/>
                  </a:lnTo>
                  <a:lnTo>
                    <a:pt x="2362200" y="1219200"/>
                  </a:lnTo>
                  <a:lnTo>
                    <a:pt x="2361262" y="1268236"/>
                  </a:lnTo>
                  <a:lnTo>
                    <a:pt x="2358471" y="1316780"/>
                  </a:lnTo>
                  <a:lnTo>
                    <a:pt x="2353864" y="1364797"/>
                  </a:lnTo>
                  <a:lnTo>
                    <a:pt x="2347476" y="1412249"/>
                  </a:lnTo>
                  <a:lnTo>
                    <a:pt x="2339340" y="1459101"/>
                  </a:lnTo>
                  <a:lnTo>
                    <a:pt x="2329494" y="1505315"/>
                  </a:lnTo>
                  <a:lnTo>
                    <a:pt x="2317972" y="1550856"/>
                  </a:lnTo>
                  <a:lnTo>
                    <a:pt x="2304809" y="1595687"/>
                  </a:lnTo>
                  <a:lnTo>
                    <a:pt x="2290042" y="1639771"/>
                  </a:lnTo>
                  <a:lnTo>
                    <a:pt x="2273704" y="1683072"/>
                  </a:lnTo>
                  <a:lnTo>
                    <a:pt x="2255832" y="1725554"/>
                  </a:lnTo>
                  <a:lnTo>
                    <a:pt x="2236460" y="1767180"/>
                  </a:lnTo>
                  <a:lnTo>
                    <a:pt x="2215624" y="1807914"/>
                  </a:lnTo>
                  <a:lnTo>
                    <a:pt x="2193360" y="1847720"/>
                  </a:lnTo>
                  <a:lnTo>
                    <a:pt x="2169702" y="1886561"/>
                  </a:lnTo>
                  <a:lnTo>
                    <a:pt x="2144685" y="1924400"/>
                  </a:lnTo>
                  <a:lnTo>
                    <a:pt x="2118346" y="1961201"/>
                  </a:lnTo>
                  <a:lnTo>
                    <a:pt x="2090720" y="1996928"/>
                  </a:lnTo>
                  <a:lnTo>
                    <a:pt x="2061841" y="2031545"/>
                  </a:lnTo>
                  <a:lnTo>
                    <a:pt x="2031745" y="2065014"/>
                  </a:lnTo>
                  <a:lnTo>
                    <a:pt x="2000467" y="2097300"/>
                  </a:lnTo>
                  <a:lnTo>
                    <a:pt x="1968043" y="2128366"/>
                  </a:lnTo>
                  <a:lnTo>
                    <a:pt x="1934508" y="2158176"/>
                  </a:lnTo>
                  <a:lnTo>
                    <a:pt x="1899897" y="2186693"/>
                  </a:lnTo>
                  <a:lnTo>
                    <a:pt x="1864245" y="2213880"/>
                  </a:lnTo>
                  <a:lnTo>
                    <a:pt x="1827588" y="2239702"/>
                  </a:lnTo>
                  <a:lnTo>
                    <a:pt x="1789961" y="2264123"/>
                  </a:lnTo>
                  <a:lnTo>
                    <a:pt x="1751399" y="2287104"/>
                  </a:lnTo>
                  <a:lnTo>
                    <a:pt x="1711938" y="2308611"/>
                  </a:lnTo>
                  <a:lnTo>
                    <a:pt x="1671613" y="2328607"/>
                  </a:lnTo>
                  <a:lnTo>
                    <a:pt x="1630459" y="2347055"/>
                  </a:lnTo>
                  <a:lnTo>
                    <a:pt x="1588512" y="2363919"/>
                  </a:lnTo>
                  <a:lnTo>
                    <a:pt x="1545806" y="2379162"/>
                  </a:lnTo>
                  <a:lnTo>
                    <a:pt x="1502378" y="2392748"/>
                  </a:lnTo>
                  <a:lnTo>
                    <a:pt x="1458261" y="2404641"/>
                  </a:lnTo>
                  <a:lnTo>
                    <a:pt x="1413493" y="2414805"/>
                  </a:lnTo>
                  <a:lnTo>
                    <a:pt x="1368107" y="2423202"/>
                  </a:lnTo>
                  <a:lnTo>
                    <a:pt x="1322140" y="2429796"/>
                  </a:lnTo>
                  <a:lnTo>
                    <a:pt x="1275626" y="2434551"/>
                  </a:lnTo>
                  <a:lnTo>
                    <a:pt x="1228601" y="2437431"/>
                  </a:lnTo>
                  <a:lnTo>
                    <a:pt x="1181100" y="2438400"/>
                  </a:lnTo>
                  <a:lnTo>
                    <a:pt x="1133598" y="2437431"/>
                  </a:lnTo>
                  <a:lnTo>
                    <a:pt x="1086573" y="2434551"/>
                  </a:lnTo>
                  <a:lnTo>
                    <a:pt x="1040059" y="2429796"/>
                  </a:lnTo>
                  <a:lnTo>
                    <a:pt x="994092" y="2423202"/>
                  </a:lnTo>
                  <a:lnTo>
                    <a:pt x="948706" y="2414805"/>
                  </a:lnTo>
                  <a:lnTo>
                    <a:pt x="903938" y="2404641"/>
                  </a:lnTo>
                  <a:lnTo>
                    <a:pt x="859821" y="2392748"/>
                  </a:lnTo>
                  <a:lnTo>
                    <a:pt x="816393" y="2379162"/>
                  </a:lnTo>
                  <a:lnTo>
                    <a:pt x="773687" y="2363919"/>
                  </a:lnTo>
                  <a:lnTo>
                    <a:pt x="731740" y="2347055"/>
                  </a:lnTo>
                  <a:lnTo>
                    <a:pt x="690586" y="2328607"/>
                  </a:lnTo>
                  <a:lnTo>
                    <a:pt x="650261" y="2308611"/>
                  </a:lnTo>
                  <a:lnTo>
                    <a:pt x="610800" y="2287104"/>
                  </a:lnTo>
                  <a:lnTo>
                    <a:pt x="572238" y="2264123"/>
                  </a:lnTo>
                  <a:lnTo>
                    <a:pt x="534611" y="2239702"/>
                  </a:lnTo>
                  <a:lnTo>
                    <a:pt x="497954" y="2213880"/>
                  </a:lnTo>
                  <a:lnTo>
                    <a:pt x="462302" y="2186693"/>
                  </a:lnTo>
                  <a:lnTo>
                    <a:pt x="427691" y="2158176"/>
                  </a:lnTo>
                  <a:lnTo>
                    <a:pt x="394156" y="2128366"/>
                  </a:lnTo>
                  <a:lnTo>
                    <a:pt x="361732" y="2097300"/>
                  </a:lnTo>
                  <a:lnTo>
                    <a:pt x="330454" y="2065014"/>
                  </a:lnTo>
                  <a:lnTo>
                    <a:pt x="300358" y="2031545"/>
                  </a:lnTo>
                  <a:lnTo>
                    <a:pt x="271479" y="1996928"/>
                  </a:lnTo>
                  <a:lnTo>
                    <a:pt x="243853" y="1961201"/>
                  </a:lnTo>
                  <a:lnTo>
                    <a:pt x="217514" y="1924400"/>
                  </a:lnTo>
                  <a:lnTo>
                    <a:pt x="192497" y="1886561"/>
                  </a:lnTo>
                  <a:lnTo>
                    <a:pt x="168839" y="1847720"/>
                  </a:lnTo>
                  <a:lnTo>
                    <a:pt x="146575" y="1807914"/>
                  </a:lnTo>
                  <a:lnTo>
                    <a:pt x="125739" y="1767180"/>
                  </a:lnTo>
                  <a:lnTo>
                    <a:pt x="106367" y="1725554"/>
                  </a:lnTo>
                  <a:lnTo>
                    <a:pt x="88495" y="1683072"/>
                  </a:lnTo>
                  <a:lnTo>
                    <a:pt x="72157" y="1639771"/>
                  </a:lnTo>
                  <a:lnTo>
                    <a:pt x="57390" y="1595687"/>
                  </a:lnTo>
                  <a:lnTo>
                    <a:pt x="44227" y="1550856"/>
                  </a:lnTo>
                  <a:lnTo>
                    <a:pt x="32705" y="1505315"/>
                  </a:lnTo>
                  <a:lnTo>
                    <a:pt x="22859" y="1459101"/>
                  </a:lnTo>
                  <a:lnTo>
                    <a:pt x="14723" y="1412249"/>
                  </a:lnTo>
                  <a:lnTo>
                    <a:pt x="8335" y="1364797"/>
                  </a:lnTo>
                  <a:lnTo>
                    <a:pt x="3728" y="1316780"/>
                  </a:lnTo>
                  <a:lnTo>
                    <a:pt x="937" y="1268236"/>
                  </a:lnTo>
                  <a:lnTo>
                    <a:pt x="0" y="12192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67047" y="2942970"/>
            <a:ext cx="13906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2590" marR="5080" indent="-39052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APP</a:t>
            </a:r>
            <a:r>
              <a:rPr sz="2000" spc="-10" dirty="0">
                <a:latin typeface="Carlito"/>
                <a:cs typeface="Carlito"/>
              </a:rPr>
              <a:t>L</a:t>
            </a:r>
            <a:r>
              <a:rPr sz="2000" dirty="0">
                <a:latin typeface="Carlito"/>
                <a:cs typeface="Carlito"/>
              </a:rPr>
              <a:t>IC</a:t>
            </a:r>
            <a:r>
              <a:rPr sz="2000" spc="-155" dirty="0">
                <a:latin typeface="Carlito"/>
                <a:cs typeface="Carlito"/>
              </a:rPr>
              <a:t>A</a:t>
            </a:r>
            <a:r>
              <a:rPr sz="2000" spc="-5" dirty="0">
                <a:latin typeface="Carlito"/>
                <a:cs typeface="Carlito"/>
              </a:rPr>
              <a:t>TION  CODE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88544" y="1816544"/>
            <a:ext cx="1702435" cy="2845435"/>
            <a:chOff x="6388544" y="1816544"/>
            <a:chExt cx="1702435" cy="2845435"/>
          </a:xfrm>
        </p:grpSpPr>
        <p:sp>
          <p:nvSpPr>
            <p:cNvPr id="17" name="object 17"/>
            <p:cNvSpPr/>
            <p:nvPr/>
          </p:nvSpPr>
          <p:spPr>
            <a:xfrm>
              <a:off x="6401562" y="1829562"/>
              <a:ext cx="1676400" cy="2819400"/>
            </a:xfrm>
            <a:custGeom>
              <a:avLst/>
              <a:gdLst/>
              <a:ahLst/>
              <a:cxnLst/>
              <a:rect l="l" t="t" r="r" b="b"/>
              <a:pathLst>
                <a:path w="1676400" h="2819400">
                  <a:moveTo>
                    <a:pt x="838199" y="0"/>
                  </a:moveTo>
                  <a:lnTo>
                    <a:pt x="778340" y="1180"/>
                  </a:lnTo>
                  <a:lnTo>
                    <a:pt x="719616" y="4667"/>
                  </a:lnTo>
                  <a:lnTo>
                    <a:pt x="662170" y="10382"/>
                  </a:lnTo>
                  <a:lnTo>
                    <a:pt x="606143" y="18245"/>
                  </a:lnTo>
                  <a:lnTo>
                    <a:pt x="551678" y="28177"/>
                  </a:lnTo>
                  <a:lnTo>
                    <a:pt x="498915" y="40097"/>
                  </a:lnTo>
                  <a:lnTo>
                    <a:pt x="447998" y="53926"/>
                  </a:lnTo>
                  <a:lnTo>
                    <a:pt x="399068" y="69586"/>
                  </a:lnTo>
                  <a:lnTo>
                    <a:pt x="352266" y="86995"/>
                  </a:lnTo>
                  <a:lnTo>
                    <a:pt x="307735" y="106074"/>
                  </a:lnTo>
                  <a:lnTo>
                    <a:pt x="265617" y="126745"/>
                  </a:lnTo>
                  <a:lnTo>
                    <a:pt x="226052" y="148926"/>
                  </a:lnTo>
                  <a:lnTo>
                    <a:pt x="189184" y="172540"/>
                  </a:lnTo>
                  <a:lnTo>
                    <a:pt x="155154" y="197505"/>
                  </a:lnTo>
                  <a:lnTo>
                    <a:pt x="124104" y="223743"/>
                  </a:lnTo>
                  <a:lnTo>
                    <a:pt x="96175" y="251173"/>
                  </a:lnTo>
                  <a:lnTo>
                    <a:pt x="50251" y="309294"/>
                  </a:lnTo>
                  <a:lnTo>
                    <a:pt x="18516" y="371232"/>
                  </a:lnTo>
                  <a:lnTo>
                    <a:pt x="2104" y="436348"/>
                  </a:lnTo>
                  <a:lnTo>
                    <a:pt x="0" y="469900"/>
                  </a:lnTo>
                  <a:lnTo>
                    <a:pt x="0" y="2349500"/>
                  </a:lnTo>
                  <a:lnTo>
                    <a:pt x="8323" y="2415967"/>
                  </a:lnTo>
                  <a:lnTo>
                    <a:pt x="32539" y="2479573"/>
                  </a:lnTo>
                  <a:lnTo>
                    <a:pt x="71511" y="2539682"/>
                  </a:lnTo>
                  <a:lnTo>
                    <a:pt x="124104" y="2595656"/>
                  </a:lnTo>
                  <a:lnTo>
                    <a:pt x="155154" y="2621894"/>
                  </a:lnTo>
                  <a:lnTo>
                    <a:pt x="189184" y="2646859"/>
                  </a:lnTo>
                  <a:lnTo>
                    <a:pt x="226052" y="2670473"/>
                  </a:lnTo>
                  <a:lnTo>
                    <a:pt x="265617" y="2692654"/>
                  </a:lnTo>
                  <a:lnTo>
                    <a:pt x="307735" y="2713325"/>
                  </a:lnTo>
                  <a:lnTo>
                    <a:pt x="352266" y="2732404"/>
                  </a:lnTo>
                  <a:lnTo>
                    <a:pt x="399068" y="2749813"/>
                  </a:lnTo>
                  <a:lnTo>
                    <a:pt x="447998" y="2765473"/>
                  </a:lnTo>
                  <a:lnTo>
                    <a:pt x="498915" y="2779302"/>
                  </a:lnTo>
                  <a:lnTo>
                    <a:pt x="551678" y="2791222"/>
                  </a:lnTo>
                  <a:lnTo>
                    <a:pt x="606143" y="2801154"/>
                  </a:lnTo>
                  <a:lnTo>
                    <a:pt x="662170" y="2809017"/>
                  </a:lnTo>
                  <a:lnTo>
                    <a:pt x="719616" y="2814732"/>
                  </a:lnTo>
                  <a:lnTo>
                    <a:pt x="778340" y="2818219"/>
                  </a:lnTo>
                  <a:lnTo>
                    <a:pt x="838199" y="2819400"/>
                  </a:lnTo>
                  <a:lnTo>
                    <a:pt x="898059" y="2818219"/>
                  </a:lnTo>
                  <a:lnTo>
                    <a:pt x="956783" y="2814732"/>
                  </a:lnTo>
                  <a:lnTo>
                    <a:pt x="1014229" y="2809017"/>
                  </a:lnTo>
                  <a:lnTo>
                    <a:pt x="1070256" y="2801154"/>
                  </a:lnTo>
                  <a:lnTo>
                    <a:pt x="1124721" y="2791222"/>
                  </a:lnTo>
                  <a:lnTo>
                    <a:pt x="1177484" y="2779302"/>
                  </a:lnTo>
                  <a:lnTo>
                    <a:pt x="1228401" y="2765473"/>
                  </a:lnTo>
                  <a:lnTo>
                    <a:pt x="1277331" y="2749813"/>
                  </a:lnTo>
                  <a:lnTo>
                    <a:pt x="1324133" y="2732404"/>
                  </a:lnTo>
                  <a:lnTo>
                    <a:pt x="1368664" y="2713325"/>
                  </a:lnTo>
                  <a:lnTo>
                    <a:pt x="1410782" y="2692654"/>
                  </a:lnTo>
                  <a:lnTo>
                    <a:pt x="1450347" y="2670473"/>
                  </a:lnTo>
                  <a:lnTo>
                    <a:pt x="1487215" y="2646859"/>
                  </a:lnTo>
                  <a:lnTo>
                    <a:pt x="1521245" y="2621894"/>
                  </a:lnTo>
                  <a:lnTo>
                    <a:pt x="1552295" y="2595656"/>
                  </a:lnTo>
                  <a:lnTo>
                    <a:pt x="1580224" y="2568226"/>
                  </a:lnTo>
                  <a:lnTo>
                    <a:pt x="1626148" y="2510105"/>
                  </a:lnTo>
                  <a:lnTo>
                    <a:pt x="1657883" y="2448167"/>
                  </a:lnTo>
                  <a:lnTo>
                    <a:pt x="1674295" y="2383051"/>
                  </a:lnTo>
                  <a:lnTo>
                    <a:pt x="1676399" y="2349500"/>
                  </a:lnTo>
                  <a:lnTo>
                    <a:pt x="1676399" y="469900"/>
                  </a:lnTo>
                  <a:lnTo>
                    <a:pt x="1668076" y="403432"/>
                  </a:lnTo>
                  <a:lnTo>
                    <a:pt x="1643860" y="339826"/>
                  </a:lnTo>
                  <a:lnTo>
                    <a:pt x="1604888" y="279717"/>
                  </a:lnTo>
                  <a:lnTo>
                    <a:pt x="1552295" y="223743"/>
                  </a:lnTo>
                  <a:lnTo>
                    <a:pt x="1521245" y="197505"/>
                  </a:lnTo>
                  <a:lnTo>
                    <a:pt x="1487215" y="172540"/>
                  </a:lnTo>
                  <a:lnTo>
                    <a:pt x="1450347" y="148926"/>
                  </a:lnTo>
                  <a:lnTo>
                    <a:pt x="1410782" y="126745"/>
                  </a:lnTo>
                  <a:lnTo>
                    <a:pt x="1368664" y="106074"/>
                  </a:lnTo>
                  <a:lnTo>
                    <a:pt x="1324133" y="86995"/>
                  </a:lnTo>
                  <a:lnTo>
                    <a:pt x="1277331" y="69586"/>
                  </a:lnTo>
                  <a:lnTo>
                    <a:pt x="1228401" y="53926"/>
                  </a:lnTo>
                  <a:lnTo>
                    <a:pt x="1177484" y="40097"/>
                  </a:lnTo>
                  <a:lnTo>
                    <a:pt x="1124721" y="28177"/>
                  </a:lnTo>
                  <a:lnTo>
                    <a:pt x="1070256" y="18245"/>
                  </a:lnTo>
                  <a:lnTo>
                    <a:pt x="1014229" y="10382"/>
                  </a:lnTo>
                  <a:lnTo>
                    <a:pt x="956783" y="4667"/>
                  </a:lnTo>
                  <a:lnTo>
                    <a:pt x="898059" y="1180"/>
                  </a:lnTo>
                  <a:lnTo>
                    <a:pt x="838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1562" y="1829562"/>
              <a:ext cx="1676400" cy="2819400"/>
            </a:xfrm>
            <a:custGeom>
              <a:avLst/>
              <a:gdLst/>
              <a:ahLst/>
              <a:cxnLst/>
              <a:rect l="l" t="t" r="r" b="b"/>
              <a:pathLst>
                <a:path w="1676400" h="2819400">
                  <a:moveTo>
                    <a:pt x="1676399" y="469900"/>
                  </a:moveTo>
                  <a:lnTo>
                    <a:pt x="1668076" y="536367"/>
                  </a:lnTo>
                  <a:lnTo>
                    <a:pt x="1643860" y="599973"/>
                  </a:lnTo>
                  <a:lnTo>
                    <a:pt x="1604888" y="660082"/>
                  </a:lnTo>
                  <a:lnTo>
                    <a:pt x="1552295" y="716056"/>
                  </a:lnTo>
                  <a:lnTo>
                    <a:pt x="1521245" y="742294"/>
                  </a:lnTo>
                  <a:lnTo>
                    <a:pt x="1487215" y="767259"/>
                  </a:lnTo>
                  <a:lnTo>
                    <a:pt x="1450347" y="790873"/>
                  </a:lnTo>
                  <a:lnTo>
                    <a:pt x="1410782" y="813054"/>
                  </a:lnTo>
                  <a:lnTo>
                    <a:pt x="1368664" y="833725"/>
                  </a:lnTo>
                  <a:lnTo>
                    <a:pt x="1324133" y="852804"/>
                  </a:lnTo>
                  <a:lnTo>
                    <a:pt x="1277331" y="870213"/>
                  </a:lnTo>
                  <a:lnTo>
                    <a:pt x="1228401" y="885873"/>
                  </a:lnTo>
                  <a:lnTo>
                    <a:pt x="1177484" y="899702"/>
                  </a:lnTo>
                  <a:lnTo>
                    <a:pt x="1124721" y="911622"/>
                  </a:lnTo>
                  <a:lnTo>
                    <a:pt x="1070256" y="921554"/>
                  </a:lnTo>
                  <a:lnTo>
                    <a:pt x="1014229" y="929417"/>
                  </a:lnTo>
                  <a:lnTo>
                    <a:pt x="956783" y="935132"/>
                  </a:lnTo>
                  <a:lnTo>
                    <a:pt x="898059" y="938619"/>
                  </a:lnTo>
                  <a:lnTo>
                    <a:pt x="838199" y="939800"/>
                  </a:lnTo>
                  <a:lnTo>
                    <a:pt x="778340" y="938619"/>
                  </a:lnTo>
                  <a:lnTo>
                    <a:pt x="719616" y="935132"/>
                  </a:lnTo>
                  <a:lnTo>
                    <a:pt x="662170" y="929417"/>
                  </a:lnTo>
                  <a:lnTo>
                    <a:pt x="606143" y="921554"/>
                  </a:lnTo>
                  <a:lnTo>
                    <a:pt x="551678" y="911622"/>
                  </a:lnTo>
                  <a:lnTo>
                    <a:pt x="498915" y="899702"/>
                  </a:lnTo>
                  <a:lnTo>
                    <a:pt x="447998" y="885873"/>
                  </a:lnTo>
                  <a:lnTo>
                    <a:pt x="399068" y="870213"/>
                  </a:lnTo>
                  <a:lnTo>
                    <a:pt x="352266" y="852804"/>
                  </a:lnTo>
                  <a:lnTo>
                    <a:pt x="307735" y="833725"/>
                  </a:lnTo>
                  <a:lnTo>
                    <a:pt x="265617" y="813054"/>
                  </a:lnTo>
                  <a:lnTo>
                    <a:pt x="226052" y="790873"/>
                  </a:lnTo>
                  <a:lnTo>
                    <a:pt x="189184" y="767259"/>
                  </a:lnTo>
                  <a:lnTo>
                    <a:pt x="155154" y="742294"/>
                  </a:lnTo>
                  <a:lnTo>
                    <a:pt x="124104" y="716056"/>
                  </a:lnTo>
                  <a:lnTo>
                    <a:pt x="96175" y="688626"/>
                  </a:lnTo>
                  <a:lnTo>
                    <a:pt x="50251" y="630505"/>
                  </a:lnTo>
                  <a:lnTo>
                    <a:pt x="18516" y="568567"/>
                  </a:lnTo>
                  <a:lnTo>
                    <a:pt x="2104" y="503451"/>
                  </a:lnTo>
                  <a:lnTo>
                    <a:pt x="0" y="469900"/>
                  </a:lnTo>
                </a:path>
                <a:path w="1676400" h="2819400">
                  <a:moveTo>
                    <a:pt x="0" y="469900"/>
                  </a:moveTo>
                  <a:lnTo>
                    <a:pt x="8323" y="403432"/>
                  </a:lnTo>
                  <a:lnTo>
                    <a:pt x="32539" y="339826"/>
                  </a:lnTo>
                  <a:lnTo>
                    <a:pt x="71511" y="279717"/>
                  </a:lnTo>
                  <a:lnTo>
                    <a:pt x="124104" y="223743"/>
                  </a:lnTo>
                  <a:lnTo>
                    <a:pt x="155154" y="197505"/>
                  </a:lnTo>
                  <a:lnTo>
                    <a:pt x="189184" y="172540"/>
                  </a:lnTo>
                  <a:lnTo>
                    <a:pt x="226052" y="148926"/>
                  </a:lnTo>
                  <a:lnTo>
                    <a:pt x="265617" y="126745"/>
                  </a:lnTo>
                  <a:lnTo>
                    <a:pt x="307735" y="106074"/>
                  </a:lnTo>
                  <a:lnTo>
                    <a:pt x="352266" y="86995"/>
                  </a:lnTo>
                  <a:lnTo>
                    <a:pt x="399068" y="69586"/>
                  </a:lnTo>
                  <a:lnTo>
                    <a:pt x="447998" y="53926"/>
                  </a:lnTo>
                  <a:lnTo>
                    <a:pt x="498915" y="40097"/>
                  </a:lnTo>
                  <a:lnTo>
                    <a:pt x="551678" y="28177"/>
                  </a:lnTo>
                  <a:lnTo>
                    <a:pt x="606143" y="18245"/>
                  </a:lnTo>
                  <a:lnTo>
                    <a:pt x="662170" y="10382"/>
                  </a:lnTo>
                  <a:lnTo>
                    <a:pt x="719616" y="4667"/>
                  </a:lnTo>
                  <a:lnTo>
                    <a:pt x="778340" y="1180"/>
                  </a:lnTo>
                  <a:lnTo>
                    <a:pt x="838199" y="0"/>
                  </a:lnTo>
                  <a:lnTo>
                    <a:pt x="898059" y="1180"/>
                  </a:lnTo>
                  <a:lnTo>
                    <a:pt x="956783" y="4667"/>
                  </a:lnTo>
                  <a:lnTo>
                    <a:pt x="1014229" y="10382"/>
                  </a:lnTo>
                  <a:lnTo>
                    <a:pt x="1070256" y="18245"/>
                  </a:lnTo>
                  <a:lnTo>
                    <a:pt x="1124721" y="28177"/>
                  </a:lnTo>
                  <a:lnTo>
                    <a:pt x="1177484" y="40097"/>
                  </a:lnTo>
                  <a:lnTo>
                    <a:pt x="1228401" y="53926"/>
                  </a:lnTo>
                  <a:lnTo>
                    <a:pt x="1277331" y="69586"/>
                  </a:lnTo>
                  <a:lnTo>
                    <a:pt x="1324133" y="86995"/>
                  </a:lnTo>
                  <a:lnTo>
                    <a:pt x="1368664" y="106074"/>
                  </a:lnTo>
                  <a:lnTo>
                    <a:pt x="1410782" y="126745"/>
                  </a:lnTo>
                  <a:lnTo>
                    <a:pt x="1450347" y="148926"/>
                  </a:lnTo>
                  <a:lnTo>
                    <a:pt x="1487215" y="172540"/>
                  </a:lnTo>
                  <a:lnTo>
                    <a:pt x="1521245" y="197505"/>
                  </a:lnTo>
                  <a:lnTo>
                    <a:pt x="1552295" y="223743"/>
                  </a:lnTo>
                  <a:lnTo>
                    <a:pt x="1580224" y="251173"/>
                  </a:lnTo>
                  <a:lnTo>
                    <a:pt x="1626148" y="309294"/>
                  </a:lnTo>
                  <a:lnTo>
                    <a:pt x="1657883" y="371232"/>
                  </a:lnTo>
                  <a:lnTo>
                    <a:pt x="1674295" y="436348"/>
                  </a:lnTo>
                  <a:lnTo>
                    <a:pt x="1676399" y="469900"/>
                  </a:lnTo>
                  <a:lnTo>
                    <a:pt x="1676399" y="2349500"/>
                  </a:lnTo>
                  <a:lnTo>
                    <a:pt x="1668076" y="2415967"/>
                  </a:lnTo>
                  <a:lnTo>
                    <a:pt x="1643860" y="2479573"/>
                  </a:lnTo>
                  <a:lnTo>
                    <a:pt x="1604888" y="2539682"/>
                  </a:lnTo>
                  <a:lnTo>
                    <a:pt x="1552295" y="2595656"/>
                  </a:lnTo>
                  <a:lnTo>
                    <a:pt x="1521245" y="2621894"/>
                  </a:lnTo>
                  <a:lnTo>
                    <a:pt x="1487215" y="2646859"/>
                  </a:lnTo>
                  <a:lnTo>
                    <a:pt x="1450347" y="2670473"/>
                  </a:lnTo>
                  <a:lnTo>
                    <a:pt x="1410782" y="2692654"/>
                  </a:lnTo>
                  <a:lnTo>
                    <a:pt x="1368664" y="2713325"/>
                  </a:lnTo>
                  <a:lnTo>
                    <a:pt x="1324133" y="2732404"/>
                  </a:lnTo>
                  <a:lnTo>
                    <a:pt x="1277331" y="2749813"/>
                  </a:lnTo>
                  <a:lnTo>
                    <a:pt x="1228401" y="2765473"/>
                  </a:lnTo>
                  <a:lnTo>
                    <a:pt x="1177484" y="2779302"/>
                  </a:lnTo>
                  <a:lnTo>
                    <a:pt x="1124721" y="2791222"/>
                  </a:lnTo>
                  <a:lnTo>
                    <a:pt x="1070256" y="2801154"/>
                  </a:lnTo>
                  <a:lnTo>
                    <a:pt x="1014229" y="2809017"/>
                  </a:lnTo>
                  <a:lnTo>
                    <a:pt x="956783" y="2814732"/>
                  </a:lnTo>
                  <a:lnTo>
                    <a:pt x="898059" y="2818219"/>
                  </a:lnTo>
                  <a:lnTo>
                    <a:pt x="838199" y="2819400"/>
                  </a:lnTo>
                  <a:lnTo>
                    <a:pt x="778340" y="2818219"/>
                  </a:lnTo>
                  <a:lnTo>
                    <a:pt x="719616" y="2814732"/>
                  </a:lnTo>
                  <a:lnTo>
                    <a:pt x="662170" y="2809017"/>
                  </a:lnTo>
                  <a:lnTo>
                    <a:pt x="606143" y="2801154"/>
                  </a:lnTo>
                  <a:lnTo>
                    <a:pt x="551678" y="2791222"/>
                  </a:lnTo>
                  <a:lnTo>
                    <a:pt x="498915" y="2779302"/>
                  </a:lnTo>
                  <a:lnTo>
                    <a:pt x="447998" y="2765473"/>
                  </a:lnTo>
                  <a:lnTo>
                    <a:pt x="399068" y="2749813"/>
                  </a:lnTo>
                  <a:lnTo>
                    <a:pt x="352266" y="2732404"/>
                  </a:lnTo>
                  <a:lnTo>
                    <a:pt x="307735" y="2713325"/>
                  </a:lnTo>
                  <a:lnTo>
                    <a:pt x="265617" y="2692654"/>
                  </a:lnTo>
                  <a:lnTo>
                    <a:pt x="226052" y="2670473"/>
                  </a:lnTo>
                  <a:lnTo>
                    <a:pt x="189184" y="2646859"/>
                  </a:lnTo>
                  <a:lnTo>
                    <a:pt x="155154" y="2621894"/>
                  </a:lnTo>
                  <a:lnTo>
                    <a:pt x="124104" y="2595656"/>
                  </a:lnTo>
                  <a:lnTo>
                    <a:pt x="96175" y="2568226"/>
                  </a:lnTo>
                  <a:lnTo>
                    <a:pt x="50251" y="2510105"/>
                  </a:lnTo>
                  <a:lnTo>
                    <a:pt x="18516" y="2448167"/>
                  </a:lnTo>
                  <a:lnTo>
                    <a:pt x="2104" y="2383051"/>
                  </a:lnTo>
                  <a:lnTo>
                    <a:pt x="0" y="2349500"/>
                  </a:lnTo>
                  <a:lnTo>
                    <a:pt x="0" y="4699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97471" y="3292220"/>
            <a:ext cx="1084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rlito"/>
                <a:cs typeface="Carlito"/>
              </a:rPr>
              <a:t>D</a:t>
            </a:r>
            <a:r>
              <a:rPr sz="2000" spc="-155" dirty="0">
                <a:latin typeface="Carlito"/>
                <a:cs typeface="Carlito"/>
              </a:rPr>
              <a:t>A</a:t>
            </a:r>
            <a:r>
              <a:rPr sz="2000" spc="-165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20" dirty="0">
                <a:latin typeface="Carlito"/>
                <a:cs typeface="Carlito"/>
              </a:rPr>
              <a:t>B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5" dirty="0">
                <a:latin typeface="Carlito"/>
                <a:cs typeface="Carlito"/>
              </a:rPr>
              <a:t>S</a:t>
            </a:r>
            <a:r>
              <a:rPr sz="2000" dirty="0">
                <a:latin typeface="Carlito"/>
                <a:cs typeface="Carlito"/>
              </a:rPr>
              <a:t>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48000" y="2921507"/>
            <a:ext cx="3505200" cy="3645535"/>
            <a:chOff x="3048000" y="2921507"/>
            <a:chExt cx="3505200" cy="3645535"/>
          </a:xfrm>
        </p:grpSpPr>
        <p:sp>
          <p:nvSpPr>
            <p:cNvPr id="21" name="object 21"/>
            <p:cNvSpPr/>
            <p:nvPr/>
          </p:nvSpPr>
          <p:spPr>
            <a:xfrm>
              <a:off x="3048000" y="2921507"/>
              <a:ext cx="3505200" cy="2717800"/>
            </a:xfrm>
            <a:custGeom>
              <a:avLst/>
              <a:gdLst/>
              <a:ahLst/>
              <a:cxnLst/>
              <a:rect l="l" t="t" r="r" b="b"/>
              <a:pathLst>
                <a:path w="3505200" h="2717800">
                  <a:moveTo>
                    <a:pt x="827265" y="134366"/>
                  </a:moveTo>
                  <a:lnTo>
                    <a:pt x="825627" y="134366"/>
                  </a:lnTo>
                  <a:lnTo>
                    <a:pt x="802106" y="134366"/>
                  </a:lnTo>
                  <a:lnTo>
                    <a:pt x="743077" y="168656"/>
                  </a:lnTo>
                  <a:lnTo>
                    <a:pt x="742061" y="172466"/>
                  </a:lnTo>
                  <a:lnTo>
                    <a:pt x="745617" y="178562"/>
                  </a:lnTo>
                  <a:lnTo>
                    <a:pt x="749554" y="179578"/>
                  </a:lnTo>
                  <a:lnTo>
                    <a:pt x="752475" y="177800"/>
                  </a:lnTo>
                  <a:lnTo>
                    <a:pt x="827265" y="134366"/>
                  </a:lnTo>
                  <a:close/>
                </a:path>
                <a:path w="3505200" h="2717800">
                  <a:moveTo>
                    <a:pt x="838200" y="348742"/>
                  </a:moveTo>
                  <a:lnTo>
                    <a:pt x="36004" y="350227"/>
                  </a:lnTo>
                  <a:lnTo>
                    <a:pt x="91948" y="317500"/>
                  </a:lnTo>
                  <a:lnTo>
                    <a:pt x="94869" y="315722"/>
                  </a:lnTo>
                  <a:lnTo>
                    <a:pt x="95885" y="311912"/>
                  </a:lnTo>
                  <a:lnTo>
                    <a:pt x="94107" y="308864"/>
                  </a:lnTo>
                  <a:lnTo>
                    <a:pt x="92456" y="305816"/>
                  </a:lnTo>
                  <a:lnTo>
                    <a:pt x="88519" y="304800"/>
                  </a:lnTo>
                  <a:lnTo>
                    <a:pt x="0" y="356616"/>
                  </a:lnTo>
                  <a:lnTo>
                    <a:pt x="85725" y="406400"/>
                  </a:lnTo>
                  <a:lnTo>
                    <a:pt x="88646" y="408178"/>
                  </a:lnTo>
                  <a:lnTo>
                    <a:pt x="92583" y="407162"/>
                  </a:lnTo>
                  <a:lnTo>
                    <a:pt x="96139" y="401066"/>
                  </a:lnTo>
                  <a:lnTo>
                    <a:pt x="95123" y="397256"/>
                  </a:lnTo>
                  <a:lnTo>
                    <a:pt x="36080" y="362966"/>
                  </a:lnTo>
                  <a:lnTo>
                    <a:pt x="838200" y="361442"/>
                  </a:lnTo>
                  <a:lnTo>
                    <a:pt x="838200" y="348742"/>
                  </a:lnTo>
                  <a:close/>
                </a:path>
                <a:path w="3505200" h="2717800">
                  <a:moveTo>
                    <a:pt x="838200" y="128016"/>
                  </a:moveTo>
                  <a:lnTo>
                    <a:pt x="749681" y="76200"/>
                  </a:lnTo>
                  <a:lnTo>
                    <a:pt x="745744" y="77216"/>
                  </a:lnTo>
                  <a:lnTo>
                    <a:pt x="744093" y="80264"/>
                  </a:lnTo>
                  <a:lnTo>
                    <a:pt x="742315" y="83312"/>
                  </a:lnTo>
                  <a:lnTo>
                    <a:pt x="743331" y="87122"/>
                  </a:lnTo>
                  <a:lnTo>
                    <a:pt x="746252" y="88900"/>
                  </a:lnTo>
                  <a:lnTo>
                    <a:pt x="802182" y="121627"/>
                  </a:lnTo>
                  <a:lnTo>
                    <a:pt x="0" y="120142"/>
                  </a:lnTo>
                  <a:lnTo>
                    <a:pt x="0" y="132842"/>
                  </a:lnTo>
                  <a:lnTo>
                    <a:pt x="802182" y="134327"/>
                  </a:lnTo>
                  <a:lnTo>
                    <a:pt x="825627" y="134366"/>
                  </a:lnTo>
                  <a:lnTo>
                    <a:pt x="827328" y="134327"/>
                  </a:lnTo>
                  <a:lnTo>
                    <a:pt x="838200" y="128016"/>
                  </a:lnTo>
                  <a:close/>
                </a:path>
                <a:path w="3505200" h="2717800">
                  <a:moveTo>
                    <a:pt x="1653413" y="1434338"/>
                  </a:moveTo>
                  <a:lnTo>
                    <a:pt x="1609051" y="1358265"/>
                  </a:lnTo>
                  <a:lnTo>
                    <a:pt x="1601724" y="1345692"/>
                  </a:lnTo>
                  <a:lnTo>
                    <a:pt x="1550035" y="1434211"/>
                  </a:lnTo>
                  <a:lnTo>
                    <a:pt x="1551051" y="1438148"/>
                  </a:lnTo>
                  <a:lnTo>
                    <a:pt x="1553972" y="1439926"/>
                  </a:lnTo>
                  <a:lnTo>
                    <a:pt x="1557020" y="1441704"/>
                  </a:lnTo>
                  <a:lnTo>
                    <a:pt x="1560957" y="1440688"/>
                  </a:lnTo>
                  <a:lnTo>
                    <a:pt x="1595335" y="1381899"/>
                  </a:lnTo>
                  <a:lnTo>
                    <a:pt x="1593850" y="2717279"/>
                  </a:lnTo>
                  <a:lnTo>
                    <a:pt x="1606550" y="2717304"/>
                  </a:lnTo>
                  <a:lnTo>
                    <a:pt x="1608035" y="1381734"/>
                  </a:lnTo>
                  <a:lnTo>
                    <a:pt x="1608061" y="1361440"/>
                  </a:lnTo>
                  <a:lnTo>
                    <a:pt x="1608074" y="1358265"/>
                  </a:lnTo>
                  <a:lnTo>
                    <a:pt x="1608137" y="1381899"/>
                  </a:lnTo>
                  <a:lnTo>
                    <a:pt x="1640890" y="1438275"/>
                  </a:lnTo>
                  <a:lnTo>
                    <a:pt x="1642364" y="1440688"/>
                  </a:lnTo>
                  <a:lnTo>
                    <a:pt x="1646301" y="1441831"/>
                  </a:lnTo>
                  <a:lnTo>
                    <a:pt x="1652397" y="1438275"/>
                  </a:lnTo>
                  <a:lnTo>
                    <a:pt x="1653413" y="1434338"/>
                  </a:lnTo>
                  <a:close/>
                </a:path>
                <a:path w="3505200" h="2717800">
                  <a:moveTo>
                    <a:pt x="1879092" y="2628773"/>
                  </a:moveTo>
                  <a:lnTo>
                    <a:pt x="1878076" y="2624836"/>
                  </a:lnTo>
                  <a:lnTo>
                    <a:pt x="1871980" y="2621280"/>
                  </a:lnTo>
                  <a:lnTo>
                    <a:pt x="1868170" y="2622296"/>
                  </a:lnTo>
                  <a:lnTo>
                    <a:pt x="1833676" y="2681236"/>
                  </a:lnTo>
                  <a:lnTo>
                    <a:pt x="1833626" y="2701518"/>
                  </a:lnTo>
                  <a:lnTo>
                    <a:pt x="1833651" y="2681287"/>
                  </a:lnTo>
                  <a:lnTo>
                    <a:pt x="1835277" y="1345692"/>
                  </a:lnTo>
                  <a:lnTo>
                    <a:pt x="1822577" y="1345692"/>
                  </a:lnTo>
                  <a:lnTo>
                    <a:pt x="1821014" y="2621153"/>
                  </a:lnTo>
                  <a:lnTo>
                    <a:pt x="1820976" y="2681287"/>
                  </a:lnTo>
                  <a:lnTo>
                    <a:pt x="1788096" y="2624709"/>
                  </a:lnTo>
                  <a:lnTo>
                    <a:pt x="1786636" y="2622296"/>
                  </a:lnTo>
                  <a:lnTo>
                    <a:pt x="1782826" y="2621153"/>
                  </a:lnTo>
                  <a:lnTo>
                    <a:pt x="1776730" y="2624709"/>
                  </a:lnTo>
                  <a:lnTo>
                    <a:pt x="1775714" y="2628646"/>
                  </a:lnTo>
                  <a:lnTo>
                    <a:pt x="1827276" y="2717317"/>
                  </a:lnTo>
                  <a:lnTo>
                    <a:pt x="1834629" y="2704744"/>
                  </a:lnTo>
                  <a:lnTo>
                    <a:pt x="1879092" y="2628773"/>
                  </a:lnTo>
                  <a:close/>
                </a:path>
                <a:path w="3505200" h="2717800">
                  <a:moveTo>
                    <a:pt x="3494265" y="58166"/>
                  </a:moveTo>
                  <a:lnTo>
                    <a:pt x="3492627" y="58166"/>
                  </a:lnTo>
                  <a:lnTo>
                    <a:pt x="3469106" y="58166"/>
                  </a:lnTo>
                  <a:lnTo>
                    <a:pt x="3410077" y="92456"/>
                  </a:lnTo>
                  <a:lnTo>
                    <a:pt x="3409061" y="96266"/>
                  </a:lnTo>
                  <a:lnTo>
                    <a:pt x="3412617" y="102362"/>
                  </a:lnTo>
                  <a:lnTo>
                    <a:pt x="3416554" y="103378"/>
                  </a:lnTo>
                  <a:lnTo>
                    <a:pt x="3419475" y="101600"/>
                  </a:lnTo>
                  <a:lnTo>
                    <a:pt x="3494265" y="58166"/>
                  </a:lnTo>
                  <a:close/>
                </a:path>
                <a:path w="3505200" h="2717800">
                  <a:moveTo>
                    <a:pt x="3505200" y="272542"/>
                  </a:moveTo>
                  <a:lnTo>
                    <a:pt x="2703004" y="274027"/>
                  </a:lnTo>
                  <a:lnTo>
                    <a:pt x="2758948" y="241300"/>
                  </a:lnTo>
                  <a:lnTo>
                    <a:pt x="2761869" y="239522"/>
                  </a:lnTo>
                  <a:lnTo>
                    <a:pt x="2762885" y="235712"/>
                  </a:lnTo>
                  <a:lnTo>
                    <a:pt x="2761107" y="232664"/>
                  </a:lnTo>
                  <a:lnTo>
                    <a:pt x="2759456" y="229616"/>
                  </a:lnTo>
                  <a:lnTo>
                    <a:pt x="2755519" y="228600"/>
                  </a:lnTo>
                  <a:lnTo>
                    <a:pt x="2667000" y="280416"/>
                  </a:lnTo>
                  <a:lnTo>
                    <a:pt x="2752725" y="330200"/>
                  </a:lnTo>
                  <a:lnTo>
                    <a:pt x="2755646" y="331978"/>
                  </a:lnTo>
                  <a:lnTo>
                    <a:pt x="2759583" y="330962"/>
                  </a:lnTo>
                  <a:lnTo>
                    <a:pt x="2763139" y="324866"/>
                  </a:lnTo>
                  <a:lnTo>
                    <a:pt x="2762123" y="321056"/>
                  </a:lnTo>
                  <a:lnTo>
                    <a:pt x="2703080" y="286766"/>
                  </a:lnTo>
                  <a:lnTo>
                    <a:pt x="3505200" y="285242"/>
                  </a:lnTo>
                  <a:lnTo>
                    <a:pt x="3505200" y="272542"/>
                  </a:lnTo>
                  <a:close/>
                </a:path>
                <a:path w="3505200" h="2717800">
                  <a:moveTo>
                    <a:pt x="3505200" y="51816"/>
                  </a:moveTo>
                  <a:lnTo>
                    <a:pt x="3416681" y="0"/>
                  </a:lnTo>
                  <a:lnTo>
                    <a:pt x="3412744" y="1016"/>
                  </a:lnTo>
                  <a:lnTo>
                    <a:pt x="3411093" y="4064"/>
                  </a:lnTo>
                  <a:lnTo>
                    <a:pt x="3409315" y="7112"/>
                  </a:lnTo>
                  <a:lnTo>
                    <a:pt x="3410331" y="10922"/>
                  </a:lnTo>
                  <a:lnTo>
                    <a:pt x="3413252" y="12700"/>
                  </a:lnTo>
                  <a:lnTo>
                    <a:pt x="3469182" y="45427"/>
                  </a:lnTo>
                  <a:lnTo>
                    <a:pt x="2667000" y="43942"/>
                  </a:lnTo>
                  <a:lnTo>
                    <a:pt x="2667000" y="56642"/>
                  </a:lnTo>
                  <a:lnTo>
                    <a:pt x="3469182" y="58127"/>
                  </a:lnTo>
                  <a:lnTo>
                    <a:pt x="3492627" y="58166"/>
                  </a:lnTo>
                  <a:lnTo>
                    <a:pt x="3494328" y="58127"/>
                  </a:lnTo>
                  <a:lnTo>
                    <a:pt x="3505200" y="5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10762" y="5639561"/>
              <a:ext cx="2133600" cy="914400"/>
            </a:xfrm>
            <a:custGeom>
              <a:avLst/>
              <a:gdLst/>
              <a:ahLst/>
              <a:cxnLst/>
              <a:rect l="l" t="t" r="r" b="b"/>
              <a:pathLst>
                <a:path w="2133600" h="914400">
                  <a:moveTo>
                    <a:pt x="2133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133600" y="9144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10762" y="5639561"/>
              <a:ext cx="2133600" cy="914400"/>
            </a:xfrm>
            <a:custGeom>
              <a:avLst/>
              <a:gdLst/>
              <a:ahLst/>
              <a:cxnLst/>
              <a:rect l="l" t="t" r="r" b="b"/>
              <a:pathLst>
                <a:path w="2133600" h="914400">
                  <a:moveTo>
                    <a:pt x="0" y="914400"/>
                  </a:moveTo>
                  <a:lnTo>
                    <a:pt x="2133600" y="9144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810761" y="5639561"/>
            <a:ext cx="2133600" cy="91440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563880" marR="559435" indent="40640">
              <a:lnSpc>
                <a:spcPct val="100000"/>
              </a:lnSpc>
              <a:spcBef>
                <a:spcPts val="1075"/>
              </a:spcBef>
            </a:pPr>
            <a:r>
              <a:rPr sz="2000" spc="-5" dirty="0">
                <a:latin typeface="Carlito"/>
                <a:cs typeface="Carlito"/>
              </a:rPr>
              <a:t>VERSION  </a:t>
            </a:r>
            <a:r>
              <a:rPr sz="2000" spc="-15" dirty="0">
                <a:latin typeface="Carlito"/>
                <a:cs typeface="Carlito"/>
              </a:rPr>
              <a:t>C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dirty="0">
                <a:latin typeface="Carlito"/>
                <a:cs typeface="Carlito"/>
              </a:rPr>
              <a:t>N</a:t>
            </a:r>
            <a:r>
              <a:rPr sz="2000" spc="-5" dirty="0">
                <a:latin typeface="Carlito"/>
                <a:cs typeface="Carlito"/>
              </a:rPr>
              <a:t>T</a:t>
            </a:r>
            <a:r>
              <a:rPr sz="2000" spc="-25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OL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340" y="5179822"/>
            <a:ext cx="569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US</a:t>
            </a:r>
            <a:r>
              <a:rPr sz="2000" spc="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R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2819400"/>
            <a:ext cx="2214245" cy="2362200"/>
            <a:chOff x="0" y="2819400"/>
            <a:chExt cx="2214245" cy="2362200"/>
          </a:xfrm>
        </p:grpSpPr>
        <p:sp>
          <p:nvSpPr>
            <p:cNvPr id="27" name="object 27"/>
            <p:cNvSpPr/>
            <p:nvPr/>
          </p:nvSpPr>
          <p:spPr>
            <a:xfrm>
              <a:off x="1138504" y="2819399"/>
              <a:ext cx="1076325" cy="1219200"/>
            </a:xfrm>
            <a:custGeom>
              <a:avLst/>
              <a:gdLst/>
              <a:ahLst/>
              <a:cxnLst/>
              <a:rect l="l" t="t" r="r" b="b"/>
              <a:pathLst>
                <a:path w="1076325" h="1219200">
                  <a:moveTo>
                    <a:pt x="918895" y="0"/>
                  </a:moveTo>
                  <a:lnTo>
                    <a:pt x="819708" y="26035"/>
                  </a:lnTo>
                  <a:lnTo>
                    <a:pt x="817676" y="29591"/>
                  </a:lnTo>
                  <a:lnTo>
                    <a:pt x="818565" y="33020"/>
                  </a:lnTo>
                  <a:lnTo>
                    <a:pt x="819454" y="36322"/>
                  </a:lnTo>
                  <a:lnTo>
                    <a:pt x="822883" y="38354"/>
                  </a:lnTo>
                  <a:lnTo>
                    <a:pt x="888898" y="20980"/>
                  </a:lnTo>
                  <a:lnTo>
                    <a:pt x="0" y="909955"/>
                  </a:lnTo>
                  <a:lnTo>
                    <a:pt x="8991" y="918845"/>
                  </a:lnTo>
                  <a:lnTo>
                    <a:pt x="897915" y="29997"/>
                  </a:lnTo>
                  <a:lnTo>
                    <a:pt x="881430" y="92583"/>
                  </a:lnTo>
                  <a:lnTo>
                    <a:pt x="880541" y="96012"/>
                  </a:lnTo>
                  <a:lnTo>
                    <a:pt x="882573" y="99441"/>
                  </a:lnTo>
                  <a:lnTo>
                    <a:pt x="889304" y="101219"/>
                  </a:lnTo>
                  <a:lnTo>
                    <a:pt x="892860" y="99187"/>
                  </a:lnTo>
                  <a:lnTo>
                    <a:pt x="917752" y="4318"/>
                  </a:lnTo>
                  <a:lnTo>
                    <a:pt x="918895" y="0"/>
                  </a:lnTo>
                  <a:close/>
                </a:path>
                <a:path w="1076325" h="1219200">
                  <a:moveTo>
                    <a:pt x="1075740" y="233045"/>
                  </a:moveTo>
                  <a:lnTo>
                    <a:pt x="1066850" y="224155"/>
                  </a:lnTo>
                  <a:lnTo>
                    <a:pt x="101701" y="1189253"/>
                  </a:lnTo>
                  <a:lnTo>
                    <a:pt x="119075" y="1123188"/>
                  </a:lnTo>
                  <a:lnTo>
                    <a:pt x="117043" y="1119759"/>
                  </a:lnTo>
                  <a:lnTo>
                    <a:pt x="110261" y="1117981"/>
                  </a:lnTo>
                  <a:lnTo>
                    <a:pt x="106794" y="1120013"/>
                  </a:lnTo>
                  <a:lnTo>
                    <a:pt x="105892" y="1123315"/>
                  </a:lnTo>
                  <a:lnTo>
                    <a:pt x="80670" y="1219200"/>
                  </a:lnTo>
                  <a:lnTo>
                    <a:pt x="97599" y="1214755"/>
                  </a:lnTo>
                  <a:lnTo>
                    <a:pt x="179882" y="1193165"/>
                  </a:lnTo>
                  <a:lnTo>
                    <a:pt x="181914" y="1189609"/>
                  </a:lnTo>
                  <a:lnTo>
                    <a:pt x="181025" y="1186180"/>
                  </a:lnTo>
                  <a:lnTo>
                    <a:pt x="180136" y="1182878"/>
                  </a:lnTo>
                  <a:lnTo>
                    <a:pt x="176707" y="1180846"/>
                  </a:lnTo>
                  <a:lnTo>
                    <a:pt x="110553" y="1198270"/>
                  </a:lnTo>
                  <a:lnTo>
                    <a:pt x="94068" y="1214755"/>
                  </a:lnTo>
                  <a:lnTo>
                    <a:pt x="96850" y="1211961"/>
                  </a:lnTo>
                  <a:lnTo>
                    <a:pt x="110553" y="1198270"/>
                  </a:lnTo>
                  <a:lnTo>
                    <a:pt x="1075740" y="233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3659124"/>
              <a:ext cx="1219200" cy="15224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1860321"/>
            <a:ext cx="6435090" cy="46247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15" dirty="0">
                <a:latin typeface="Carlito"/>
                <a:cs typeface="Carlito"/>
              </a:rPr>
              <a:t>Four </a:t>
            </a:r>
            <a:r>
              <a:rPr sz="2800" b="1" spc="-20" dirty="0">
                <a:latin typeface="Carlito"/>
                <a:cs typeface="Carlito"/>
              </a:rPr>
              <a:t>Clusters </a:t>
            </a:r>
            <a:r>
              <a:rPr sz="2800" b="1" spc="-5" dirty="0">
                <a:latin typeface="Carlito"/>
                <a:cs typeface="Carlito"/>
              </a:rPr>
              <a:t>Of</a:t>
            </a:r>
            <a:r>
              <a:rPr sz="2800" b="1" spc="8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Knowledge:</a:t>
            </a:r>
            <a:endParaRPr sz="28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Carlito"/>
                <a:cs typeface="Carlito"/>
              </a:rPr>
              <a:t>Back-end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Development</a:t>
            </a:r>
            <a:endParaRPr sz="2800">
              <a:latin typeface="Carlito"/>
              <a:cs typeface="Carlito"/>
            </a:endParaRPr>
          </a:p>
          <a:p>
            <a:pPr marL="335280">
              <a:lnSpc>
                <a:spcPct val="100000"/>
              </a:lnSpc>
              <a:spcBef>
                <a:spcPts val="1070"/>
              </a:spcBef>
            </a:pPr>
            <a:r>
              <a:rPr sz="2400" dirty="0">
                <a:latin typeface="Carlito"/>
                <a:cs typeface="Carlito"/>
              </a:rPr>
              <a:t>Need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learn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10" dirty="0">
                <a:latin typeface="Carlito"/>
                <a:cs typeface="Carlito"/>
              </a:rPr>
              <a:t>framework </a:t>
            </a:r>
            <a:r>
              <a:rPr sz="2400" dirty="0">
                <a:latin typeface="Carlito"/>
                <a:cs typeface="Carlito"/>
              </a:rPr>
              <a:t>with 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Python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800" spc="-15" dirty="0">
                <a:latin typeface="Carlito"/>
                <a:cs typeface="Carlito"/>
              </a:rPr>
              <a:t>Front-end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Development</a:t>
            </a:r>
            <a:endParaRPr sz="2800">
              <a:latin typeface="Carlito"/>
              <a:cs typeface="Carlito"/>
            </a:endParaRPr>
          </a:p>
          <a:p>
            <a:pPr marL="335280">
              <a:lnSpc>
                <a:spcPct val="100000"/>
              </a:lnSpc>
              <a:spcBef>
                <a:spcPts val="1070"/>
              </a:spcBef>
            </a:pPr>
            <a:r>
              <a:rPr sz="2400" spc="-5" dirty="0">
                <a:latin typeface="Carlito"/>
                <a:cs typeface="Carlito"/>
              </a:rPr>
              <a:t>How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make </a:t>
            </a:r>
            <a:r>
              <a:rPr sz="2400" spc="-15" dirty="0">
                <a:latin typeface="Carlito"/>
                <a:cs typeface="Carlito"/>
              </a:rPr>
              <a:t>content </a:t>
            </a:r>
            <a:r>
              <a:rPr sz="2400" spc="-5" dirty="0">
                <a:latin typeface="Carlito"/>
                <a:cs typeface="Carlito"/>
              </a:rPr>
              <a:t>appear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5" dirty="0">
                <a:latin typeface="Carlito"/>
                <a:cs typeface="Carlito"/>
              </a:rPr>
              <a:t>people’s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browser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800" spc="-35" dirty="0">
                <a:latin typeface="Carlito"/>
                <a:cs typeface="Carlito"/>
              </a:rPr>
              <a:t>Version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Control</a:t>
            </a:r>
            <a:endParaRPr sz="2800">
              <a:latin typeface="Carlito"/>
              <a:cs typeface="Carlito"/>
            </a:endParaRPr>
          </a:p>
          <a:p>
            <a:pPr marL="335280">
              <a:lnSpc>
                <a:spcPct val="100000"/>
              </a:lnSpc>
              <a:spcBef>
                <a:spcPts val="1070"/>
              </a:spcBef>
            </a:pPr>
            <a:r>
              <a:rPr sz="2400" spc="-20" dirty="0">
                <a:latin typeface="Carlito"/>
                <a:cs typeface="Carlito"/>
              </a:rPr>
              <a:t>Organize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collaborate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others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800" spc="-10" dirty="0">
                <a:latin typeface="Carlito"/>
                <a:cs typeface="Carlito"/>
              </a:rPr>
              <a:t>Deployment</a:t>
            </a:r>
            <a:endParaRPr sz="2800">
              <a:latin typeface="Carlito"/>
              <a:cs typeface="Carlito"/>
            </a:endParaRPr>
          </a:p>
          <a:p>
            <a:pPr marL="335280">
              <a:lnSpc>
                <a:spcPct val="100000"/>
              </a:lnSpc>
              <a:spcBef>
                <a:spcPts val="1070"/>
              </a:spcBef>
            </a:pPr>
            <a:r>
              <a:rPr sz="2400" spc="-5" dirty="0">
                <a:latin typeface="Carlito"/>
                <a:cs typeface="Carlito"/>
              </a:rPr>
              <a:t>How </a:t>
            </a:r>
            <a:r>
              <a:rPr sz="2400" spc="-10" dirty="0">
                <a:latin typeface="Carlito"/>
                <a:cs typeface="Carlito"/>
              </a:rPr>
              <a:t>to get your site </a:t>
            </a:r>
            <a:r>
              <a:rPr sz="2400" spc="-5" dirty="0">
                <a:latin typeface="Carlito"/>
                <a:cs typeface="Carlito"/>
              </a:rPr>
              <a:t>on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internet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1097025"/>
            <a:ext cx="80625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0" spc="-25" dirty="0">
                <a:solidFill>
                  <a:srgbClr val="04607A"/>
                </a:solidFill>
                <a:latin typeface="Carlito"/>
                <a:cs typeface="Carlito"/>
              </a:rPr>
              <a:t>Roadmap </a:t>
            </a:r>
            <a:r>
              <a:rPr sz="4600" b="0" spc="-5" dirty="0">
                <a:solidFill>
                  <a:srgbClr val="04607A"/>
                </a:solidFill>
                <a:latin typeface="Carlito"/>
                <a:cs typeface="Carlito"/>
              </a:rPr>
              <a:t>I Wish I </a:t>
            </a:r>
            <a:r>
              <a:rPr sz="4600" b="0" spc="-10" dirty="0">
                <a:solidFill>
                  <a:srgbClr val="04607A"/>
                </a:solidFill>
                <a:latin typeface="Carlito"/>
                <a:cs typeface="Carlito"/>
              </a:rPr>
              <a:t>Had </a:t>
            </a:r>
            <a:r>
              <a:rPr sz="4600" b="0" spc="-5" dirty="0">
                <a:solidFill>
                  <a:srgbClr val="04607A"/>
                </a:solidFill>
                <a:latin typeface="Carlito"/>
                <a:cs typeface="Carlito"/>
              </a:rPr>
              <a:t>Been</a:t>
            </a:r>
            <a:r>
              <a:rPr sz="4600" b="0" spc="20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4600" b="0" spc="-15" dirty="0">
                <a:solidFill>
                  <a:srgbClr val="04607A"/>
                </a:solidFill>
                <a:latin typeface="Carlito"/>
                <a:cs typeface="Carlito"/>
              </a:rPr>
              <a:t>Given</a:t>
            </a:r>
            <a:endParaRPr sz="4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718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10" dirty="0">
                <a:solidFill>
                  <a:srgbClr val="04607A"/>
                </a:solidFill>
                <a:latin typeface="Carlito"/>
                <a:cs typeface="Carlito"/>
              </a:rPr>
              <a:t>What </a:t>
            </a:r>
            <a:r>
              <a:rPr sz="5000" b="0" spc="-30" dirty="0">
                <a:solidFill>
                  <a:srgbClr val="04607A"/>
                </a:solidFill>
                <a:latin typeface="Carlito"/>
                <a:cs typeface="Carlito"/>
              </a:rPr>
              <a:t>Are</a:t>
            </a:r>
            <a:r>
              <a:rPr sz="5000" b="0" spc="-65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5000" b="0" spc="-25" dirty="0">
                <a:solidFill>
                  <a:srgbClr val="04607A"/>
                </a:solidFill>
                <a:latin typeface="Carlito"/>
                <a:cs typeface="Carlito"/>
              </a:rPr>
              <a:t>Frameworks?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948637"/>
            <a:ext cx="7245984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arlito"/>
                <a:cs typeface="Carlito"/>
              </a:rPr>
              <a:t>Reside </a:t>
            </a:r>
            <a:r>
              <a:rPr sz="2400" spc="-10" dirty="0">
                <a:latin typeface="Carlito"/>
                <a:cs typeface="Carlito"/>
              </a:rPr>
              <a:t>above three </a:t>
            </a:r>
            <a:r>
              <a:rPr sz="2400" spc="-15" dirty="0">
                <a:latin typeface="Carlito"/>
                <a:cs typeface="Carlito"/>
              </a:rPr>
              <a:t>layers, </a:t>
            </a:r>
            <a:r>
              <a:rPr sz="2400" spc="-10" dirty="0">
                <a:latin typeface="Carlito"/>
                <a:cs typeface="Carlito"/>
              </a:rPr>
              <a:t>abstracting </a:t>
            </a:r>
            <a:r>
              <a:rPr sz="2400" spc="-20" dirty="0">
                <a:latin typeface="Carlito"/>
                <a:cs typeface="Carlito"/>
              </a:rPr>
              <a:t>away </a:t>
            </a:r>
            <a:r>
              <a:rPr sz="2400" dirty="0">
                <a:latin typeface="Carlito"/>
                <a:cs typeface="Carlito"/>
              </a:rPr>
              <a:t>much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processes that </a:t>
            </a:r>
            <a:r>
              <a:rPr sz="2400" spc="-5" dirty="0">
                <a:latin typeface="Carlito"/>
                <a:cs typeface="Carlito"/>
              </a:rPr>
              <a:t>occur </a:t>
            </a:r>
            <a:r>
              <a:rPr sz="2400" dirty="0">
                <a:latin typeface="Carlito"/>
                <a:cs typeface="Carlito"/>
              </a:rPr>
              <a:t>within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each</a:t>
            </a:r>
            <a:endParaRPr sz="24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arlito"/>
                <a:cs typeface="Carlito"/>
              </a:rPr>
              <a:t>Simplify </a:t>
            </a: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spc="-10" dirty="0">
                <a:latin typeface="Carlito"/>
                <a:cs typeface="Carlito"/>
              </a:rPr>
              <a:t>development by </a:t>
            </a:r>
            <a:r>
              <a:rPr sz="2400" spc="-5" dirty="0">
                <a:latin typeface="Carlito"/>
                <a:cs typeface="Carlito"/>
              </a:rPr>
              <a:t>handling </a:t>
            </a:r>
            <a:r>
              <a:rPr sz="2400" spc="-10" dirty="0">
                <a:latin typeface="Carlito"/>
                <a:cs typeface="Carlito"/>
              </a:rPr>
              <a:t>repetitive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tasks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5944" y="3416744"/>
            <a:ext cx="1321435" cy="635635"/>
            <a:chOff x="825944" y="3416744"/>
            <a:chExt cx="1321435" cy="635635"/>
          </a:xfrm>
        </p:grpSpPr>
        <p:sp>
          <p:nvSpPr>
            <p:cNvPr id="11" name="object 11"/>
            <p:cNvSpPr/>
            <p:nvPr/>
          </p:nvSpPr>
          <p:spPr>
            <a:xfrm>
              <a:off x="838962" y="3429762"/>
              <a:ext cx="1295400" cy="609600"/>
            </a:xfrm>
            <a:custGeom>
              <a:avLst/>
              <a:gdLst/>
              <a:ahLst/>
              <a:cxnLst/>
              <a:rect l="l" t="t" r="r" b="b"/>
              <a:pathLst>
                <a:path w="1295400" h="609600">
                  <a:moveTo>
                    <a:pt x="1295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295400" y="6096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962" y="3429762"/>
              <a:ext cx="1295400" cy="609600"/>
            </a:xfrm>
            <a:custGeom>
              <a:avLst/>
              <a:gdLst/>
              <a:ahLst/>
              <a:cxnLst/>
              <a:rect l="l" t="t" r="r" b="b"/>
              <a:pathLst>
                <a:path w="1295400" h="609600">
                  <a:moveTo>
                    <a:pt x="0" y="609600"/>
                  </a:moveTo>
                  <a:lnTo>
                    <a:pt x="1295400" y="6096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38961" y="3429761"/>
            <a:ext cx="1295400" cy="60960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70"/>
              </a:spcBef>
            </a:pPr>
            <a:r>
              <a:rPr sz="2000" spc="-10" dirty="0">
                <a:latin typeface="Carlito"/>
                <a:cs typeface="Carlito"/>
              </a:rPr>
              <a:t>Front-end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4944" y="4331144"/>
            <a:ext cx="2007235" cy="1169035"/>
            <a:chOff x="444944" y="4331144"/>
            <a:chExt cx="2007235" cy="1169035"/>
          </a:xfrm>
        </p:grpSpPr>
        <p:sp>
          <p:nvSpPr>
            <p:cNvPr id="15" name="object 15"/>
            <p:cNvSpPr/>
            <p:nvPr/>
          </p:nvSpPr>
          <p:spPr>
            <a:xfrm>
              <a:off x="457961" y="4344162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990600" y="0"/>
                  </a:moveTo>
                  <a:lnTo>
                    <a:pt x="0" y="571500"/>
                  </a:lnTo>
                  <a:lnTo>
                    <a:pt x="990600" y="1143000"/>
                  </a:lnTo>
                  <a:lnTo>
                    <a:pt x="1981200" y="5715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1" y="4344162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0" y="571500"/>
                  </a:moveTo>
                  <a:lnTo>
                    <a:pt x="990600" y="0"/>
                  </a:lnTo>
                  <a:lnTo>
                    <a:pt x="1981200" y="571500"/>
                  </a:lnTo>
                  <a:lnTo>
                    <a:pt x="990600" y="1143000"/>
                  </a:lnTo>
                  <a:lnTo>
                    <a:pt x="0" y="5715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70254" y="4581525"/>
            <a:ext cx="7543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Middle</a:t>
            </a:r>
            <a:endParaRPr sz="2000">
              <a:latin typeface="Carlito"/>
              <a:cs typeface="Carlito"/>
            </a:endParaRPr>
          </a:p>
          <a:p>
            <a:pPr marL="12065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ware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25944" y="5778944"/>
            <a:ext cx="1245235" cy="788035"/>
            <a:chOff x="825944" y="5778944"/>
            <a:chExt cx="1245235" cy="788035"/>
          </a:xfrm>
        </p:grpSpPr>
        <p:sp>
          <p:nvSpPr>
            <p:cNvPr id="19" name="object 19"/>
            <p:cNvSpPr/>
            <p:nvPr/>
          </p:nvSpPr>
          <p:spPr>
            <a:xfrm>
              <a:off x="838962" y="5791962"/>
              <a:ext cx="1219200" cy="762000"/>
            </a:xfrm>
            <a:custGeom>
              <a:avLst/>
              <a:gdLst/>
              <a:ahLst/>
              <a:cxnLst/>
              <a:rect l="l" t="t" r="r" b="b"/>
              <a:pathLst>
                <a:path w="1219200" h="762000">
                  <a:moveTo>
                    <a:pt x="609600" y="0"/>
                  </a:moveTo>
                  <a:lnTo>
                    <a:pt x="533132" y="989"/>
                  </a:lnTo>
                  <a:lnTo>
                    <a:pt x="459499" y="3878"/>
                  </a:lnTo>
                  <a:lnTo>
                    <a:pt x="389272" y="8548"/>
                  </a:lnTo>
                  <a:lnTo>
                    <a:pt x="323022" y="14879"/>
                  </a:lnTo>
                  <a:lnTo>
                    <a:pt x="261320" y="22753"/>
                  </a:lnTo>
                  <a:lnTo>
                    <a:pt x="204738" y="32051"/>
                  </a:lnTo>
                  <a:lnTo>
                    <a:pt x="153847" y="42653"/>
                  </a:lnTo>
                  <a:lnTo>
                    <a:pt x="109218" y="54441"/>
                  </a:lnTo>
                  <a:lnTo>
                    <a:pt x="71423" y="67295"/>
                  </a:lnTo>
                  <a:lnTo>
                    <a:pt x="18617" y="95728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41032" y="680902"/>
                  </a:lnTo>
                  <a:lnTo>
                    <a:pt x="109218" y="707558"/>
                  </a:lnTo>
                  <a:lnTo>
                    <a:pt x="153847" y="719346"/>
                  </a:lnTo>
                  <a:lnTo>
                    <a:pt x="204738" y="729948"/>
                  </a:lnTo>
                  <a:lnTo>
                    <a:pt x="261320" y="739246"/>
                  </a:lnTo>
                  <a:lnTo>
                    <a:pt x="323022" y="747120"/>
                  </a:lnTo>
                  <a:lnTo>
                    <a:pt x="389272" y="753451"/>
                  </a:lnTo>
                  <a:lnTo>
                    <a:pt x="459499" y="758121"/>
                  </a:lnTo>
                  <a:lnTo>
                    <a:pt x="533132" y="761010"/>
                  </a:lnTo>
                  <a:lnTo>
                    <a:pt x="609600" y="762000"/>
                  </a:lnTo>
                  <a:lnTo>
                    <a:pt x="686067" y="761010"/>
                  </a:lnTo>
                  <a:lnTo>
                    <a:pt x="759700" y="758121"/>
                  </a:lnTo>
                  <a:lnTo>
                    <a:pt x="829927" y="753451"/>
                  </a:lnTo>
                  <a:lnTo>
                    <a:pt x="896177" y="747120"/>
                  </a:lnTo>
                  <a:lnTo>
                    <a:pt x="957879" y="739246"/>
                  </a:lnTo>
                  <a:lnTo>
                    <a:pt x="1014461" y="729948"/>
                  </a:lnTo>
                  <a:lnTo>
                    <a:pt x="1065352" y="719346"/>
                  </a:lnTo>
                  <a:lnTo>
                    <a:pt x="1109981" y="707558"/>
                  </a:lnTo>
                  <a:lnTo>
                    <a:pt x="1147776" y="694704"/>
                  </a:lnTo>
                  <a:lnTo>
                    <a:pt x="1200582" y="666271"/>
                  </a:lnTo>
                  <a:lnTo>
                    <a:pt x="1219200" y="635000"/>
                  </a:lnTo>
                  <a:lnTo>
                    <a:pt x="1219200" y="127000"/>
                  </a:lnTo>
                  <a:lnTo>
                    <a:pt x="1178167" y="81097"/>
                  </a:lnTo>
                  <a:lnTo>
                    <a:pt x="1109981" y="54441"/>
                  </a:lnTo>
                  <a:lnTo>
                    <a:pt x="1065352" y="42653"/>
                  </a:lnTo>
                  <a:lnTo>
                    <a:pt x="1014461" y="32051"/>
                  </a:lnTo>
                  <a:lnTo>
                    <a:pt x="957879" y="22753"/>
                  </a:lnTo>
                  <a:lnTo>
                    <a:pt x="896177" y="14879"/>
                  </a:lnTo>
                  <a:lnTo>
                    <a:pt x="829927" y="8548"/>
                  </a:lnTo>
                  <a:lnTo>
                    <a:pt x="759700" y="3878"/>
                  </a:lnTo>
                  <a:lnTo>
                    <a:pt x="686067" y="98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8962" y="5791962"/>
              <a:ext cx="1219200" cy="762000"/>
            </a:xfrm>
            <a:custGeom>
              <a:avLst/>
              <a:gdLst/>
              <a:ahLst/>
              <a:cxnLst/>
              <a:rect l="l" t="t" r="r" b="b"/>
              <a:pathLst>
                <a:path w="1219200" h="762000">
                  <a:moveTo>
                    <a:pt x="1219200" y="127000"/>
                  </a:moveTo>
                  <a:lnTo>
                    <a:pt x="1178167" y="172902"/>
                  </a:lnTo>
                  <a:lnTo>
                    <a:pt x="1109981" y="199558"/>
                  </a:lnTo>
                  <a:lnTo>
                    <a:pt x="1065352" y="211346"/>
                  </a:lnTo>
                  <a:lnTo>
                    <a:pt x="1014461" y="221948"/>
                  </a:lnTo>
                  <a:lnTo>
                    <a:pt x="957879" y="231246"/>
                  </a:lnTo>
                  <a:lnTo>
                    <a:pt x="896177" y="239120"/>
                  </a:lnTo>
                  <a:lnTo>
                    <a:pt x="829927" y="245451"/>
                  </a:lnTo>
                  <a:lnTo>
                    <a:pt x="759700" y="250121"/>
                  </a:lnTo>
                  <a:lnTo>
                    <a:pt x="686067" y="253010"/>
                  </a:lnTo>
                  <a:lnTo>
                    <a:pt x="609600" y="254000"/>
                  </a:lnTo>
                  <a:lnTo>
                    <a:pt x="533132" y="253010"/>
                  </a:lnTo>
                  <a:lnTo>
                    <a:pt x="459499" y="250121"/>
                  </a:lnTo>
                  <a:lnTo>
                    <a:pt x="389272" y="245451"/>
                  </a:lnTo>
                  <a:lnTo>
                    <a:pt x="323022" y="239120"/>
                  </a:lnTo>
                  <a:lnTo>
                    <a:pt x="261320" y="231246"/>
                  </a:lnTo>
                  <a:lnTo>
                    <a:pt x="204738" y="221948"/>
                  </a:lnTo>
                  <a:lnTo>
                    <a:pt x="153847" y="211346"/>
                  </a:lnTo>
                  <a:lnTo>
                    <a:pt x="109218" y="199558"/>
                  </a:lnTo>
                  <a:lnTo>
                    <a:pt x="71423" y="186704"/>
                  </a:lnTo>
                  <a:lnTo>
                    <a:pt x="18617" y="158271"/>
                  </a:lnTo>
                  <a:lnTo>
                    <a:pt x="4749" y="142930"/>
                  </a:lnTo>
                  <a:lnTo>
                    <a:pt x="0" y="127000"/>
                  </a:lnTo>
                </a:path>
                <a:path w="1219200" h="762000">
                  <a:moveTo>
                    <a:pt x="0" y="127000"/>
                  </a:moveTo>
                  <a:lnTo>
                    <a:pt x="41032" y="81097"/>
                  </a:lnTo>
                  <a:lnTo>
                    <a:pt x="109218" y="54441"/>
                  </a:lnTo>
                  <a:lnTo>
                    <a:pt x="153847" y="42653"/>
                  </a:lnTo>
                  <a:lnTo>
                    <a:pt x="204738" y="32051"/>
                  </a:lnTo>
                  <a:lnTo>
                    <a:pt x="261320" y="22753"/>
                  </a:lnTo>
                  <a:lnTo>
                    <a:pt x="323022" y="14879"/>
                  </a:lnTo>
                  <a:lnTo>
                    <a:pt x="389272" y="8548"/>
                  </a:lnTo>
                  <a:lnTo>
                    <a:pt x="459499" y="3878"/>
                  </a:lnTo>
                  <a:lnTo>
                    <a:pt x="533132" y="989"/>
                  </a:lnTo>
                  <a:lnTo>
                    <a:pt x="609600" y="0"/>
                  </a:lnTo>
                  <a:lnTo>
                    <a:pt x="686067" y="989"/>
                  </a:lnTo>
                  <a:lnTo>
                    <a:pt x="759700" y="3878"/>
                  </a:lnTo>
                  <a:lnTo>
                    <a:pt x="829927" y="8548"/>
                  </a:lnTo>
                  <a:lnTo>
                    <a:pt x="896177" y="14879"/>
                  </a:lnTo>
                  <a:lnTo>
                    <a:pt x="957879" y="22753"/>
                  </a:lnTo>
                  <a:lnTo>
                    <a:pt x="1014461" y="32051"/>
                  </a:lnTo>
                  <a:lnTo>
                    <a:pt x="1065352" y="42653"/>
                  </a:lnTo>
                  <a:lnTo>
                    <a:pt x="1109981" y="54441"/>
                  </a:lnTo>
                  <a:lnTo>
                    <a:pt x="1147776" y="67295"/>
                  </a:lnTo>
                  <a:lnTo>
                    <a:pt x="1200582" y="95728"/>
                  </a:lnTo>
                  <a:lnTo>
                    <a:pt x="1219200" y="127000"/>
                  </a:lnTo>
                  <a:lnTo>
                    <a:pt x="1219200" y="635000"/>
                  </a:lnTo>
                  <a:lnTo>
                    <a:pt x="1178167" y="680902"/>
                  </a:lnTo>
                  <a:lnTo>
                    <a:pt x="1109981" y="707558"/>
                  </a:lnTo>
                  <a:lnTo>
                    <a:pt x="1065352" y="719346"/>
                  </a:lnTo>
                  <a:lnTo>
                    <a:pt x="1014461" y="729948"/>
                  </a:lnTo>
                  <a:lnTo>
                    <a:pt x="957879" y="739246"/>
                  </a:lnTo>
                  <a:lnTo>
                    <a:pt x="896177" y="747120"/>
                  </a:lnTo>
                  <a:lnTo>
                    <a:pt x="829927" y="753451"/>
                  </a:lnTo>
                  <a:lnTo>
                    <a:pt x="759700" y="758121"/>
                  </a:lnTo>
                  <a:lnTo>
                    <a:pt x="686067" y="761010"/>
                  </a:lnTo>
                  <a:lnTo>
                    <a:pt x="609600" y="762000"/>
                  </a:lnTo>
                  <a:lnTo>
                    <a:pt x="533132" y="761010"/>
                  </a:lnTo>
                  <a:lnTo>
                    <a:pt x="459499" y="758121"/>
                  </a:lnTo>
                  <a:lnTo>
                    <a:pt x="389272" y="753451"/>
                  </a:lnTo>
                  <a:lnTo>
                    <a:pt x="323022" y="747120"/>
                  </a:lnTo>
                  <a:lnTo>
                    <a:pt x="261320" y="739246"/>
                  </a:lnTo>
                  <a:lnTo>
                    <a:pt x="204738" y="729948"/>
                  </a:lnTo>
                  <a:lnTo>
                    <a:pt x="153847" y="719346"/>
                  </a:lnTo>
                  <a:lnTo>
                    <a:pt x="109218" y="707558"/>
                  </a:lnTo>
                  <a:lnTo>
                    <a:pt x="71423" y="694704"/>
                  </a:lnTo>
                  <a:lnTo>
                    <a:pt x="18617" y="666271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5954" y="6054648"/>
            <a:ext cx="9829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Back</a:t>
            </a:r>
            <a:r>
              <a:rPr sz="2000" spc="-5" dirty="0">
                <a:latin typeface="Carlito"/>
                <a:cs typeface="Carlito"/>
              </a:rPr>
              <a:t>-</a:t>
            </a:r>
            <a:r>
              <a:rPr sz="2000" dirty="0">
                <a:latin typeface="Carlito"/>
                <a:cs typeface="Carlito"/>
              </a:rPr>
              <a:t>end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59744" y="5778944"/>
            <a:ext cx="1245235" cy="788035"/>
            <a:chOff x="4559744" y="5778944"/>
            <a:chExt cx="1245235" cy="788035"/>
          </a:xfrm>
        </p:grpSpPr>
        <p:sp>
          <p:nvSpPr>
            <p:cNvPr id="23" name="object 23"/>
            <p:cNvSpPr/>
            <p:nvPr/>
          </p:nvSpPr>
          <p:spPr>
            <a:xfrm>
              <a:off x="4572762" y="5791962"/>
              <a:ext cx="1219200" cy="762000"/>
            </a:xfrm>
            <a:custGeom>
              <a:avLst/>
              <a:gdLst/>
              <a:ahLst/>
              <a:cxnLst/>
              <a:rect l="l" t="t" r="r" b="b"/>
              <a:pathLst>
                <a:path w="1219200" h="762000">
                  <a:moveTo>
                    <a:pt x="609600" y="0"/>
                  </a:moveTo>
                  <a:lnTo>
                    <a:pt x="533132" y="989"/>
                  </a:lnTo>
                  <a:lnTo>
                    <a:pt x="459499" y="3878"/>
                  </a:lnTo>
                  <a:lnTo>
                    <a:pt x="389272" y="8548"/>
                  </a:lnTo>
                  <a:lnTo>
                    <a:pt x="323022" y="14879"/>
                  </a:lnTo>
                  <a:lnTo>
                    <a:pt x="261320" y="22753"/>
                  </a:lnTo>
                  <a:lnTo>
                    <a:pt x="204738" y="32051"/>
                  </a:lnTo>
                  <a:lnTo>
                    <a:pt x="153847" y="42653"/>
                  </a:lnTo>
                  <a:lnTo>
                    <a:pt x="109218" y="54441"/>
                  </a:lnTo>
                  <a:lnTo>
                    <a:pt x="71423" y="67295"/>
                  </a:lnTo>
                  <a:lnTo>
                    <a:pt x="18617" y="95728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41032" y="680902"/>
                  </a:lnTo>
                  <a:lnTo>
                    <a:pt x="109218" y="707558"/>
                  </a:lnTo>
                  <a:lnTo>
                    <a:pt x="153847" y="719346"/>
                  </a:lnTo>
                  <a:lnTo>
                    <a:pt x="204738" y="729948"/>
                  </a:lnTo>
                  <a:lnTo>
                    <a:pt x="261320" y="739246"/>
                  </a:lnTo>
                  <a:lnTo>
                    <a:pt x="323022" y="747120"/>
                  </a:lnTo>
                  <a:lnTo>
                    <a:pt x="389272" y="753451"/>
                  </a:lnTo>
                  <a:lnTo>
                    <a:pt x="459499" y="758121"/>
                  </a:lnTo>
                  <a:lnTo>
                    <a:pt x="533132" y="761010"/>
                  </a:lnTo>
                  <a:lnTo>
                    <a:pt x="609600" y="762000"/>
                  </a:lnTo>
                  <a:lnTo>
                    <a:pt x="686067" y="761010"/>
                  </a:lnTo>
                  <a:lnTo>
                    <a:pt x="759700" y="758121"/>
                  </a:lnTo>
                  <a:lnTo>
                    <a:pt x="829927" y="753451"/>
                  </a:lnTo>
                  <a:lnTo>
                    <a:pt x="896177" y="747120"/>
                  </a:lnTo>
                  <a:lnTo>
                    <a:pt x="957879" y="739246"/>
                  </a:lnTo>
                  <a:lnTo>
                    <a:pt x="1014461" y="729948"/>
                  </a:lnTo>
                  <a:lnTo>
                    <a:pt x="1065352" y="719346"/>
                  </a:lnTo>
                  <a:lnTo>
                    <a:pt x="1109981" y="707558"/>
                  </a:lnTo>
                  <a:lnTo>
                    <a:pt x="1147776" y="694704"/>
                  </a:lnTo>
                  <a:lnTo>
                    <a:pt x="1200582" y="666271"/>
                  </a:lnTo>
                  <a:lnTo>
                    <a:pt x="1219200" y="635000"/>
                  </a:lnTo>
                  <a:lnTo>
                    <a:pt x="1219200" y="127000"/>
                  </a:lnTo>
                  <a:lnTo>
                    <a:pt x="1178167" y="81097"/>
                  </a:lnTo>
                  <a:lnTo>
                    <a:pt x="1109981" y="54441"/>
                  </a:lnTo>
                  <a:lnTo>
                    <a:pt x="1065352" y="42653"/>
                  </a:lnTo>
                  <a:lnTo>
                    <a:pt x="1014461" y="32051"/>
                  </a:lnTo>
                  <a:lnTo>
                    <a:pt x="957879" y="22753"/>
                  </a:lnTo>
                  <a:lnTo>
                    <a:pt x="896177" y="14879"/>
                  </a:lnTo>
                  <a:lnTo>
                    <a:pt x="829927" y="8548"/>
                  </a:lnTo>
                  <a:lnTo>
                    <a:pt x="759700" y="3878"/>
                  </a:lnTo>
                  <a:lnTo>
                    <a:pt x="686067" y="98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2762" y="5791962"/>
              <a:ext cx="1219200" cy="762000"/>
            </a:xfrm>
            <a:custGeom>
              <a:avLst/>
              <a:gdLst/>
              <a:ahLst/>
              <a:cxnLst/>
              <a:rect l="l" t="t" r="r" b="b"/>
              <a:pathLst>
                <a:path w="1219200" h="762000">
                  <a:moveTo>
                    <a:pt x="1219200" y="127000"/>
                  </a:moveTo>
                  <a:lnTo>
                    <a:pt x="1178167" y="172902"/>
                  </a:lnTo>
                  <a:lnTo>
                    <a:pt x="1109981" y="199558"/>
                  </a:lnTo>
                  <a:lnTo>
                    <a:pt x="1065352" y="211346"/>
                  </a:lnTo>
                  <a:lnTo>
                    <a:pt x="1014461" y="221948"/>
                  </a:lnTo>
                  <a:lnTo>
                    <a:pt x="957879" y="231246"/>
                  </a:lnTo>
                  <a:lnTo>
                    <a:pt x="896177" y="239120"/>
                  </a:lnTo>
                  <a:lnTo>
                    <a:pt x="829927" y="245451"/>
                  </a:lnTo>
                  <a:lnTo>
                    <a:pt x="759700" y="250121"/>
                  </a:lnTo>
                  <a:lnTo>
                    <a:pt x="686067" y="253010"/>
                  </a:lnTo>
                  <a:lnTo>
                    <a:pt x="609600" y="254000"/>
                  </a:lnTo>
                  <a:lnTo>
                    <a:pt x="533132" y="253010"/>
                  </a:lnTo>
                  <a:lnTo>
                    <a:pt x="459499" y="250121"/>
                  </a:lnTo>
                  <a:lnTo>
                    <a:pt x="389272" y="245451"/>
                  </a:lnTo>
                  <a:lnTo>
                    <a:pt x="323022" y="239120"/>
                  </a:lnTo>
                  <a:lnTo>
                    <a:pt x="261320" y="231246"/>
                  </a:lnTo>
                  <a:lnTo>
                    <a:pt x="204738" y="221948"/>
                  </a:lnTo>
                  <a:lnTo>
                    <a:pt x="153847" y="211346"/>
                  </a:lnTo>
                  <a:lnTo>
                    <a:pt x="109218" y="199558"/>
                  </a:lnTo>
                  <a:lnTo>
                    <a:pt x="71423" y="186704"/>
                  </a:lnTo>
                  <a:lnTo>
                    <a:pt x="18617" y="158271"/>
                  </a:lnTo>
                  <a:lnTo>
                    <a:pt x="4749" y="142930"/>
                  </a:lnTo>
                  <a:lnTo>
                    <a:pt x="0" y="127000"/>
                  </a:lnTo>
                </a:path>
                <a:path w="1219200" h="762000">
                  <a:moveTo>
                    <a:pt x="0" y="127000"/>
                  </a:moveTo>
                  <a:lnTo>
                    <a:pt x="41032" y="81097"/>
                  </a:lnTo>
                  <a:lnTo>
                    <a:pt x="109218" y="54441"/>
                  </a:lnTo>
                  <a:lnTo>
                    <a:pt x="153847" y="42653"/>
                  </a:lnTo>
                  <a:lnTo>
                    <a:pt x="204738" y="32051"/>
                  </a:lnTo>
                  <a:lnTo>
                    <a:pt x="261320" y="22753"/>
                  </a:lnTo>
                  <a:lnTo>
                    <a:pt x="323022" y="14879"/>
                  </a:lnTo>
                  <a:lnTo>
                    <a:pt x="389272" y="8548"/>
                  </a:lnTo>
                  <a:lnTo>
                    <a:pt x="459499" y="3878"/>
                  </a:lnTo>
                  <a:lnTo>
                    <a:pt x="533132" y="989"/>
                  </a:lnTo>
                  <a:lnTo>
                    <a:pt x="609600" y="0"/>
                  </a:lnTo>
                  <a:lnTo>
                    <a:pt x="686067" y="989"/>
                  </a:lnTo>
                  <a:lnTo>
                    <a:pt x="759700" y="3878"/>
                  </a:lnTo>
                  <a:lnTo>
                    <a:pt x="829927" y="8548"/>
                  </a:lnTo>
                  <a:lnTo>
                    <a:pt x="896177" y="14879"/>
                  </a:lnTo>
                  <a:lnTo>
                    <a:pt x="957879" y="22753"/>
                  </a:lnTo>
                  <a:lnTo>
                    <a:pt x="1014461" y="32051"/>
                  </a:lnTo>
                  <a:lnTo>
                    <a:pt x="1065352" y="42653"/>
                  </a:lnTo>
                  <a:lnTo>
                    <a:pt x="1109981" y="54441"/>
                  </a:lnTo>
                  <a:lnTo>
                    <a:pt x="1147776" y="67295"/>
                  </a:lnTo>
                  <a:lnTo>
                    <a:pt x="1200582" y="95728"/>
                  </a:lnTo>
                  <a:lnTo>
                    <a:pt x="1219200" y="127000"/>
                  </a:lnTo>
                  <a:lnTo>
                    <a:pt x="1219200" y="635000"/>
                  </a:lnTo>
                  <a:lnTo>
                    <a:pt x="1178167" y="680902"/>
                  </a:lnTo>
                  <a:lnTo>
                    <a:pt x="1109981" y="707558"/>
                  </a:lnTo>
                  <a:lnTo>
                    <a:pt x="1065352" y="719346"/>
                  </a:lnTo>
                  <a:lnTo>
                    <a:pt x="1014461" y="729948"/>
                  </a:lnTo>
                  <a:lnTo>
                    <a:pt x="957879" y="739246"/>
                  </a:lnTo>
                  <a:lnTo>
                    <a:pt x="896177" y="747120"/>
                  </a:lnTo>
                  <a:lnTo>
                    <a:pt x="829927" y="753451"/>
                  </a:lnTo>
                  <a:lnTo>
                    <a:pt x="759700" y="758121"/>
                  </a:lnTo>
                  <a:lnTo>
                    <a:pt x="686067" y="761010"/>
                  </a:lnTo>
                  <a:lnTo>
                    <a:pt x="609600" y="762000"/>
                  </a:lnTo>
                  <a:lnTo>
                    <a:pt x="533132" y="761010"/>
                  </a:lnTo>
                  <a:lnTo>
                    <a:pt x="459499" y="758121"/>
                  </a:lnTo>
                  <a:lnTo>
                    <a:pt x="389272" y="753451"/>
                  </a:lnTo>
                  <a:lnTo>
                    <a:pt x="323022" y="747120"/>
                  </a:lnTo>
                  <a:lnTo>
                    <a:pt x="261320" y="739246"/>
                  </a:lnTo>
                  <a:lnTo>
                    <a:pt x="204738" y="729948"/>
                  </a:lnTo>
                  <a:lnTo>
                    <a:pt x="153847" y="719346"/>
                  </a:lnTo>
                  <a:lnTo>
                    <a:pt x="109218" y="707558"/>
                  </a:lnTo>
                  <a:lnTo>
                    <a:pt x="71423" y="694704"/>
                  </a:lnTo>
                  <a:lnTo>
                    <a:pt x="18617" y="666271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33365" y="6054648"/>
            <a:ext cx="6978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Mo</a:t>
            </a:r>
            <a:r>
              <a:rPr sz="2000" spc="5" dirty="0">
                <a:latin typeface="Carlito"/>
                <a:cs typeface="Carlito"/>
              </a:rPr>
              <a:t>d</a:t>
            </a:r>
            <a:r>
              <a:rPr sz="2000" dirty="0">
                <a:latin typeface="Carlito"/>
                <a:cs typeface="Carlito"/>
              </a:rPr>
              <a:t>el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64744" y="4635944"/>
            <a:ext cx="1321435" cy="711835"/>
            <a:chOff x="6464744" y="4635944"/>
            <a:chExt cx="1321435" cy="711835"/>
          </a:xfrm>
        </p:grpSpPr>
        <p:sp>
          <p:nvSpPr>
            <p:cNvPr id="27" name="object 27"/>
            <p:cNvSpPr/>
            <p:nvPr/>
          </p:nvSpPr>
          <p:spPr>
            <a:xfrm>
              <a:off x="6477762" y="4648962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1295399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295399" y="685800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7762" y="4648962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0" y="685800"/>
                  </a:moveTo>
                  <a:lnTo>
                    <a:pt x="1295399" y="685800"/>
                  </a:lnTo>
                  <a:lnTo>
                    <a:pt x="1295399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477761" y="4648961"/>
            <a:ext cx="1295400" cy="68580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370"/>
              </a:spcBef>
            </a:pPr>
            <a:r>
              <a:rPr sz="2000" spc="-10" dirty="0">
                <a:latin typeface="Carlito"/>
                <a:cs typeface="Carlito"/>
              </a:rPr>
              <a:t>Controller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83544" y="3416744"/>
            <a:ext cx="1245235" cy="711835"/>
            <a:chOff x="4483544" y="3416744"/>
            <a:chExt cx="1245235" cy="711835"/>
          </a:xfrm>
        </p:grpSpPr>
        <p:sp>
          <p:nvSpPr>
            <p:cNvPr id="31" name="object 31"/>
            <p:cNvSpPr/>
            <p:nvPr/>
          </p:nvSpPr>
          <p:spPr>
            <a:xfrm>
              <a:off x="4496562" y="3429762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12192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219200" y="685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96562" y="3429762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0" y="685800"/>
                  </a:moveTo>
                  <a:lnTo>
                    <a:pt x="1219200" y="6858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496561" y="3429761"/>
            <a:ext cx="1219200" cy="68580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370"/>
              </a:spcBef>
            </a:pPr>
            <a:r>
              <a:rPr sz="2000" spc="-5" dirty="0">
                <a:latin typeface="Carlito"/>
                <a:cs typeface="Carlito"/>
              </a:rPr>
              <a:t>View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95095" y="4038600"/>
            <a:ext cx="106045" cy="1754505"/>
          </a:xfrm>
          <a:custGeom>
            <a:avLst/>
            <a:gdLst/>
            <a:ahLst/>
            <a:cxnLst/>
            <a:rect l="l" t="t" r="r" b="b"/>
            <a:pathLst>
              <a:path w="106044" h="1754504">
                <a:moveTo>
                  <a:pt x="104013" y="1538224"/>
                </a:moveTo>
                <a:lnTo>
                  <a:pt x="102235" y="1535176"/>
                </a:lnTo>
                <a:lnTo>
                  <a:pt x="60058" y="1461897"/>
                </a:lnTo>
                <a:lnTo>
                  <a:pt x="52832" y="1449324"/>
                </a:lnTo>
                <a:lnTo>
                  <a:pt x="2413" y="1534668"/>
                </a:lnTo>
                <a:lnTo>
                  <a:pt x="635" y="1537716"/>
                </a:lnTo>
                <a:lnTo>
                  <a:pt x="1651" y="1541526"/>
                </a:lnTo>
                <a:lnTo>
                  <a:pt x="4572" y="1543304"/>
                </a:lnTo>
                <a:lnTo>
                  <a:pt x="7620" y="1545082"/>
                </a:lnTo>
                <a:lnTo>
                  <a:pt x="11557" y="1544066"/>
                </a:lnTo>
                <a:lnTo>
                  <a:pt x="13335" y="1541145"/>
                </a:lnTo>
                <a:lnTo>
                  <a:pt x="46202" y="1485366"/>
                </a:lnTo>
                <a:lnTo>
                  <a:pt x="46266" y="1476121"/>
                </a:lnTo>
                <a:lnTo>
                  <a:pt x="46228" y="1485315"/>
                </a:lnTo>
                <a:lnTo>
                  <a:pt x="45072" y="1718106"/>
                </a:lnTo>
                <a:lnTo>
                  <a:pt x="44958" y="1741512"/>
                </a:lnTo>
                <a:lnTo>
                  <a:pt x="44983" y="1717954"/>
                </a:lnTo>
                <a:lnTo>
                  <a:pt x="12661" y="1661896"/>
                </a:lnTo>
                <a:lnTo>
                  <a:pt x="10922" y="1658912"/>
                </a:lnTo>
                <a:lnTo>
                  <a:pt x="7112" y="1657870"/>
                </a:lnTo>
                <a:lnTo>
                  <a:pt x="1016" y="1661363"/>
                </a:lnTo>
                <a:lnTo>
                  <a:pt x="0" y="1665249"/>
                </a:lnTo>
                <a:lnTo>
                  <a:pt x="1651" y="1668284"/>
                </a:lnTo>
                <a:lnTo>
                  <a:pt x="51181" y="1754149"/>
                </a:lnTo>
                <a:lnTo>
                  <a:pt x="58597" y="1741589"/>
                </a:lnTo>
                <a:lnTo>
                  <a:pt x="103378" y="1665795"/>
                </a:lnTo>
                <a:lnTo>
                  <a:pt x="102362" y="1661896"/>
                </a:lnTo>
                <a:lnTo>
                  <a:pt x="96266" y="1658327"/>
                </a:lnTo>
                <a:lnTo>
                  <a:pt x="92456" y="1659331"/>
                </a:lnTo>
                <a:lnTo>
                  <a:pt x="57772" y="1717954"/>
                </a:lnTo>
                <a:lnTo>
                  <a:pt x="58928" y="1485366"/>
                </a:lnTo>
                <a:lnTo>
                  <a:pt x="91313" y="1541526"/>
                </a:lnTo>
                <a:lnTo>
                  <a:pt x="92964" y="1544574"/>
                </a:lnTo>
                <a:lnTo>
                  <a:pt x="96901" y="1545590"/>
                </a:lnTo>
                <a:lnTo>
                  <a:pt x="102997" y="1542034"/>
                </a:lnTo>
                <a:lnTo>
                  <a:pt x="104013" y="1538224"/>
                </a:lnTo>
                <a:close/>
              </a:path>
              <a:path w="106044" h="1754504">
                <a:moveTo>
                  <a:pt x="105537" y="88900"/>
                </a:moveTo>
                <a:lnTo>
                  <a:pt x="103759" y="85852"/>
                </a:lnTo>
                <a:lnTo>
                  <a:pt x="61582" y="12573"/>
                </a:lnTo>
                <a:lnTo>
                  <a:pt x="54356" y="0"/>
                </a:lnTo>
                <a:lnTo>
                  <a:pt x="3937" y="85344"/>
                </a:lnTo>
                <a:lnTo>
                  <a:pt x="2159" y="88392"/>
                </a:lnTo>
                <a:lnTo>
                  <a:pt x="3175" y="92202"/>
                </a:lnTo>
                <a:lnTo>
                  <a:pt x="6096" y="93980"/>
                </a:lnTo>
                <a:lnTo>
                  <a:pt x="9144" y="95758"/>
                </a:lnTo>
                <a:lnTo>
                  <a:pt x="13081" y="94742"/>
                </a:lnTo>
                <a:lnTo>
                  <a:pt x="14859" y="91821"/>
                </a:lnTo>
                <a:lnTo>
                  <a:pt x="47726" y="36042"/>
                </a:lnTo>
                <a:lnTo>
                  <a:pt x="47790" y="26797"/>
                </a:lnTo>
                <a:lnTo>
                  <a:pt x="47752" y="35991"/>
                </a:lnTo>
                <a:lnTo>
                  <a:pt x="46596" y="268770"/>
                </a:lnTo>
                <a:lnTo>
                  <a:pt x="46482" y="292227"/>
                </a:lnTo>
                <a:lnTo>
                  <a:pt x="46532" y="268655"/>
                </a:lnTo>
                <a:lnTo>
                  <a:pt x="14224" y="212598"/>
                </a:lnTo>
                <a:lnTo>
                  <a:pt x="12446" y="209550"/>
                </a:lnTo>
                <a:lnTo>
                  <a:pt x="8636" y="208534"/>
                </a:lnTo>
                <a:lnTo>
                  <a:pt x="2540" y="212090"/>
                </a:lnTo>
                <a:lnTo>
                  <a:pt x="1524" y="215900"/>
                </a:lnTo>
                <a:lnTo>
                  <a:pt x="3175" y="218948"/>
                </a:lnTo>
                <a:lnTo>
                  <a:pt x="52705" y="304800"/>
                </a:lnTo>
                <a:lnTo>
                  <a:pt x="60121" y="292227"/>
                </a:lnTo>
                <a:lnTo>
                  <a:pt x="103124" y="219456"/>
                </a:lnTo>
                <a:lnTo>
                  <a:pt x="104902" y="216408"/>
                </a:lnTo>
                <a:lnTo>
                  <a:pt x="103886" y="212598"/>
                </a:lnTo>
                <a:lnTo>
                  <a:pt x="97790" y="209042"/>
                </a:lnTo>
                <a:lnTo>
                  <a:pt x="93980" y="210058"/>
                </a:lnTo>
                <a:lnTo>
                  <a:pt x="92202" y="212979"/>
                </a:lnTo>
                <a:lnTo>
                  <a:pt x="59296" y="268655"/>
                </a:lnTo>
                <a:lnTo>
                  <a:pt x="60452" y="36042"/>
                </a:lnTo>
                <a:lnTo>
                  <a:pt x="92837" y="92202"/>
                </a:lnTo>
                <a:lnTo>
                  <a:pt x="94488" y="95250"/>
                </a:lnTo>
                <a:lnTo>
                  <a:pt x="98425" y="96266"/>
                </a:lnTo>
                <a:lnTo>
                  <a:pt x="104521" y="92710"/>
                </a:lnTo>
                <a:lnTo>
                  <a:pt x="105537" y="88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15000" y="3771900"/>
            <a:ext cx="1143000" cy="2400935"/>
          </a:xfrm>
          <a:custGeom>
            <a:avLst/>
            <a:gdLst/>
            <a:ahLst/>
            <a:cxnLst/>
            <a:rect l="l" t="t" r="r" b="b"/>
            <a:pathLst>
              <a:path w="1143000" h="2400935">
                <a:moveTo>
                  <a:pt x="1066800" y="876300"/>
                </a:moveTo>
                <a:lnTo>
                  <a:pt x="1065669" y="873252"/>
                </a:lnTo>
                <a:lnTo>
                  <a:pt x="1032383" y="783336"/>
                </a:lnTo>
                <a:lnTo>
                  <a:pt x="1031113" y="780161"/>
                </a:lnTo>
                <a:lnTo>
                  <a:pt x="1027557" y="778383"/>
                </a:lnTo>
                <a:lnTo>
                  <a:pt x="1020953" y="780923"/>
                </a:lnTo>
                <a:lnTo>
                  <a:pt x="1019302" y="784479"/>
                </a:lnTo>
                <a:lnTo>
                  <a:pt x="1020445" y="787781"/>
                </a:lnTo>
                <a:lnTo>
                  <a:pt x="1043025" y="848652"/>
                </a:lnTo>
                <a:lnTo>
                  <a:pt x="31877" y="17970"/>
                </a:lnTo>
                <a:lnTo>
                  <a:pt x="95758" y="28321"/>
                </a:lnTo>
                <a:lnTo>
                  <a:pt x="99314" y="28829"/>
                </a:lnTo>
                <a:lnTo>
                  <a:pt x="102489" y="26416"/>
                </a:lnTo>
                <a:lnTo>
                  <a:pt x="103124" y="22987"/>
                </a:lnTo>
                <a:lnTo>
                  <a:pt x="103632" y="19558"/>
                </a:lnTo>
                <a:lnTo>
                  <a:pt x="101219" y="16256"/>
                </a:lnTo>
                <a:lnTo>
                  <a:pt x="97790" y="15748"/>
                </a:lnTo>
                <a:lnTo>
                  <a:pt x="18923" y="3048"/>
                </a:lnTo>
                <a:lnTo>
                  <a:pt x="0" y="0"/>
                </a:lnTo>
                <a:lnTo>
                  <a:pt x="34417" y="92964"/>
                </a:lnTo>
                <a:lnTo>
                  <a:pt x="35687" y="96139"/>
                </a:lnTo>
                <a:lnTo>
                  <a:pt x="39243" y="97917"/>
                </a:lnTo>
                <a:lnTo>
                  <a:pt x="45847" y="95377"/>
                </a:lnTo>
                <a:lnTo>
                  <a:pt x="47498" y="91821"/>
                </a:lnTo>
                <a:lnTo>
                  <a:pt x="46355" y="88519"/>
                </a:lnTo>
                <a:lnTo>
                  <a:pt x="23761" y="27660"/>
                </a:lnTo>
                <a:lnTo>
                  <a:pt x="1034910" y="858342"/>
                </a:lnTo>
                <a:lnTo>
                  <a:pt x="971042" y="847979"/>
                </a:lnTo>
                <a:lnTo>
                  <a:pt x="967486" y="847471"/>
                </a:lnTo>
                <a:lnTo>
                  <a:pt x="964311" y="849884"/>
                </a:lnTo>
                <a:lnTo>
                  <a:pt x="963676" y="853313"/>
                </a:lnTo>
                <a:lnTo>
                  <a:pt x="963168" y="856742"/>
                </a:lnTo>
                <a:lnTo>
                  <a:pt x="965454" y="860044"/>
                </a:lnTo>
                <a:lnTo>
                  <a:pt x="969010" y="860552"/>
                </a:lnTo>
                <a:lnTo>
                  <a:pt x="1066800" y="876300"/>
                </a:lnTo>
                <a:close/>
              </a:path>
              <a:path w="1143000" h="2400935">
                <a:moveTo>
                  <a:pt x="1143000" y="1562100"/>
                </a:moveTo>
                <a:lnTo>
                  <a:pt x="1041400" y="1576197"/>
                </a:lnTo>
                <a:lnTo>
                  <a:pt x="1038987" y="1579372"/>
                </a:lnTo>
                <a:lnTo>
                  <a:pt x="1039495" y="1582928"/>
                </a:lnTo>
                <a:lnTo>
                  <a:pt x="1039876" y="1586357"/>
                </a:lnTo>
                <a:lnTo>
                  <a:pt x="1043178" y="1588770"/>
                </a:lnTo>
                <a:lnTo>
                  <a:pt x="1046607" y="1588262"/>
                </a:lnTo>
                <a:lnTo>
                  <a:pt x="1110665" y="1579422"/>
                </a:lnTo>
                <a:lnTo>
                  <a:pt x="100584" y="2373071"/>
                </a:lnTo>
                <a:lnTo>
                  <a:pt x="124460" y="2312835"/>
                </a:lnTo>
                <a:lnTo>
                  <a:pt x="125730" y="2309584"/>
                </a:lnTo>
                <a:lnTo>
                  <a:pt x="124079" y="2305888"/>
                </a:lnTo>
                <a:lnTo>
                  <a:pt x="120904" y="2304592"/>
                </a:lnTo>
                <a:lnTo>
                  <a:pt x="117602" y="2303310"/>
                </a:lnTo>
                <a:lnTo>
                  <a:pt x="113919" y="2304910"/>
                </a:lnTo>
                <a:lnTo>
                  <a:pt x="112649" y="2308161"/>
                </a:lnTo>
                <a:lnTo>
                  <a:pt x="76200" y="2400312"/>
                </a:lnTo>
                <a:lnTo>
                  <a:pt x="96240" y="2397531"/>
                </a:lnTo>
                <a:lnTo>
                  <a:pt x="177800" y="2386215"/>
                </a:lnTo>
                <a:lnTo>
                  <a:pt x="180213" y="2383002"/>
                </a:lnTo>
                <a:lnTo>
                  <a:pt x="179705" y="2379535"/>
                </a:lnTo>
                <a:lnTo>
                  <a:pt x="179324" y="2376055"/>
                </a:lnTo>
                <a:lnTo>
                  <a:pt x="176022" y="2373630"/>
                </a:lnTo>
                <a:lnTo>
                  <a:pt x="108521" y="2383015"/>
                </a:lnTo>
                <a:lnTo>
                  <a:pt x="95948" y="2384755"/>
                </a:lnTo>
                <a:lnTo>
                  <a:pt x="108521" y="2383002"/>
                </a:lnTo>
                <a:lnTo>
                  <a:pt x="1118654" y="1589239"/>
                </a:lnTo>
                <a:lnTo>
                  <a:pt x="1093470" y="1652778"/>
                </a:lnTo>
                <a:lnTo>
                  <a:pt x="1095121" y="1656461"/>
                </a:lnTo>
                <a:lnTo>
                  <a:pt x="1098296" y="1657858"/>
                </a:lnTo>
                <a:lnTo>
                  <a:pt x="1101598" y="1659128"/>
                </a:lnTo>
                <a:lnTo>
                  <a:pt x="1105281" y="1657477"/>
                </a:lnTo>
                <a:lnTo>
                  <a:pt x="1106551" y="1654175"/>
                </a:lnTo>
                <a:lnTo>
                  <a:pt x="1141882" y="1564894"/>
                </a:lnTo>
                <a:lnTo>
                  <a:pt x="1143000" y="1562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68782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25" dirty="0">
                <a:solidFill>
                  <a:srgbClr val="04607A"/>
                </a:solidFill>
                <a:latin typeface="Carlito"/>
                <a:cs typeface="Carlito"/>
              </a:rPr>
              <a:t>Frameworks</a:t>
            </a:r>
            <a:r>
              <a:rPr sz="5000" b="0" spc="-80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5000" b="0" spc="-10" dirty="0">
                <a:solidFill>
                  <a:srgbClr val="04607A"/>
                </a:solidFill>
                <a:latin typeface="Carlito"/>
                <a:cs typeface="Carlito"/>
              </a:rPr>
              <a:t>Classification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787548"/>
            <a:ext cx="7686040" cy="332105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800" b="1" spc="-5" dirty="0">
                <a:latin typeface="Carlito"/>
                <a:cs typeface="Carlito"/>
              </a:rPr>
              <a:t>Full </a:t>
            </a:r>
            <a:r>
              <a:rPr sz="2800" b="1" spc="-10" dirty="0">
                <a:latin typeface="Carlito"/>
                <a:cs typeface="Carlito"/>
              </a:rPr>
              <a:t>(high-level)</a:t>
            </a:r>
            <a:endParaRPr sz="2800">
              <a:latin typeface="Carlito"/>
              <a:cs typeface="Carlito"/>
            </a:endParaRPr>
          </a:p>
          <a:p>
            <a:pPr marL="286385" marR="161290" indent="48260">
              <a:lnSpc>
                <a:spcPct val="103800"/>
              </a:lnSpc>
              <a:spcBef>
                <a:spcPts val="960"/>
              </a:spcBef>
            </a:pPr>
            <a:r>
              <a:rPr sz="2400" spc="-5" dirty="0">
                <a:latin typeface="Carlito"/>
                <a:cs typeface="Carlito"/>
              </a:rPr>
              <a:t>Come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5" dirty="0">
                <a:latin typeface="Carlito"/>
                <a:cs typeface="Carlito"/>
              </a:rPr>
              <a:t>many </a:t>
            </a:r>
            <a:r>
              <a:rPr sz="2400" spc="-10" dirty="0">
                <a:latin typeface="Carlito"/>
                <a:cs typeface="Carlito"/>
              </a:rPr>
              <a:t>pre-installed components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lot of low-  </a:t>
            </a:r>
            <a:r>
              <a:rPr sz="2400" spc="-10" dirty="0">
                <a:latin typeface="Carlito"/>
                <a:cs typeface="Carlito"/>
              </a:rPr>
              <a:t>level task automation.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800" b="1" spc="-10" dirty="0">
                <a:latin typeface="Carlito"/>
                <a:cs typeface="Carlito"/>
              </a:rPr>
              <a:t>Micro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(low-level)</a:t>
            </a:r>
            <a:endParaRPr sz="2800">
              <a:latin typeface="Carlito"/>
              <a:cs typeface="Carlito"/>
            </a:endParaRPr>
          </a:p>
          <a:p>
            <a:pPr marL="286385" marR="5080" indent="48260">
              <a:lnSpc>
                <a:spcPct val="103699"/>
              </a:lnSpc>
              <a:spcBef>
                <a:spcPts val="965"/>
              </a:spcBef>
            </a:pPr>
            <a:r>
              <a:rPr sz="2400" spc="-5" dirty="0">
                <a:latin typeface="Carlito"/>
                <a:cs typeface="Carlito"/>
              </a:rPr>
              <a:t>Come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20" dirty="0">
                <a:latin typeface="Carlito"/>
                <a:cs typeface="Carlito"/>
              </a:rPr>
              <a:t>few </a:t>
            </a:r>
            <a:r>
              <a:rPr sz="2400" spc="-10" dirty="0">
                <a:latin typeface="Carlito"/>
                <a:cs typeface="Carlito"/>
              </a:rPr>
              <a:t>pre-installed components </a:t>
            </a:r>
            <a:r>
              <a:rPr sz="2400" dirty="0">
                <a:latin typeface="Carlito"/>
                <a:cs typeface="Carlito"/>
              </a:rPr>
              <a:t>and less </a:t>
            </a:r>
            <a:r>
              <a:rPr sz="2400" spc="-10" dirty="0">
                <a:latin typeface="Carlito"/>
                <a:cs typeface="Carlito"/>
              </a:rPr>
              <a:t>low-level  task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automation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Python</a:t>
            </a:r>
            <a:r>
              <a:rPr spc="-60" dirty="0"/>
              <a:t> </a:t>
            </a:r>
            <a:r>
              <a:rPr spc="-15" dirty="0"/>
              <a:t>Frameworks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993444" y="1811477"/>
            <a:ext cx="6879590" cy="263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7960" algn="l"/>
              </a:tabLst>
            </a:pPr>
            <a:r>
              <a:rPr spc="-5" dirty="0"/>
              <a:t>Full (high-level): </a:t>
            </a:r>
            <a:r>
              <a:rPr spc="-15" dirty="0"/>
              <a:t>Django, </a:t>
            </a:r>
            <a:r>
              <a:rPr spc="-30" dirty="0"/>
              <a:t>web2py,</a:t>
            </a:r>
            <a:r>
              <a:rPr spc="-25" dirty="0"/>
              <a:t> Turbogears</a:t>
            </a: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7960" algn="l"/>
              </a:tabLst>
            </a:pPr>
            <a:r>
              <a:rPr spc="-10" dirty="0"/>
              <a:t>Micro </a:t>
            </a:r>
            <a:r>
              <a:rPr spc="-5" dirty="0"/>
              <a:t>(low-level): Flask, Pyramid, </a:t>
            </a:r>
            <a:r>
              <a:rPr spc="-20" dirty="0"/>
              <a:t>CherryPy,</a:t>
            </a:r>
            <a:r>
              <a:rPr spc="-80" dirty="0"/>
              <a:t> </a:t>
            </a:r>
            <a:r>
              <a:rPr spc="-10" dirty="0"/>
              <a:t>bottle.py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3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latin typeface="Carlito"/>
                <a:cs typeface="Carlito"/>
              </a:rPr>
              <a:t>Where </a:t>
            </a:r>
            <a:r>
              <a:rPr sz="2800" b="1" spc="-125" dirty="0">
                <a:latin typeface="Carlito"/>
                <a:cs typeface="Carlito"/>
              </a:rPr>
              <a:t>To</a:t>
            </a:r>
            <a:r>
              <a:rPr sz="2800" b="1" spc="4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Learn</a:t>
            </a:r>
            <a:endParaRPr sz="2800" dirty="0">
              <a:latin typeface="Carlito"/>
              <a:cs typeface="Carlito"/>
            </a:endParaRPr>
          </a:p>
          <a:p>
            <a:pPr marL="187960" indent="-17526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87960" algn="l"/>
              </a:tabLst>
            </a:pPr>
            <a:r>
              <a:rPr spc="-10" dirty="0"/>
              <a:t>Books </a:t>
            </a:r>
            <a:r>
              <a:rPr spc="-15" dirty="0"/>
              <a:t>from</a:t>
            </a:r>
            <a:r>
              <a:rPr spc="-30" dirty="0"/>
              <a:t> </a:t>
            </a:r>
            <a:r>
              <a:rPr spc="-5" dirty="0"/>
              <a:t>Importpython.com</a:t>
            </a: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7960" algn="l"/>
              </a:tabLst>
            </a:pPr>
            <a:r>
              <a:rPr spc="-10" dirty="0"/>
              <a:t>fullstackpython.com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Carlito</vt:lpstr>
      <vt:lpstr>Office Theme</vt:lpstr>
      <vt:lpstr>PowerPoint Presentation</vt:lpstr>
      <vt:lpstr>Parts Of Web Applications</vt:lpstr>
      <vt:lpstr>WEB  SERVER</vt:lpstr>
      <vt:lpstr>Roadmap I Wish I Had Been Given</vt:lpstr>
      <vt:lpstr>What Are Frameworks?</vt:lpstr>
      <vt:lpstr>Frameworks Classification</vt:lpstr>
      <vt:lpstr>Python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Simran Grover</cp:lastModifiedBy>
  <cp:revision>2</cp:revision>
  <dcterms:created xsi:type="dcterms:W3CDTF">2020-05-13T06:16:47Z</dcterms:created>
  <dcterms:modified xsi:type="dcterms:W3CDTF">2020-05-13T06:27:01Z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2020-05-13T00:00:00Z</vt:filetime>
  </property>
</Properties>
</file>