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53" d="100"/>
          <a:sy n="53" d="100"/>
        </p:scale>
        <p:origin x="5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C1D26-14F3-3EC8-F2B9-531C331DA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48EB6-B90F-8F68-88E7-9C2C041A89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2B97E-A2F8-A3CB-88F1-214AA9203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B37F-F4B7-4D61-89FE-A8605E39563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76E19-1B2A-AFE9-CF67-31A1525A2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97B1A-8787-0390-1046-E558A156D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FD9F-B294-4A75-9E12-32979E1E0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099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BD5A0-59EE-8A2D-9862-8EF360885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292CB-6F1B-8DD9-3D23-C466E8FE7B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FD68E-9783-CDF6-5CD6-E40BC702B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B37F-F4B7-4D61-89FE-A8605E39563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06E1F-B425-B3F0-CD81-7E913B8D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AB93E-34B4-B240-BA60-AC332478E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FD9F-B294-4A75-9E12-32979E1E0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705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04B881-937A-298A-4065-0EBF306AF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900354-E882-30FF-2E6B-FA5365984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0A95D-7484-C1CF-1C8C-D93F6085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B37F-F4B7-4D61-89FE-A8605E39563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D2691-30FC-19FB-B1DD-AA504793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EBAA83-5117-7E6A-F155-FC1C859DD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FD9F-B294-4A75-9E12-32979E1E0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6213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20160-7F14-FF6B-FE06-D5CB75840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1033-45F2-7A64-F0EC-4D9A2EC9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7681B-1A77-EAAA-F948-DC3162F0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B37F-F4B7-4D61-89FE-A8605E39563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D8A7B-640F-7222-897D-E44A495F9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AFE8E-EE23-5947-8779-CC1FCD51D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FD9F-B294-4A75-9E12-32979E1E0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85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19D84-37C9-B820-30C0-902BB4F06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C90E81-B03F-0401-1539-565B30F46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522BC-FD9B-BB27-FFE7-7A0C7C15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B37F-F4B7-4D61-89FE-A8605E39563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1D6EF-D899-AD40-1F87-193EB86C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776A57-2C09-DA03-7201-73FD90B85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FD9F-B294-4A75-9E12-32979E1E0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868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E9B9-4BB6-0E0D-6E0E-BDFB3005D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0AFF-440C-6012-D402-B368821124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22351-1E8B-FC88-52F0-4CADA2672C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07E911-9625-74D1-A8BB-11474190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B37F-F4B7-4D61-89FE-A8605E39563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59F7C-6A6F-0522-245B-FC33EAD83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25800-4192-CB88-B208-6B87AC887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FD9F-B294-4A75-9E12-32979E1E0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137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E3530-88D0-C745-0036-1DFF08C49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62FD62-C876-0DBD-C178-8A57617EE0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61527B-2424-54B0-EBB9-501160CF17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B28D1-AD77-6A6B-8A5C-BFDFAB0602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4B5B1-26B2-4FFE-7477-9FBC9A2190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DCA9E3-175C-4FA5-76C1-28878DC37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B37F-F4B7-4D61-89FE-A8605E39563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D49BA3-AB1F-9188-EB93-A8C2C885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B1D69-045C-F258-164A-99E19C07B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FD9F-B294-4A75-9E12-32979E1E0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9468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EAC76-81E5-02CF-0AC1-2466FAAE0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D3FD8A-5860-E317-C458-7CE2D249D8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B37F-F4B7-4D61-89FE-A8605E39563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FD16C6-B1A2-0418-464D-95D0E35AC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96CDE-2617-DE91-FC9F-83674FDB8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FD9F-B294-4A75-9E12-32979E1E0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370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1EBC03-82A8-BCC5-3C50-2839081E2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B37F-F4B7-4D61-89FE-A8605E39563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0EABC-FC12-F685-64F7-0615C9FF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A39313-BD42-C9B1-F282-5FF1D3A6C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FD9F-B294-4A75-9E12-32979E1E0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09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479C8-1BEF-8913-AC9B-CED0880AC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482B6-19BF-20FF-C5B4-70D08AFED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C52320-5AB8-8FBE-ABD1-9F2CB654D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81F9EA-6083-5DEB-6C91-74BF2027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B37F-F4B7-4D61-89FE-A8605E39563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65CB36-92C2-BE9A-7A6E-AE14627AF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07D973-40F5-0618-4358-90FF95E48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FD9F-B294-4A75-9E12-32979E1E0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662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3F509-D859-6667-6FDC-E2560D44E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AF6690-657C-0593-7EBF-A487CCB1B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631E4E-1AE2-5D8E-D17D-865877A8B5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851714-8123-2B80-1C87-F823FFF16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B37F-F4B7-4D61-89FE-A8605E39563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E7AC14-892B-B3FB-632D-32C41E4C4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B761F8-21B6-2028-0097-00B108265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B7FD9F-B294-4A75-9E12-32979E1E0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885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F1AD51-3CDD-7A19-23A9-5F18A6881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3C8A6-C531-8662-F95B-929D4D4720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8552C-0811-20C3-422A-A8C4F9D7D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4B37F-F4B7-4D61-89FE-A8605E395634}" type="datetimeFigureOut">
              <a:rPr lang="en-IN" smtClean="0"/>
              <a:t>10-02-2025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ED5E-AFF6-4D42-004A-D6360E6D6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0612B4-440A-C644-867B-0CC74FCEAD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B7FD9F-B294-4A75-9E12-32979E1E0B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48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5CE4C-2464-8209-2964-6C86960D0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628" y="3593724"/>
            <a:ext cx="5324856" cy="1225296"/>
          </a:xfrm>
        </p:spPr>
        <p:txBody>
          <a:bodyPr>
            <a:noAutofit/>
          </a:bodyPr>
          <a:lstStyle/>
          <a:p>
            <a:r>
              <a:rPr lang="en-US" sz="2800" dirty="0"/>
              <a:t>In today's competitive e-commerce landscape, understanding user behavior is crucial for enhancing customer engagement and maximizing promotional effectiveness. This project focuses on the critical question: </a:t>
            </a:r>
            <a:r>
              <a:rPr lang="en-US" sz="2800" b="1" dirty="0"/>
              <a:t>Will users accept coupons during their journeys based on different factors?</a:t>
            </a:r>
            <a:br>
              <a:rPr lang="en-US" sz="2800" dirty="0"/>
            </a:b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4A428-C03E-FD8C-B969-80613067D1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11949" y="1773364"/>
            <a:ext cx="4762081" cy="267062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2B768A0-C97B-BFB1-1F4D-ABD973623315}"/>
              </a:ext>
            </a:extLst>
          </p:cNvPr>
          <p:cNvSpPr txBox="1"/>
          <p:nvPr/>
        </p:nvSpPr>
        <p:spPr>
          <a:xfrm>
            <a:off x="992778" y="632139"/>
            <a:ext cx="106812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  <a:latin typeface="Arial Black"/>
              </a:rPr>
              <a:t>Predicting Coupon Acceptance on E-commerce Platforms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44026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A30F23A5-65DA-2EDD-EA3F-45AD3EE655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112" y="971550"/>
            <a:ext cx="96297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0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A12DD9C-D92B-9848-7888-ABC0530122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253" y="871206"/>
            <a:ext cx="9593179" cy="5288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83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FF775-070C-6CE6-B4E3-87567109B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65653"/>
            <a:ext cx="6238460" cy="782225"/>
          </a:xfrm>
        </p:spPr>
        <p:txBody>
          <a:bodyPr/>
          <a:lstStyle/>
          <a:p>
            <a:r>
              <a:rPr lang="en-IN" b="1" dirty="0"/>
              <a:t>Exploratory Data Analysis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300D7E2-C05C-20AF-928C-7AF14FB7E1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530" y="1116496"/>
            <a:ext cx="6891130" cy="548308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EF7BDFA-C15F-D39F-A6B1-E949BEF7E4C4}"/>
              </a:ext>
            </a:extLst>
          </p:cNvPr>
          <p:cNvSpPr txBox="1"/>
          <p:nvPr/>
        </p:nvSpPr>
        <p:spPr>
          <a:xfrm>
            <a:off x="8719930" y="1762538"/>
            <a:ext cx="2252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/>
              <a:t>DISTRIBUTION PLOTS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322C90-C3DE-39B9-0B89-09837F8FE4EF}"/>
              </a:ext>
            </a:extLst>
          </p:cNvPr>
          <p:cNvSpPr txBox="1"/>
          <p:nvPr/>
        </p:nvSpPr>
        <p:spPr>
          <a:xfrm>
            <a:off x="8719930" y="2756361"/>
            <a:ext cx="2716696" cy="163121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Countplot helped in understanding the distribution of different categories within a dataset.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28533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C018A0-CAFB-4898-B8B0-09A3175AA9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775" y="1918390"/>
            <a:ext cx="5271964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3732AA0-A3E4-2405-B218-60E06DC1521D}"/>
              </a:ext>
            </a:extLst>
          </p:cNvPr>
          <p:cNvSpPr txBox="1"/>
          <p:nvPr/>
        </p:nvSpPr>
        <p:spPr>
          <a:xfrm>
            <a:off x="6824870" y="1563757"/>
            <a:ext cx="384313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IN" sz="3200" b="0" i="0" u="none" strike="noStrike" dirty="0">
                <a:solidFill>
                  <a:srgbClr val="2C3249"/>
                </a:solidFill>
                <a:effectLst/>
                <a:latin typeface="Kanit"/>
              </a:rPr>
              <a:t>Correlation Analysis</a:t>
            </a:r>
            <a:endParaRPr lang="en-IN" sz="3200" i="0" u="none" strike="noStrike" dirty="0">
              <a:solidFill>
                <a:srgbClr val="2C3249"/>
              </a:solidFill>
              <a:latin typeface="Kanit"/>
            </a:endParaRPr>
          </a:p>
          <a:p>
            <a:pPr algn="ctr" rtl="0"/>
            <a:br>
              <a:rPr lang="en-IN" dirty="0"/>
            </a:b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F2BFC3-6813-ED97-B542-58F001425F4A}"/>
              </a:ext>
            </a:extLst>
          </p:cNvPr>
          <p:cNvSpPr txBox="1"/>
          <p:nvPr/>
        </p:nvSpPr>
        <p:spPr>
          <a:xfrm>
            <a:off x="6983897" y="2433259"/>
            <a:ext cx="4280452" cy="30469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Helps identify strongly correlated variables, guiding feature selection.</a:t>
            </a:r>
          </a:p>
          <a:p>
            <a:r>
              <a:rPr lang="en-US" sz="2400" b="0" i="0" dirty="0">
                <a:solidFill>
                  <a:srgbClr val="1F1F1F"/>
                </a:solidFill>
                <a:effectLst/>
                <a:latin typeface="Roboto" panose="020F0502020204030204" pitchFamily="2" charset="0"/>
              </a:rPr>
              <a:t>Columns </a:t>
            </a:r>
            <a:r>
              <a:rPr lang="en-US" sz="2400" b="0" i="0" dirty="0" err="1">
                <a:solidFill>
                  <a:srgbClr val="1F1F1F"/>
                </a:solidFill>
                <a:effectLst/>
                <a:latin typeface="Roboto" panose="020F0502020204030204" pitchFamily="2" charset="0"/>
              </a:rPr>
              <a:t>direction_opp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Roboto" panose="020F0502020204030204" pitchFamily="2" charset="0"/>
              </a:rPr>
              <a:t> and </a:t>
            </a:r>
            <a:r>
              <a:rPr lang="en-US" sz="2400" b="0" i="0" dirty="0" err="1">
                <a:solidFill>
                  <a:srgbClr val="1F1F1F"/>
                </a:solidFill>
                <a:effectLst/>
                <a:latin typeface="Roboto" panose="020F0502020204030204" pitchFamily="2" charset="0"/>
              </a:rPr>
              <a:t>direction_same</a:t>
            </a:r>
            <a:r>
              <a:rPr lang="en-US" sz="2400" b="0" i="0" dirty="0">
                <a:solidFill>
                  <a:srgbClr val="1F1F1F"/>
                </a:solidFill>
                <a:effectLst/>
                <a:latin typeface="Roboto" panose="020F0502020204030204" pitchFamily="2" charset="0"/>
              </a:rPr>
              <a:t> are perfectly correlated (-1), so we can retain only one.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02763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A92993-F58D-1149-A785-1D895FF0D4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105" y="228600"/>
            <a:ext cx="11201400" cy="628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307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D4C6A6-285E-6E03-A2F2-F95A52F166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79" y="495888"/>
            <a:ext cx="10531642" cy="5866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7765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EC6D7C-3FE7-187F-7505-5E1CFDD7F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21" y="388068"/>
            <a:ext cx="8999622" cy="6081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66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508019-2712-D00B-7A34-13C64EDA826B}"/>
              </a:ext>
            </a:extLst>
          </p:cNvPr>
          <p:cNvSpPr txBox="1"/>
          <p:nvPr/>
        </p:nvSpPr>
        <p:spPr>
          <a:xfrm>
            <a:off x="2731167" y="2634916"/>
            <a:ext cx="63165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7200" dirty="0">
                <a:latin typeface="Bahnschrift SemiBold" panose="020B0502040204020203" pitchFamily="34" charset="0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404942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100</Words>
  <Application>Microsoft Office PowerPoint</Application>
  <PresentationFormat>Widescreen</PresentationFormat>
  <Paragraphs>10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Arial Black</vt:lpstr>
      <vt:lpstr>Bahnschrift SemiBold</vt:lpstr>
      <vt:lpstr>Calibri</vt:lpstr>
      <vt:lpstr>Calibri Light</vt:lpstr>
      <vt:lpstr>Kanit</vt:lpstr>
      <vt:lpstr>Roboto</vt:lpstr>
      <vt:lpstr>Office Theme</vt:lpstr>
      <vt:lpstr>In today's competitive e-commerce landscape, understanding user behavior is crucial for enhancing customer engagement and maximizing promotional effectiveness. This project focuses on the critical question: Will users accept coupons during their journeys based on different factors? </vt:lpstr>
      <vt:lpstr>PowerPoint Presentation</vt:lpstr>
      <vt:lpstr>PowerPoint Presentation</vt:lpstr>
      <vt:lpstr>Exploratory Data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JITESH KUMAR</dc:creator>
  <cp:lastModifiedBy>JITESH KUMAR</cp:lastModifiedBy>
  <cp:revision>4</cp:revision>
  <dcterms:created xsi:type="dcterms:W3CDTF">2025-02-02T05:43:22Z</dcterms:created>
  <dcterms:modified xsi:type="dcterms:W3CDTF">2025-02-10T15:53:46Z</dcterms:modified>
</cp:coreProperties>
</file>