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4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7" d="100"/>
          <a:sy n="67" d="100"/>
        </p:scale>
        <p:origin x="644" y="7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7748" y="548680"/>
            <a:ext cx="6912768" cy="230425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Challenge 2 </a:t>
            </a:r>
            <a:br>
              <a:rPr lang="en-IN" dirty="0"/>
            </a:br>
            <a:br>
              <a:rPr lang="en-IN" dirty="0"/>
            </a:br>
            <a:r>
              <a:rPr lang="en-IN" sz="2200" dirty="0"/>
              <a:t>(SQL Case Study)</a:t>
            </a:r>
            <a:br>
              <a:rPr lang="en-IN" sz="2200" dirty="0"/>
            </a:br>
            <a:br>
              <a:rPr lang="en-IN" sz="2200" dirty="0"/>
            </a:br>
            <a:r>
              <a:rPr lang="en-IN" dirty="0"/>
              <a:t>Esports Tournament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6281936"/>
            <a:ext cx="5400600" cy="576064"/>
          </a:xfrm>
        </p:spPr>
        <p:txBody>
          <a:bodyPr/>
          <a:lstStyle/>
          <a:p>
            <a:r>
              <a:rPr lang="it-IT" dirty="0"/>
              <a:t>Presented By – Rupali patil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142DD-0F23-F034-844D-23D439AA057C}"/>
              </a:ext>
            </a:extLst>
          </p:cNvPr>
          <p:cNvSpPr txBox="1"/>
          <p:nvPr/>
        </p:nvSpPr>
        <p:spPr>
          <a:xfrm>
            <a:off x="2638028" y="29249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dirty="0">
                <a:latin typeface="+mj-lt"/>
                <a:ea typeface="+mj-ea"/>
                <a:cs typeface="+mj-cs"/>
              </a:rPr>
              <a:t>(Tool – SQLite)</a:t>
            </a:r>
            <a:endParaRPr lang="en-IN" sz="2000" spc="1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3E24D-8739-E2FA-55C9-8322950F78B9}"/>
              </a:ext>
            </a:extLst>
          </p:cNvPr>
          <p:cNvSpPr txBox="1"/>
          <p:nvPr/>
        </p:nvSpPr>
        <p:spPr>
          <a:xfrm>
            <a:off x="0" y="4614"/>
            <a:ext cx="11855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sz="2400" spc="200" dirty="0"/>
              <a:t>Q. 8 Which team won the most matches?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EB1AF-957E-F20D-67A9-1391B451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268760"/>
            <a:ext cx="6657975" cy="206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80266-CBE4-B20E-7076-93BE0F4D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4437112"/>
            <a:ext cx="5838825" cy="15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763511-7D83-47D9-787F-4346B7E474EB}"/>
              </a:ext>
            </a:extLst>
          </p:cNvPr>
          <p:cNvSpPr txBox="1"/>
          <p:nvPr/>
        </p:nvSpPr>
        <p:spPr>
          <a:xfrm>
            <a:off x="189756" y="692696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92717-AE03-DCB4-9131-21AFFDCBCB78}"/>
              </a:ext>
            </a:extLst>
          </p:cNvPr>
          <p:cNvSpPr txBox="1"/>
          <p:nvPr/>
        </p:nvSpPr>
        <p:spPr>
          <a:xfrm>
            <a:off x="4294212" y="494116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270382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5B154-C491-A24E-0254-771319E06AA0}"/>
              </a:ext>
            </a:extLst>
          </p:cNvPr>
          <p:cNvSpPr txBox="1"/>
          <p:nvPr/>
        </p:nvSpPr>
        <p:spPr>
          <a:xfrm>
            <a:off x="-1" y="4614"/>
            <a:ext cx="12188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sz="2400" spc="200" dirty="0"/>
              <a:t>Q. 9 What are the team names and the number of players in each team whose salary is greater than 100,000?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B0CD3-E337-F8A9-5DCF-862FDA7C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628800"/>
            <a:ext cx="6600825" cy="178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EF184-F2CC-AE9E-13AD-10DFD5D8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3861048"/>
            <a:ext cx="6010275" cy="2828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C54C1C-CBE8-6B8F-69A0-608425F5C21B}"/>
              </a:ext>
            </a:extLst>
          </p:cNvPr>
          <p:cNvSpPr txBox="1"/>
          <p:nvPr/>
        </p:nvSpPr>
        <p:spPr>
          <a:xfrm>
            <a:off x="189756" y="1052736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F1D0F-0531-4C08-9941-289E3587AB59}"/>
              </a:ext>
            </a:extLst>
          </p:cNvPr>
          <p:cNvSpPr txBox="1"/>
          <p:nvPr/>
        </p:nvSpPr>
        <p:spPr>
          <a:xfrm>
            <a:off x="4438228" y="47251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67704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A1FA1-9593-A035-A2C7-13AF69A32EA9}"/>
              </a:ext>
            </a:extLst>
          </p:cNvPr>
          <p:cNvSpPr txBox="1"/>
          <p:nvPr/>
        </p:nvSpPr>
        <p:spPr>
          <a:xfrm>
            <a:off x="-1" y="4614"/>
            <a:ext cx="12188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sz="2400" spc="200" dirty="0"/>
              <a:t>Q. 10 What is the date and the score of the match with match_id = 3?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25100-BCC9-EA14-6E58-1A78E370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484784"/>
            <a:ext cx="5219700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E6534-F103-FA87-EE26-0C65B515B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44" y="3717032"/>
            <a:ext cx="7419975" cy="163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01B109-A4A3-7C06-3935-6270EF31685B}"/>
              </a:ext>
            </a:extLst>
          </p:cNvPr>
          <p:cNvSpPr txBox="1"/>
          <p:nvPr/>
        </p:nvSpPr>
        <p:spPr>
          <a:xfrm>
            <a:off x="189756" y="908720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B3BAA-8E74-6C0E-7820-FA48E24741BB}"/>
              </a:ext>
            </a:extLst>
          </p:cNvPr>
          <p:cNvSpPr txBox="1"/>
          <p:nvPr/>
        </p:nvSpPr>
        <p:spPr>
          <a:xfrm>
            <a:off x="2926060" y="414908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14892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38028" y="2708920"/>
            <a:ext cx="6912768" cy="1440160"/>
          </a:xfrm>
        </p:spPr>
        <p:txBody>
          <a:bodyPr>
            <a:normAutofit/>
          </a:bodyPr>
          <a:lstStyle/>
          <a:p>
            <a:pPr algn="ctr"/>
            <a:r>
              <a:rPr lang="en-US" kern="1800" spc="1000" dirty="0"/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7748" y="6165304"/>
            <a:ext cx="5400600" cy="576064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Rupali patil more</a:t>
            </a:r>
          </a:p>
          <a:p>
            <a:r>
              <a:rPr lang="it-IT" cap="none" dirty="0"/>
              <a:t>rupali3patil@gmail.com</a:t>
            </a:r>
          </a:p>
        </p:txBody>
      </p:sp>
    </p:spTree>
    <p:extLst>
      <p:ext uri="{BB962C8B-B14F-4D97-AF65-F5344CB8AC3E}">
        <p14:creationId xmlns:p14="http://schemas.microsoft.com/office/powerpoint/2010/main" val="21403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" y="0"/>
            <a:ext cx="4150195" cy="75287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48" y="764704"/>
            <a:ext cx="7272808" cy="13681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cap="none" dirty="0">
                <a:solidFill>
                  <a:schemeClr val="tx1"/>
                </a:solidFill>
              </a:rPr>
              <a:t>The top esports competitors from across the globe have gathered to battle it out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cap="none" dirty="0">
                <a:solidFill>
                  <a:schemeClr val="tx1"/>
                </a:solidFill>
              </a:rPr>
              <a:t>analyze the following data to find out all about the tournament?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1C0C-5A72-0482-F89C-14EB94444F7D}"/>
              </a:ext>
            </a:extLst>
          </p:cNvPr>
          <p:cNvSpPr txBox="1"/>
          <p:nvPr/>
        </p:nvSpPr>
        <p:spPr>
          <a:xfrm>
            <a:off x="9190756" y="404664"/>
            <a:ext cx="25202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spc="200" dirty="0"/>
              <a:t>Dataset Used </a:t>
            </a:r>
          </a:p>
          <a:p>
            <a:pPr marL="342900" indent="-342900">
              <a:buAutoNum type="arabicPeriod"/>
            </a:pPr>
            <a:r>
              <a:rPr lang="en-US" sz="2400" spc="200" dirty="0"/>
              <a:t>Team</a:t>
            </a:r>
          </a:p>
          <a:p>
            <a:pPr marL="342900" indent="-342900">
              <a:buAutoNum type="arabicPeriod"/>
            </a:pPr>
            <a:r>
              <a:rPr lang="en-US" sz="2400" spc="200" dirty="0"/>
              <a:t>Players</a:t>
            </a:r>
          </a:p>
          <a:p>
            <a:pPr marL="342900" indent="-342900">
              <a:buAutoNum type="arabicPeriod"/>
            </a:pPr>
            <a:r>
              <a:rPr lang="en-US" sz="2400" spc="200" dirty="0"/>
              <a:t>Matches</a:t>
            </a:r>
          </a:p>
          <a:p>
            <a:endParaRPr lang="en-IN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D728DF2-C7FD-27CC-F93E-F0436B9E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7" y="2132856"/>
            <a:ext cx="11953329" cy="457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F6E3B57-E282-022C-59F8-314BA7DE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11881320" cy="432048"/>
          </a:xfrm>
        </p:spPr>
        <p:txBody>
          <a:bodyPr>
            <a:normAutofit/>
          </a:bodyPr>
          <a:lstStyle/>
          <a:p>
            <a:r>
              <a:rPr lang="en-US" sz="2400" spc="200" dirty="0">
                <a:latin typeface="+mn-lt"/>
                <a:ea typeface="+mn-ea"/>
                <a:cs typeface="+mn-cs"/>
              </a:rPr>
              <a:t>Q.1 What are the names of the players whose salary is greater than 100,000?</a:t>
            </a:r>
            <a:endParaRPr lang="en-IN" sz="2400" spc="200" dirty="0"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D659BB-F5CC-6EA4-5563-A2A98CB8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484784"/>
            <a:ext cx="5286375" cy="1057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3CC5C8-B33E-7B55-1CA6-5D2C4CEB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2204864"/>
            <a:ext cx="5476875" cy="4543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FB3BB-7302-9195-BC0D-0D5C833A6DE2}"/>
              </a:ext>
            </a:extLst>
          </p:cNvPr>
          <p:cNvSpPr txBox="1"/>
          <p:nvPr/>
        </p:nvSpPr>
        <p:spPr>
          <a:xfrm>
            <a:off x="189756" y="908720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CFF23-04EE-3F92-6761-59807E63D245}"/>
              </a:ext>
            </a:extLst>
          </p:cNvPr>
          <p:cNvSpPr txBox="1"/>
          <p:nvPr/>
        </p:nvSpPr>
        <p:spPr>
          <a:xfrm>
            <a:off x="4366220" y="4005064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20801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B5DE5F-464A-2B34-3150-CB397EE9481B}"/>
              </a:ext>
            </a:extLst>
          </p:cNvPr>
          <p:cNvSpPr txBox="1"/>
          <p:nvPr/>
        </p:nvSpPr>
        <p:spPr>
          <a:xfrm>
            <a:off x="0" y="4614"/>
            <a:ext cx="9766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sz="2400" spc="200" dirty="0"/>
              <a:t>Q.2 What is the team name of the player with player_id = 3?</a:t>
            </a:r>
            <a:endParaRPr lang="en-IN" sz="2400" spc="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8532B-FD3E-13B0-9369-F8A239EE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484784"/>
            <a:ext cx="520065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CF1CE0-4038-5AF0-92DD-5043FD5D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3789040"/>
            <a:ext cx="6248400" cy="1695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17A97D-83FC-A9C1-A98E-9104B97A48A7}"/>
              </a:ext>
            </a:extLst>
          </p:cNvPr>
          <p:cNvSpPr txBox="1"/>
          <p:nvPr/>
        </p:nvSpPr>
        <p:spPr>
          <a:xfrm>
            <a:off x="117748" y="908720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DE683-0220-61FE-7E59-D2C22A804F9E}"/>
              </a:ext>
            </a:extLst>
          </p:cNvPr>
          <p:cNvSpPr txBox="1"/>
          <p:nvPr/>
        </p:nvSpPr>
        <p:spPr>
          <a:xfrm>
            <a:off x="3862164" y="40770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28377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07C25F-D71F-0A5F-B4C1-E599462F11D1}"/>
              </a:ext>
            </a:extLst>
          </p:cNvPr>
          <p:cNvSpPr txBox="1"/>
          <p:nvPr/>
        </p:nvSpPr>
        <p:spPr>
          <a:xfrm>
            <a:off x="45740" y="27087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</a:rPr>
              <a:t>Q.3 What is the total number of players in each team?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454D7-BCD0-39D7-ED02-BC5E52C6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556792"/>
            <a:ext cx="8248650" cy="13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C91B8-0D80-9045-F686-E9A56A17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3573016"/>
            <a:ext cx="6515100" cy="3038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BF8B4-D6A1-6CBB-EB4A-44197E014828}"/>
              </a:ext>
            </a:extLst>
          </p:cNvPr>
          <p:cNvSpPr txBox="1"/>
          <p:nvPr/>
        </p:nvSpPr>
        <p:spPr>
          <a:xfrm>
            <a:off x="189756" y="908720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E25D3-F387-E632-E438-3E510C4B15A8}"/>
              </a:ext>
            </a:extLst>
          </p:cNvPr>
          <p:cNvSpPr txBox="1"/>
          <p:nvPr/>
        </p:nvSpPr>
        <p:spPr>
          <a:xfrm>
            <a:off x="3862164" y="40770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2293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A71E8-71BD-F629-B26F-53585E790905}"/>
              </a:ext>
            </a:extLst>
          </p:cNvPr>
          <p:cNvSpPr txBox="1"/>
          <p:nvPr/>
        </p:nvSpPr>
        <p:spPr>
          <a:xfrm>
            <a:off x="0" y="4614"/>
            <a:ext cx="11855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sz="2400" spc="200" dirty="0"/>
              <a:t>Q.4 What is the team name and captain name of the team with team_id = 2?</a:t>
            </a:r>
            <a:endParaRPr lang="en-IN" sz="2400" spc="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6A5BD-DFA3-9FCC-9503-6CBCF2B1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412776"/>
            <a:ext cx="5610225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8F1B3-6E86-A7F5-BEBD-A59726FA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3789040"/>
            <a:ext cx="5076825" cy="2400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B17978-484C-29AF-029A-EB583B12AF53}"/>
              </a:ext>
            </a:extLst>
          </p:cNvPr>
          <p:cNvSpPr txBox="1"/>
          <p:nvPr/>
        </p:nvSpPr>
        <p:spPr>
          <a:xfrm>
            <a:off x="117748" y="764704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A3B65-9CA1-EFB7-126E-8CC46DF5D54F}"/>
              </a:ext>
            </a:extLst>
          </p:cNvPr>
          <p:cNvSpPr txBox="1"/>
          <p:nvPr/>
        </p:nvSpPr>
        <p:spPr>
          <a:xfrm>
            <a:off x="4582244" y="458112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20293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387FF-4F3F-896D-1B6E-2A79A71858DD}"/>
              </a:ext>
            </a:extLst>
          </p:cNvPr>
          <p:cNvSpPr txBox="1"/>
          <p:nvPr/>
        </p:nvSpPr>
        <p:spPr>
          <a:xfrm>
            <a:off x="0" y="4614"/>
            <a:ext cx="11855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sz="2400" spc="200" dirty="0"/>
              <a:t>Q.5 . What are the player names and their roles in the team with team_id = 1?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5F3CE-9254-CDAA-64BB-28C3F6CC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844824"/>
            <a:ext cx="4638675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972530-377E-E86D-34CC-035CF6ED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4077072"/>
            <a:ext cx="5743575" cy="2600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B39C51-1D45-A525-E8DA-53F6AE7786D7}"/>
              </a:ext>
            </a:extLst>
          </p:cNvPr>
          <p:cNvSpPr txBox="1"/>
          <p:nvPr/>
        </p:nvSpPr>
        <p:spPr>
          <a:xfrm>
            <a:off x="261764" y="1268760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B292C-2B27-10F6-6D08-EA005E7521A9}"/>
              </a:ext>
            </a:extLst>
          </p:cNvPr>
          <p:cNvSpPr txBox="1"/>
          <p:nvPr/>
        </p:nvSpPr>
        <p:spPr>
          <a:xfrm>
            <a:off x="4582244" y="479715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21912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F1A35-7543-4046-329B-EB59D61DAC40}"/>
              </a:ext>
            </a:extLst>
          </p:cNvPr>
          <p:cNvSpPr txBox="1"/>
          <p:nvPr/>
        </p:nvSpPr>
        <p:spPr>
          <a:xfrm>
            <a:off x="0" y="4614"/>
            <a:ext cx="11855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sz="2400" spc="200" dirty="0"/>
              <a:t>Q. 6 What are the team names and the number of matches they have won?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04A13-3CDE-8C22-65C9-046270DF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052736"/>
            <a:ext cx="7267575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260BB-AD81-2F8B-4F8A-BC0E37EBB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3140968"/>
            <a:ext cx="6477000" cy="3552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E287E-547B-5575-6125-37E1AC609E47}"/>
              </a:ext>
            </a:extLst>
          </p:cNvPr>
          <p:cNvSpPr txBox="1"/>
          <p:nvPr/>
        </p:nvSpPr>
        <p:spPr>
          <a:xfrm>
            <a:off x="189756" y="548680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83D2A-B67E-644B-40E5-A3CB82D066F0}"/>
              </a:ext>
            </a:extLst>
          </p:cNvPr>
          <p:cNvSpPr txBox="1"/>
          <p:nvPr/>
        </p:nvSpPr>
        <p:spPr>
          <a:xfrm>
            <a:off x="4078188" y="436510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2795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405857-D70A-2CA5-4EA1-4E397C1F803A}"/>
              </a:ext>
            </a:extLst>
          </p:cNvPr>
          <p:cNvSpPr txBox="1"/>
          <p:nvPr/>
        </p:nvSpPr>
        <p:spPr>
          <a:xfrm>
            <a:off x="0" y="4614"/>
            <a:ext cx="11855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sz="2400" spc="200" dirty="0"/>
              <a:t>Q. 7 What is the average salary of players in the teams with country 'USA'?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51F2-8263-CC2D-29D2-0F204212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556792"/>
            <a:ext cx="8153400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BDDA0-3DFE-2F8A-DCB1-C3F2DCEF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2" y="4221088"/>
            <a:ext cx="6648450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8F2726-D57B-0CE4-1D69-E0B10B6F1D67}"/>
              </a:ext>
            </a:extLst>
          </p:cNvPr>
          <p:cNvSpPr txBox="1"/>
          <p:nvPr/>
        </p:nvSpPr>
        <p:spPr>
          <a:xfrm>
            <a:off x="189756" y="980728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Query </a:t>
            </a:r>
            <a:endParaRPr lang="en-IN" sz="2400" spc="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F615B-B273-1186-A254-81712DCD606F}"/>
              </a:ext>
            </a:extLst>
          </p:cNvPr>
          <p:cNvSpPr txBox="1"/>
          <p:nvPr/>
        </p:nvSpPr>
        <p:spPr>
          <a:xfrm>
            <a:off x="3862164" y="46531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/>
              <a:t>Output</a:t>
            </a:r>
            <a:endParaRPr lang="en-IN" sz="2400" spc="200" dirty="0"/>
          </a:p>
        </p:txBody>
      </p:sp>
    </p:spTree>
    <p:extLst>
      <p:ext uri="{BB962C8B-B14F-4D97-AF65-F5344CB8AC3E}">
        <p14:creationId xmlns:p14="http://schemas.microsoft.com/office/powerpoint/2010/main" val="12415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539</TotalTime>
  <Words>273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Raleway</vt:lpstr>
      <vt:lpstr>Wingdings</vt:lpstr>
      <vt:lpstr>Digital Blue Tunnel 16x9</vt:lpstr>
      <vt:lpstr>Challenge 2   (SQL Case Study)  Esports Tournament</vt:lpstr>
      <vt:lpstr>INTRODUCTION</vt:lpstr>
      <vt:lpstr>Q.1 What are the names of the players whose salary is greater than 100,000?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   (SQL Case Study)  Esports Tournament</dc:title>
  <dc:creator>Rupali More</dc:creator>
  <cp:lastModifiedBy>Rupali More</cp:lastModifiedBy>
  <cp:revision>6</cp:revision>
  <dcterms:created xsi:type="dcterms:W3CDTF">2023-10-09T10:06:41Z</dcterms:created>
  <dcterms:modified xsi:type="dcterms:W3CDTF">2023-10-10T09:01:47Z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