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12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81" name="Google Shape;81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12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5" name="Google Shape;2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4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2" name="Google Shape;3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5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0" name="Google Shape;4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9" name="Google Shape;4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7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" name="Google Shape;55;p8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6" name="Google Shape;5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9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63" name="Google Shape;63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9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" name="Google Shape;69;p10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70" name="Google Shape;70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0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3" name="Google Shape;73;p10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4" name="Google Shape;74;p10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7950" y="1717748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Phishing Awareness Training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7958" y="3428992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400">
                <a:solidFill>
                  <a:schemeClr val="accent3"/>
                </a:solidFill>
              </a:rPr>
              <a:t>Recognize. Avoid. Stay Safe</a:t>
            </a:r>
            <a:r>
              <a:rPr lang="en-US">
                <a:solidFill>
                  <a:srgbClr val="888888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/>
        </p:nvSpPr>
        <p:spPr>
          <a:xfrm>
            <a:off x="635529" y="3057588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r>
              <a:rPr b="0" i="0" lang="en-US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What is Phishing?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Phishing is a type of cyberattack where attackers trick users into revealing sensitive information.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use fake emails, messages, or websites to steal data such as passwords or banking info.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274651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How Phishing Works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Attacker sends a fake email or message pretending to be a trusted source.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Victim clicks malicious link or downloads an attachment.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Credentials or data get stolen by the attacker.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Recognizing Phishing Emails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Suspicious sender address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Urgent or threatening language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Spelling and grammar errors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Fake links or unknown attachments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50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Fake Websites &amp; Social Engineering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Attackers impersonate banks, IT teams</a:t>
            </a:r>
            <a:r>
              <a:rPr lang="en-US"/>
              <a:t>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services.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create fear or offer rewards to trick users.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check the URL and certificate before logging in.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51"/>
            <a:ext cx="8229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Best Practices to Avoid Phishing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57200" y="16003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 the sender email address before responding.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Hover over links to preview the real URL.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download unknown attachments.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Multi-Factor Authentication (MFA).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suspicious emails immediately.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Real-World Examples &amp; Quiz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57200" y="141764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39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2016 Gmail phishing campaign stole thousands of credentials.</a:t>
            </a:r>
            <a:endParaRPr/>
          </a:p>
          <a:p>
            <a:pPr indent="-32766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2020 COVID-19 vaccine scam tricked users into sharing personal info.</a:t>
            </a:r>
            <a:endParaRPr/>
          </a:p>
          <a:p>
            <a:pPr indent="-32766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Many phishing attacks mimic popular websites like PayPal or Amazon.</a:t>
            </a:r>
            <a:endParaRPr sz="32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libri"/>
              <a:buChar char="●"/>
            </a:pPr>
            <a:r>
              <a:rPr lang="en-US" sz="3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First Step if you suspect fishing? </a:t>
            </a:r>
            <a:endParaRPr sz="32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accent5"/>
              </a:buClr>
              <a:buSzPct val="100000"/>
              <a:buFont typeface="Calibri"/>
              <a:buChar char="●"/>
            </a:pPr>
            <a:r>
              <a:rPr lang="en-US" sz="3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How to check a s</a:t>
            </a:r>
            <a:r>
              <a:rPr lang="en-US" sz="32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uspicious email? </a:t>
            </a:r>
            <a:endParaRPr sz="32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Reporting and Response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click or reply to the suspicious email.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a screenshot or forward it to the IT/Security team.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the email after reporting.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Conclusion &amp; Key Takeaway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Always think before you click!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Stay alert, verify sources, and report suspicious activity.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Together, we can prevent phishing attacks.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