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CF0-642B-493B-897F-53F451DF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64B9F-936D-4120-A575-258ADA0D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05F7-D9A1-40DB-A7B4-DAAA43D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225A-AAAE-4B1A-A00F-9D32A1CE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F9B6-5BBC-4916-A75B-F82B0645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E002-D980-4BBF-8CF5-6350A62E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27E7A-808E-486D-811C-823B9C02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AC-FFAD-4D46-A54D-50F0143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320A-0B16-484E-BDDA-5F1258A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BA05-ED43-424E-9C17-9D780BCF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9459-AEC6-44BC-9F02-0FAFE605A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6F07-9B8C-4725-826C-93146407F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E442-CCDA-4303-8DE5-6DAB877F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8055-11EC-4B5C-A08A-34242C49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51F4-A4A1-45ED-83AE-5A614D3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7627-4680-4563-B0D7-9413021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1B99-BA97-42EB-877B-5182850F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BBED-D945-487B-8289-EA831DE1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46B7-E49D-4CF4-B251-91647AC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9D31-C64A-44FB-8844-F08427B8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199-ED8C-411E-A69F-5846FB6E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2CFB-B5EA-4F5A-BC13-98FB6A3C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50D2-1F1F-4C51-AAA7-D555897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6DDC-664A-48BF-B32F-1963F848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C0EE-E5F7-4D7C-A03D-E35F5ACF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9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750B-8E7E-41F8-8529-E97010D1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43CE-FDCA-4C13-8831-63CC4719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524BC-7637-43AF-A194-830D58C2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7ED9B-A425-45F6-87FD-5247755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B937-0B78-454F-9743-E666B2FF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8513E-2F11-403F-A299-92B0CDD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88A2-271D-485F-8DF8-949A75E1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28328-780E-4BA8-9268-9995E36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08A08-3E92-49FA-9EE8-009E7E38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DA60D-80B2-44CB-888A-C2B5DF84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779C-3E3F-4D7E-89FB-949A437E2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8159-07EA-4C4E-98A1-22457E35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05964-D756-49DF-8BC3-36073BAF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5C32C-572C-4716-98F5-23909D1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F47-E264-42DD-B274-EA7866B8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6305F-B4D8-44DD-8F3C-D9B3DE5D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4E41D-6B15-4B70-B5EF-DF3120D9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7312-C8BB-4BF9-AA5A-4D0EE488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434C2-2511-4593-A179-985EC3D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551E1-0547-4AA1-9375-053B46CA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CD45-FB51-44CD-8CA4-81B9D6F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2BF-4DFA-453B-B328-320AC15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BFC5-1C7C-45FC-88C3-8B9748FF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B274-E65E-411C-9489-A244B1E3D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4226-CF7E-4EBD-A2BF-C8CB1631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8F97-BB39-413E-B9AD-36617F5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3A78-F3EC-4475-A17A-BB6D260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4F38-4822-4166-843D-0B267D3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83BF6-2394-4ED8-B015-F6B60E2CA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8BCF0-B268-475A-BDD0-4ED7546D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483CF-A3CC-45C8-9858-C2B7329F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8501-898D-4CD3-BC07-1A80393A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C1117-A512-4BCC-885D-B19A109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36981-E936-4D0A-87B8-408D3866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5DA73-CEAD-4C18-8906-966F71CD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0DDF-0B64-4EC0-A0B1-26D184BBA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DE5A-C2AC-4650-BF31-8BE79E849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6552-1378-405E-9531-5DC27A3C5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635C-E2A4-4963-9660-931C04F7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948B-DE15-4C96-BDF7-BC96BA799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BBC2-BE2C-4566-B5EE-1E71088A5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Project- Olympics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0D78-F904-4F5F-BF95-0E9C5CA37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Rupali </a:t>
            </a:r>
            <a:r>
              <a:rPr lang="en-US" dirty="0" err="1"/>
              <a:t>Waghamare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66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1767A-0188-4FCD-8848-7403118B310E}"/>
              </a:ext>
            </a:extLst>
          </p:cNvPr>
          <p:cNvSpPr/>
          <p:nvPr/>
        </p:nvSpPr>
        <p:spPr>
          <a:xfrm>
            <a:off x="795129" y="251791"/>
            <a:ext cx="838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Q8. Show in which year did United States won most medals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4FA4E-442C-4CA2-AF24-CE536BD5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43" y="713455"/>
            <a:ext cx="10413853" cy="320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2A288-2463-4762-AF0B-CCAAF924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9" y="4060455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1DDC1-525F-43EC-B9F2-B82B1949F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36" y="4583914"/>
            <a:ext cx="8749127" cy="20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5EA352-4F74-4A31-B1B7-36A6FACA141C}"/>
              </a:ext>
            </a:extLst>
          </p:cNvPr>
          <p:cNvSpPr/>
          <p:nvPr/>
        </p:nvSpPr>
        <p:spPr>
          <a:xfrm>
            <a:off x="357809" y="172278"/>
            <a:ext cx="964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Q9. In which sports United States has most medals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F3A1B-C099-498D-A6C1-1E6F78BB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4" y="772492"/>
            <a:ext cx="8606873" cy="1883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22C90-DDFC-4C02-96CC-26BADB8D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6" y="2655732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1967-B425-4570-A8CC-B774FAA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2" y="3429000"/>
            <a:ext cx="9263270" cy="27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06B94-F752-461B-A381-A094FDCCE5CD}"/>
              </a:ext>
            </a:extLst>
          </p:cNvPr>
          <p:cNvSpPr/>
          <p:nvPr/>
        </p:nvSpPr>
        <p:spPr>
          <a:xfrm>
            <a:off x="357807" y="110846"/>
            <a:ext cx="1147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Q10. Find top 3 players who have won most medals along with their sports and country.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F2014-A5A7-4491-AB34-4F716F0FA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756822"/>
            <a:ext cx="9503063" cy="215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88F73-59A9-4160-B865-237C2A0D1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44" y="4118181"/>
            <a:ext cx="8630284" cy="2393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DF7CD-B784-4548-B2C9-1A20F30C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6" y="3193713"/>
            <a:ext cx="15790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64DBC-B85C-4292-966B-5E2FB0AD3C1C}"/>
              </a:ext>
            </a:extLst>
          </p:cNvPr>
          <p:cNvSpPr/>
          <p:nvPr/>
        </p:nvSpPr>
        <p:spPr>
          <a:xfrm>
            <a:off x="265043" y="291548"/>
            <a:ext cx="10800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Q11. Find player with most gold medals in cycling along with his country.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0666E-786E-44F4-9136-37A19F09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6" y="882372"/>
            <a:ext cx="9538460" cy="254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CCBD0-09F9-46A9-9816-1356C2B94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46" y="3674166"/>
            <a:ext cx="9373718" cy="289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86D27-4C9C-46B4-8D0D-B131E394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1" y="3515087"/>
            <a:ext cx="15790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0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C1E11-11DB-4B53-B6B4-751CD57E42AD}"/>
              </a:ext>
            </a:extLst>
          </p:cNvPr>
          <p:cNvSpPr/>
          <p:nvPr/>
        </p:nvSpPr>
        <p:spPr>
          <a:xfrm>
            <a:off x="490330" y="225287"/>
            <a:ext cx="11105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Q12. Find player with most medals (Gold + Silver + Bronze) in Basketball also show his country.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A30D2-F0C5-47DB-9E9F-16B80704B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32" y="1056284"/>
            <a:ext cx="9234694" cy="2561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64175-64AD-436F-B34A-D750E911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1" y="3515087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D4D52-E18C-4483-B6B1-EB8393B4B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4058564"/>
            <a:ext cx="9462052" cy="25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FF00A3-EB9C-4A9B-A329-55FF16F41696}"/>
              </a:ext>
            </a:extLst>
          </p:cNvPr>
          <p:cNvSpPr/>
          <p:nvPr/>
        </p:nvSpPr>
        <p:spPr>
          <a:xfrm>
            <a:off x="556592" y="309626"/>
            <a:ext cx="9819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Q13. Find out the count of different medals of the top basketball player.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5B235-5B3C-439C-A23B-F82042C4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07" y="771291"/>
            <a:ext cx="9449836" cy="2501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E9704-2DC4-4747-83CF-D44D16ABD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3" y="4258917"/>
            <a:ext cx="8945216" cy="240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84E44-8A89-41FE-BEF7-196F4FDC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1" y="3515087"/>
            <a:ext cx="15790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9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61B81-4518-4B47-B7D3-893311094F1E}"/>
              </a:ext>
            </a:extLst>
          </p:cNvPr>
          <p:cNvSpPr/>
          <p:nvPr/>
        </p:nvSpPr>
        <p:spPr>
          <a:xfrm>
            <a:off x="797839" y="262595"/>
            <a:ext cx="9313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Q14. Find out medals won by male, female each year.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5F9C7-B018-414C-8542-08CCBA977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59" y="868638"/>
            <a:ext cx="8544754" cy="2086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44620-075C-408B-9715-8E7BA4F0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8" y="3105884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F7A0B-0596-4E67-A470-59402A266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752116"/>
            <a:ext cx="8481392" cy="26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15462-2601-49C3-B14B-4E73020095AF}"/>
              </a:ext>
            </a:extLst>
          </p:cNvPr>
          <p:cNvSpPr/>
          <p:nvPr/>
        </p:nvSpPr>
        <p:spPr>
          <a:xfrm>
            <a:off x="3268816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1D5FEE-5BD9-45B6-A067-0505A37FC54D}"/>
              </a:ext>
            </a:extLst>
          </p:cNvPr>
          <p:cNvSpPr/>
          <p:nvPr/>
        </p:nvSpPr>
        <p:spPr>
          <a:xfrm>
            <a:off x="900043" y="199509"/>
            <a:ext cx="7607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Q1. Show how many medal counts present for entire data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CD1B0-48D2-47C4-BF19-AE52A1F4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94" y="969984"/>
            <a:ext cx="9247127" cy="2207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1B9C9-0608-4BC1-9C5D-0C3B5FDD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3902972"/>
            <a:ext cx="8635034" cy="243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C6A5D-0B06-4D94-A6BB-9FE415C2E1AF}"/>
              </a:ext>
            </a:extLst>
          </p:cNvPr>
          <p:cNvSpPr txBox="1"/>
          <p:nvPr/>
        </p:nvSpPr>
        <p:spPr>
          <a:xfrm>
            <a:off x="1248594" y="3204321"/>
            <a:ext cx="1481354" cy="47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Result:-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268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4E2A7-931D-4894-9BAD-84191C986515}"/>
              </a:ext>
            </a:extLst>
          </p:cNvPr>
          <p:cNvSpPr/>
          <p:nvPr/>
        </p:nvSpPr>
        <p:spPr>
          <a:xfrm>
            <a:off x="262542" y="302351"/>
            <a:ext cx="7766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-- Q2. Show count of unique Sports are present in </a:t>
            </a:r>
            <a:r>
              <a:rPr lang="en-IN" sz="2400" b="1" dirty="0" err="1"/>
              <a:t>olympics</a:t>
            </a:r>
            <a:r>
              <a:rPr lang="en-IN" sz="28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B8911-DF71-4DCA-8324-5F1A36ED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1" y="863290"/>
            <a:ext cx="9813953" cy="2058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D3484-D2CD-4B01-AD55-F406B33E55AD}"/>
              </a:ext>
            </a:extLst>
          </p:cNvPr>
          <p:cNvSpPr txBox="1"/>
          <p:nvPr/>
        </p:nvSpPr>
        <p:spPr>
          <a:xfrm>
            <a:off x="998510" y="2728611"/>
            <a:ext cx="129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Result:- 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C75DA-C020-4E8C-AFF7-9CB2EBB36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8" y="3444461"/>
            <a:ext cx="8174879" cy="14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BCE15-7487-41A2-BB47-85698AFBF2E2}"/>
              </a:ext>
            </a:extLst>
          </p:cNvPr>
          <p:cNvSpPr/>
          <p:nvPr/>
        </p:nvSpPr>
        <p:spPr>
          <a:xfrm>
            <a:off x="583096" y="424072"/>
            <a:ext cx="8733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Q3. Show how many different medals won by Team India in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20C7A-B895-4F7E-AD85-80D6F2108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8" y="947291"/>
            <a:ext cx="9182039" cy="2590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7DBE5-C38D-451A-AF07-409AB093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28" y="3414872"/>
            <a:ext cx="3895281" cy="650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8D744-36EF-4A5B-8FB8-D4250A24F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269063"/>
            <a:ext cx="9182039" cy="20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2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81EC-4FD2-4844-A5F9-885BE1B5363E}"/>
              </a:ext>
            </a:extLst>
          </p:cNvPr>
          <p:cNvSpPr/>
          <p:nvPr/>
        </p:nvSpPr>
        <p:spPr>
          <a:xfrm>
            <a:off x="490330" y="278296"/>
            <a:ext cx="1088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Q4. Show event wise medals won by </a:t>
            </a:r>
            <a:r>
              <a:rPr lang="en-IN" sz="2400" b="1" dirty="0" err="1"/>
              <a:t>india</a:t>
            </a:r>
            <a:r>
              <a:rPr lang="en-IN" sz="2400" b="1" dirty="0"/>
              <a:t> show from highest to lowest medals won in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4F88C-512A-4FCD-9124-DCF92264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7" y="1109293"/>
            <a:ext cx="9891199" cy="227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1D5DD-8E41-43BF-97E2-176CFBF6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3264910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DF590-09F8-4445-A22E-0DBDBB0CE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7" y="3264910"/>
            <a:ext cx="7042593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E70-1239-4328-990B-3224885F94A0}"/>
              </a:ext>
            </a:extLst>
          </p:cNvPr>
          <p:cNvSpPr/>
          <p:nvPr/>
        </p:nvSpPr>
        <p:spPr>
          <a:xfrm>
            <a:off x="397565" y="124096"/>
            <a:ext cx="9395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Q5. Show event and </a:t>
            </a:r>
            <a:r>
              <a:rPr lang="en-IN" sz="2400" b="1" dirty="0" err="1"/>
              <a:t>yearwise</a:t>
            </a:r>
            <a:r>
              <a:rPr lang="en-IN" sz="2400" b="1" dirty="0"/>
              <a:t> medals won by </a:t>
            </a:r>
            <a:r>
              <a:rPr lang="en-IN" sz="2400" b="1" dirty="0" err="1"/>
              <a:t>india</a:t>
            </a:r>
            <a:r>
              <a:rPr lang="en-IN" sz="2400" b="1" dirty="0"/>
              <a:t> in order of year.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C0ADC-AA63-465B-9D64-28FF17C19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5" y="656525"/>
            <a:ext cx="9125157" cy="2120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58B63-A4CF-49ED-A61E-1E2C07B4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2" y="2628806"/>
            <a:ext cx="1579001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F6C1-92ED-4B9A-A0FC-911E9289A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13" y="2666729"/>
            <a:ext cx="9275587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73D6B3-0123-46CC-A9C8-EEDE8B466227}"/>
              </a:ext>
            </a:extLst>
          </p:cNvPr>
          <p:cNvSpPr/>
          <p:nvPr/>
        </p:nvSpPr>
        <p:spPr>
          <a:xfrm>
            <a:off x="437321" y="185531"/>
            <a:ext cx="10190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Q6. Show the country with maximum medals won gold, silver, bronze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D5ABA-D608-4151-BBB0-0ACE6B1A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5" y="647196"/>
            <a:ext cx="10190922" cy="40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611A26-CB91-468B-852C-B8ED2556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3" y="194592"/>
            <a:ext cx="3696498" cy="617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6841B-CE64-45AA-A191-496D2A27F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65" y="811645"/>
            <a:ext cx="8885077" cy="3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3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B2E7F-9E64-4C8B-B86D-BA4995DA46A6}"/>
              </a:ext>
            </a:extLst>
          </p:cNvPr>
          <p:cNvSpPr/>
          <p:nvPr/>
        </p:nvSpPr>
        <p:spPr>
          <a:xfrm>
            <a:off x="636106" y="132522"/>
            <a:ext cx="7666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Q7. Show the top 10 countries with respect to gold medals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910FA-6D3D-42F2-9990-D18A418A6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4" y="716446"/>
            <a:ext cx="9675879" cy="271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4BB62-6A1A-4174-9634-2D04F0BF4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09" y="3734214"/>
            <a:ext cx="7661664" cy="299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AE049-F4E8-40E5-859A-43C92D12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84" y="3411098"/>
            <a:ext cx="15790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213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SQL Project- Olympics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2024-06-24T16:15:32Z</dcterms:created>
  <dcterms:modified xsi:type="dcterms:W3CDTF">2024-06-27T18:07:47Z</dcterms:modified>
</cp:coreProperties>
</file>