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2F40-9AEF-49CB-9C97-76C17C8D9DE2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22F8-DD95-4955-979A-161D041F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2F40-9AEF-49CB-9C97-76C17C8D9DE2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22F8-DD95-4955-979A-161D041F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2F40-9AEF-49CB-9C97-76C17C8D9DE2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22F8-DD95-4955-979A-161D041F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2F40-9AEF-49CB-9C97-76C17C8D9DE2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22F8-DD95-4955-979A-161D041F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2F40-9AEF-49CB-9C97-76C17C8D9DE2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22F8-DD95-4955-979A-161D041F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2F40-9AEF-49CB-9C97-76C17C8D9DE2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22F8-DD95-4955-979A-161D041F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2F40-9AEF-49CB-9C97-76C17C8D9DE2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22F8-DD95-4955-979A-161D041F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2F40-9AEF-49CB-9C97-76C17C8D9DE2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22F8-DD95-4955-979A-161D041F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2F40-9AEF-49CB-9C97-76C17C8D9DE2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22F8-DD95-4955-979A-161D041F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2F40-9AEF-49CB-9C97-76C17C8D9DE2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22F8-DD95-4955-979A-161D041F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2F40-9AEF-49CB-9C97-76C17C8D9DE2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22F8-DD95-4955-979A-161D041F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62F40-9AEF-49CB-9C97-76C17C8D9DE2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22F8-DD95-4955-979A-161D041F3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– Image 1 Full Screen</a:t>
            </a:r>
            <a:endParaRPr lang="en-US" dirty="0"/>
          </a:p>
        </p:txBody>
      </p:sp>
      <p:pic>
        <p:nvPicPr>
          <p:cNvPr id="1026" name="Picture 2" descr="D:\Marcomm Ventures\Marcomm Docs\Website Images\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5491" y="67818000"/>
            <a:ext cx="1370109" cy="914399"/>
          </a:xfrm>
          <a:prstGeom prst="rect">
            <a:avLst/>
          </a:prstGeom>
          <a:noFill/>
        </p:spPr>
      </p:pic>
      <p:pic>
        <p:nvPicPr>
          <p:cNvPr id="1027" name="Picture 3" descr="D:\Marcomm Ventures\Marcomm Docs\Website Images\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1867" y="2438400"/>
            <a:ext cx="4110333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cap="all" dirty="0" smtClean="0"/>
              <a:t>CHANNEL </a:t>
            </a:r>
            <a:r>
              <a:rPr lang="en-US" cap="all" dirty="0"/>
              <a:t>400X GROWTH WITH</a:t>
            </a:r>
            <a:br>
              <a:rPr lang="en-US" cap="all" dirty="0"/>
            </a:br>
            <a:r>
              <a:rPr lang="en-US" cap="all" dirty="0"/>
              <a:t>DATA-DRIVEN INSIGHTS</a:t>
            </a:r>
            <a:br>
              <a:rPr lang="en-US" cap="all" dirty="0"/>
            </a:br>
            <a:endParaRPr lang="en-US" dirty="0"/>
          </a:p>
        </p:txBody>
      </p:sp>
      <p:pic>
        <p:nvPicPr>
          <p:cNvPr id="2050" name="Picture 2" descr="D:\Marcomm Ventures\Marcomm Docs\Website Images\analysis-18411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09800"/>
            <a:ext cx="4238349" cy="2825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pic>
        <p:nvPicPr>
          <p:cNvPr id="3076" name="Picture 4" descr="D:\Marcomm Ventures\Marcomm Docs\Website Images\architecture-building-low-angle-shot-207505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371600" y="1752600"/>
            <a:ext cx="61722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Services</a:t>
            </a:r>
            <a:br>
              <a:rPr lang="en-US" dirty="0" smtClean="0"/>
            </a:br>
            <a:r>
              <a:rPr lang="en-US" dirty="0" smtClean="0"/>
              <a:t>Elevate up…</a:t>
            </a:r>
            <a:endParaRPr lang="en-US" dirty="0"/>
          </a:p>
        </p:txBody>
      </p:sp>
      <p:pic>
        <p:nvPicPr>
          <p:cNvPr id="4098" name="Picture 2" descr="D:\Marcomm Ventures\Marcomm Docs\Website Images\marco-muller-aK2uFvgNCV0-unspl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438400"/>
            <a:ext cx="4724400" cy="3153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how we connect..</a:t>
            </a:r>
            <a:endParaRPr lang="en-US" dirty="0"/>
          </a:p>
        </p:txBody>
      </p:sp>
      <p:pic>
        <p:nvPicPr>
          <p:cNvPr id="5122" name="Picture 2" descr="D:\Marcomm Ventures\Marcomm Docs\Website Images\new-data-services-Ar-iTL4QKl4-unspl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133600"/>
            <a:ext cx="5781675" cy="385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skills</a:t>
            </a:r>
            <a:endParaRPr lang="en-US" dirty="0"/>
          </a:p>
        </p:txBody>
      </p:sp>
      <p:pic>
        <p:nvPicPr>
          <p:cNvPr id="6147" name="Picture 3" descr="D:\Marcomm Ventures\Marcomm Docs\Website Images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981200"/>
            <a:ext cx="3098800" cy="309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pic>
        <p:nvPicPr>
          <p:cNvPr id="3" name="Picture 2" descr="D:\Marcomm Ventures\Marcomm Docs\Website Images\maranda-vandergriff-7aakZdIl4vg-unspl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752600"/>
            <a:ext cx="5943600" cy="39518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in touch</a:t>
            </a:r>
            <a:endParaRPr lang="en-US" dirty="0"/>
          </a:p>
        </p:txBody>
      </p:sp>
      <p:pic>
        <p:nvPicPr>
          <p:cNvPr id="7170" name="Picture 2" descr="D:\Marcomm Ventures\Marcomm Docs\Website Images\olivier-guillard-xnGu_KGrqX8-unspl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05000"/>
            <a:ext cx="5298282" cy="3532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22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Home – Image 1 Full Screen</vt:lpstr>
      <vt:lpstr> CHANNEL 400X GROWTH WITH DATA-DRIVEN INSIGHTS </vt:lpstr>
      <vt:lpstr>About us</vt:lpstr>
      <vt:lpstr>Services Elevate up…</vt:lpstr>
      <vt:lpstr>Know how we connect..</vt:lpstr>
      <vt:lpstr>Our skills</vt:lpstr>
      <vt:lpstr>Contact us</vt:lpstr>
      <vt:lpstr>Lets get in touch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– Image 1 Full Screen</dc:title>
  <dc:creator>hp</dc:creator>
  <cp:lastModifiedBy>hp</cp:lastModifiedBy>
  <cp:revision>25</cp:revision>
  <dcterms:created xsi:type="dcterms:W3CDTF">2023-06-02T12:26:37Z</dcterms:created>
  <dcterms:modified xsi:type="dcterms:W3CDTF">2023-06-02T12:21:52Z</dcterms:modified>
</cp:coreProperties>
</file>