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7958-7DF2-D6B2-BE8B-D0AD49F5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1EC7E-C633-03DB-B32A-CC3FF3F09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FCAD8-8E53-2AED-DF99-55C8EDA4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7A9B-249B-A9C9-B13F-7E414FD6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2AB8-1526-ABED-EFF2-F2BA1996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05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8014-501F-B588-8B82-3715CF54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D416-2C73-2698-7BEB-AA06AFA7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87E0-F796-6DBC-553B-FC484568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8022-2DB6-4592-BDC3-322B4A39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2D95-42F7-521D-350D-F616E688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22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D2F98-5D60-9059-1872-B24254458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BF532-6FA3-C482-8AAA-94C362C0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7AA9-5766-2B11-8F01-E1B40A5F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3461-D338-1AEC-A6C5-48C9197B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17165-6091-B4DF-FB0A-E184F8CD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2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A03A-4911-BDBF-0D3C-A4C30E1E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0230-38EE-D3D2-A425-90F8A1E8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F32DD-3D5C-6F94-0BBC-F576C9DC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0C5A-1338-25C1-B245-EA4B099C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45E7-73E0-B90B-161A-FABBBAA5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1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42E6-D631-6981-BFCD-7CBB0433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DE37-7D60-82E7-D479-BB44BB03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D224-B3C4-5CE5-0216-EFA70E51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E6A2-BE26-D73A-2C50-9D8080F3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AC25-7AE1-53AB-78B1-A221BD5F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9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5B34-69D7-ADE4-28B3-355EA0CF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7D52-FBEF-072A-E95A-443134DF0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93A7-172D-5040-A761-17D09648D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32EE8-0717-5DC2-F94D-E56AF748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E1A8E-F41F-4AAD-911C-311D145D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295A6-5FB5-4EB0-AC37-73D3B0FB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152E-A2FA-BD05-44A9-992E35F2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57AE2-F80C-A60D-CFF1-626BBEC3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5A3EB-1D46-8B6A-A7E3-DDEEEC011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0E2FE-8883-1306-C884-8E6D9776C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5BC22-8807-46D4-FBAF-C926164B8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8AD70-E272-21F5-1C54-09FE3C51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CB8F8-F2E3-E8E6-599F-196B1966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4EE4D-8C93-6340-E592-BCF2D6F8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0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4339-D2BD-B536-C2C3-3CE73F2F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B2435-22AC-8EF1-982A-DCD80D1B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C6BC-E358-D1CD-B26D-CE931DEA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67EC8-C2BF-9C03-EB42-3109D11D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76509-DF9C-7682-F788-AD4B15CF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AB519-BDCC-D1C8-C40A-4D8388DD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1603-C0D6-13B1-EC59-6EDC0D67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9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9466-70C1-F339-644F-34844158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6081-1261-ABC6-71D1-D63A5EC9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842E3-862A-3475-0198-51F90C63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D0658-76C9-8AD0-2E29-E8A40B05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C352E-9E1D-EF37-C77D-F7D6217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9154A-4671-EC6F-4267-CAEB617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0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06CF-FB70-AA29-CA68-03E3D7F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A3E93-9CE0-D264-0F72-135CE744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F34DC-F0E0-31C0-DF3D-5B9A4417F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F0F0C-62FE-177C-6CBD-8A08AAC4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91440-A764-FD94-0D70-50AAFEFB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D665-DB22-7789-DB26-0E4EC7BB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46DF0-4B9D-490A-3072-9C3DF17A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1E64D-5B72-C843-8DC3-38536D10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BCE5-1D16-1242-E641-239FDA83E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F0BF-285F-4C24-B303-860B7C4B6BA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CB56-1AD2-4B4F-E528-7D352D1B3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1BEB-1A79-D23D-F7C3-9662D14E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2B02-95E8-4550-9D54-57FFC0B1F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8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55C3E4-C3CF-D536-AF15-AE8CAD751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477795"/>
            <a:ext cx="11038703" cy="5931243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Smart Traffic Light Controller</a:t>
            </a:r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 traffic light controller which senses the congestion on the road and accordingly control the traffic signal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design is modelled with the help of a finite state machine (FSM)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52141E-2368-4846-BF2B-5BE6E78BE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80188"/>
              </p:ext>
            </p:extLst>
          </p:nvPr>
        </p:nvGraphicFramePr>
        <p:xfrm>
          <a:off x="2871811" y="3116424"/>
          <a:ext cx="6290342" cy="1724040"/>
        </p:xfrm>
        <a:graphic>
          <a:graphicData uri="http://schemas.openxmlformats.org/drawingml/2006/table">
            <a:tbl>
              <a:tblPr firstRow="1" firstCol="1" bandRow="1"/>
              <a:tblGrid>
                <a:gridCol w="2096316">
                  <a:extLst>
                    <a:ext uri="{9D8B030D-6E8A-4147-A177-3AD203B41FA5}">
                      <a16:colId xmlns:a16="http://schemas.microsoft.com/office/drawing/2014/main" val="1814618465"/>
                    </a:ext>
                  </a:extLst>
                </a:gridCol>
                <a:gridCol w="2097013">
                  <a:extLst>
                    <a:ext uri="{9D8B030D-6E8A-4147-A177-3AD203B41FA5}">
                      <a16:colId xmlns:a16="http://schemas.microsoft.com/office/drawing/2014/main" val="2352718953"/>
                    </a:ext>
                  </a:extLst>
                </a:gridCol>
                <a:gridCol w="2097013">
                  <a:extLst>
                    <a:ext uri="{9D8B030D-6E8A-4147-A177-3AD203B41FA5}">
                      <a16:colId xmlns:a16="http://schemas.microsoft.com/office/drawing/2014/main" val="1743084350"/>
                    </a:ext>
                  </a:extLst>
                </a:gridCol>
              </a:tblGrid>
              <a:tr h="34480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Traffic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1393"/>
                  </a:ext>
                </a:extLst>
              </a:tr>
              <a:tr h="3448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Heavy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01906"/>
                  </a:ext>
                </a:extLst>
              </a:tr>
              <a:tr h="344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681411"/>
                  </a:ext>
                </a:extLst>
              </a:tr>
              <a:tr h="344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chemeClr val="accent4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04676"/>
                  </a:ext>
                </a:extLst>
              </a:tr>
              <a:tr h="344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 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16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11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Rupam Sen</dc:creator>
  <cp:lastModifiedBy>Rupam Sen</cp:lastModifiedBy>
  <cp:revision>1</cp:revision>
  <dcterms:created xsi:type="dcterms:W3CDTF">2023-10-09T16:35:02Z</dcterms:created>
  <dcterms:modified xsi:type="dcterms:W3CDTF">2023-10-09T17:05:22Z</dcterms:modified>
</cp:coreProperties>
</file>