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youtub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706" y="1378039"/>
            <a:ext cx="9144001" cy="3116688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ON:Creating A Webpage Connect With Node.js Server.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1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844674"/>
            <a:ext cx="7842718" cy="1414432"/>
          </a:xfrm>
        </p:spPr>
        <p:txBody>
          <a:bodyPr/>
          <a:lstStyle/>
          <a:p>
            <a:pPr algn="ctr"/>
            <a:r>
              <a:rPr lang="en-IN" sz="4000" b="1" u="sng" dirty="0">
                <a:latin typeface="Georgia" panose="02040502050405020303" pitchFamily="18" charset="0"/>
                <a:cs typeface="Arial" panose="020B0604020202020204" pitchFamily="34" charset="0"/>
              </a:rPr>
              <a:t>Cloud Foundry</a:t>
            </a:r>
            <a:r>
              <a:rPr lang="en-IN" sz="4000" dirty="0"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IN" sz="4000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0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353" y="2259106"/>
            <a:ext cx="9753601" cy="3550023"/>
          </a:xfrm>
        </p:spPr>
        <p:txBody>
          <a:bodyPr/>
          <a:lstStyle/>
          <a:p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platforms let anyone deploy network apps or services and make them available to the </a:t>
            </a:r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few minutes. When an app becomes popular, the cloud scales it to handle more traffic, replacing build-out and migration efforts that once took months with a few keystrokes. Cloud platforms enable you to focus exclusively on your apps and data without worrying about underlying infrastructure.</a:t>
            </a:r>
          </a:p>
          <a:p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diagram shows the layers of a typical technology stack, and compares the traditional it model to the cloud platform model: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8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59" y="837126"/>
            <a:ext cx="9236828" cy="2125015"/>
          </a:xfrm>
        </p:spPr>
        <p:txBody>
          <a:bodyPr/>
          <a:lstStyle/>
          <a:p>
            <a:pPr algn="ctr"/>
            <a:r>
              <a:rPr lang="en-IN" sz="4000" b="1" u="sng" dirty="0" smtClean="0">
                <a:latin typeface="Georgia" panose="02040502050405020303" pitchFamily="18" charset="0"/>
              </a:rPr>
              <a:t/>
            </a:r>
            <a:br>
              <a:rPr lang="en-IN" sz="4000" b="1" u="sng" dirty="0" smtClean="0">
                <a:latin typeface="Georgia" panose="02040502050405020303" pitchFamily="18" charset="0"/>
              </a:rPr>
            </a:br>
            <a:r>
              <a:rPr lang="en-IN" sz="4000" b="1" u="sng" dirty="0" smtClean="0">
                <a:latin typeface="Georgia" panose="02040502050405020303" pitchFamily="18" charset="0"/>
              </a:rPr>
              <a:t>CONCLUSION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9507" y="2353298"/>
            <a:ext cx="8664293" cy="2268071"/>
          </a:xfrm>
        </p:spPr>
        <p:txBody>
          <a:bodyPr/>
          <a:lstStyle/>
          <a:p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building an application using </a:t>
            </a:r>
            <a:r>
              <a:rPr lang="en-IN" sz="2000" cap="non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express it’s important to make sure everything I need is installed and configured correctly. In this project, I have covered those key steps in the process, and we also walked through the code needed to make the application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2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677" y="759320"/>
            <a:ext cx="8390965" cy="1647513"/>
          </a:xfrm>
        </p:spPr>
        <p:txBody>
          <a:bodyPr/>
          <a:lstStyle/>
          <a:p>
            <a:pPr algn="ctr"/>
            <a:r>
              <a:rPr lang="en-US" sz="4000" b="1" u="sng" dirty="0">
                <a:latin typeface="Georgia" panose="02040502050405020303" pitchFamily="18" charset="0"/>
              </a:rPr>
              <a:t>REFERENCES</a:t>
            </a:r>
            <a:r>
              <a:rPr lang="en-IN" sz="4000" dirty="0">
                <a:latin typeface="Georgia" panose="02040502050405020303" pitchFamily="18" charset="0"/>
              </a:rPr>
              <a:t/>
            </a:r>
            <a:br>
              <a:rPr lang="en-IN" sz="4000" dirty="0">
                <a:latin typeface="Georgia" panose="02040502050405020303" pitchFamily="18" charset="0"/>
              </a:rPr>
            </a:b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141" y="3012140"/>
            <a:ext cx="8492472" cy="2626660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Websites: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www.w3schools.com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www.youtube.com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www.github.com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www.nodejs.org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1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2408349" y="1725769"/>
            <a:ext cx="7328079" cy="3167859"/>
          </a:xfrm>
          <a:prstGeom prst="horizont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>
                <a:solidFill>
                  <a:srgbClr val="FFFF00"/>
                </a:solidFill>
                <a:latin typeface="Georgia" panose="02040502050405020303" pitchFamily="18" charset="0"/>
              </a:rPr>
              <a:t>THANK YOU</a:t>
            </a:r>
            <a:endParaRPr lang="en-IN" sz="60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1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453" y="798489"/>
            <a:ext cx="8878739" cy="1133342"/>
          </a:xfrm>
        </p:spPr>
        <p:txBody>
          <a:bodyPr/>
          <a:lstStyle/>
          <a:p>
            <a:pPr algn="ctr"/>
            <a:r>
              <a:rPr lang="en-IN" sz="4000" b="1" u="dbl" dirty="0">
                <a:latin typeface="Georgia" panose="02040502050405020303" pitchFamily="18" charset="0"/>
              </a:rPr>
              <a:t>ACKNOWLEDGEMENT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23" y="2498503"/>
            <a:ext cx="9718353" cy="2794713"/>
          </a:xfrm>
        </p:spPr>
        <p:txBody>
          <a:bodyPr>
            <a:noAutofit/>
          </a:bodyPr>
          <a:lstStyle/>
          <a:p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express our sincere gratitude to sarbojit neogi, trainer incharge of IBM and </a:t>
            </a:r>
            <a:r>
              <a:rPr lang="en-IN" sz="2400" cap="non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lingaiah</a:t>
            </a:r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cap="non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boddu</a:t>
            </a:r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trainer of edunet foundation, whose roles as project guide was invaluable for the project.  </a:t>
            </a:r>
          </a:p>
          <a:p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extremely thankful for </a:t>
            </a:r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keen interest in advising us, for their unconditional help and inspiration. 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1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95" y="759852"/>
            <a:ext cx="6593984" cy="824249"/>
          </a:xfrm>
        </p:spPr>
        <p:txBody>
          <a:bodyPr/>
          <a:lstStyle/>
          <a:p>
            <a:pPr algn="ctr"/>
            <a:r>
              <a:rPr lang="en-US" sz="4000" b="1" u="dbl" dirty="0" smtClean="0">
                <a:latin typeface="Georgia" panose="02040502050405020303" pitchFamily="18" charset="0"/>
              </a:rPr>
              <a:t>TABLE </a:t>
            </a:r>
            <a:r>
              <a:rPr lang="en-US" sz="4000" b="1" u="dbl" dirty="0">
                <a:latin typeface="Georgia" panose="02040502050405020303" pitchFamily="18" charset="0"/>
              </a:rPr>
              <a:t>OF CONTENTS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745" y="1712890"/>
            <a:ext cx="7598536" cy="3747752"/>
          </a:xfrm>
        </p:spPr>
        <p:txBody>
          <a:bodyPr>
            <a:normAutofit/>
          </a:bodyPr>
          <a:lstStyle/>
          <a:p>
            <a:r>
              <a:rPr lang="en-IN" sz="2400" cap="none" dirty="0" smtClean="0">
                <a:solidFill>
                  <a:schemeClr val="bg1"/>
                </a:solidFill>
              </a:rPr>
              <a:t>1.  Introduction 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2. Purpose 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4. Project category: web based application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 5. Project architecture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6. </a:t>
            </a:r>
            <a:r>
              <a:rPr lang="en-IN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blocks detail working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8. Conclusion</a:t>
            </a:r>
          </a:p>
          <a:p>
            <a:r>
              <a:rPr lang="en-IN" sz="2400" cap="none" dirty="0" smtClean="0">
                <a:solidFill>
                  <a:schemeClr val="bg1"/>
                </a:solidFill>
              </a:rPr>
              <a:t>9. 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1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647" y="2459865"/>
            <a:ext cx="9620519" cy="1506827"/>
          </a:xfrm>
        </p:spPr>
        <p:txBody>
          <a:bodyPr/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this was done to get us ready for whatever facet we chose. A major part of this project is to show what we have learned and put it into practice.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098" y="978794"/>
            <a:ext cx="4662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</a:rPr>
              <a:t>  </a:t>
            </a:r>
            <a:r>
              <a:rPr lang="en-IN" sz="4000" u="sng" dirty="0" smtClean="0">
                <a:solidFill>
                  <a:schemeClr val="bg1"/>
                </a:solidFill>
                <a:latin typeface="Georgia" panose="02040502050405020303" pitchFamily="18" charset="0"/>
              </a:rPr>
              <a:t>INTRODUCTION</a:t>
            </a:r>
            <a:r>
              <a:rPr lang="en-IN" sz="4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803" y="801773"/>
            <a:ext cx="7655859" cy="1057835"/>
          </a:xfrm>
        </p:spPr>
        <p:txBody>
          <a:bodyPr/>
          <a:lstStyle/>
          <a:p>
            <a:pPr algn="ctr"/>
            <a:r>
              <a:rPr lang="en-IN" sz="4000" u="sng" dirty="0" smtClean="0">
                <a:latin typeface="Georgia" panose="02040502050405020303" pitchFamily="18" charset="0"/>
              </a:rPr>
              <a:t>PURPOSE</a:t>
            </a:r>
            <a:endParaRPr lang="en-IN" sz="4000" u="sng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983" y="3003303"/>
            <a:ext cx="8839705" cy="1658849"/>
          </a:xfrm>
        </p:spPr>
        <p:txBody>
          <a:bodyPr>
            <a:normAutofit/>
          </a:bodyPr>
          <a:lstStyle/>
          <a:p>
            <a:r>
              <a:rPr lang="en-IN" sz="2000" cap="none" dirty="0" smtClean="0">
                <a:solidFill>
                  <a:schemeClr val="bg1"/>
                </a:solidFill>
              </a:rPr>
              <a:t>The </a:t>
            </a:r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sz="2000" cap="none" dirty="0" smtClean="0">
                <a:solidFill>
                  <a:schemeClr val="bg1"/>
                </a:solidFill>
              </a:rPr>
              <a:t> of this document is to describe the functionality and specifications of the design of a web application and to learn how to build a simple web-based application using node </a:t>
            </a:r>
            <a:r>
              <a:rPr lang="en-IN" sz="2000" cap="none" dirty="0" err="1" smtClean="0">
                <a:solidFill>
                  <a:schemeClr val="bg1"/>
                </a:solidFill>
              </a:rPr>
              <a:t>js</a:t>
            </a:r>
            <a:r>
              <a:rPr lang="en-IN" sz="2000" cap="none" dirty="0" smtClean="0">
                <a:solidFill>
                  <a:schemeClr val="bg1"/>
                </a:solidFill>
              </a:rPr>
              <a:t> and mongo DB. </a:t>
            </a:r>
            <a:endParaRPr lang="en-IN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0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56" y="669702"/>
            <a:ext cx="8970839" cy="1081825"/>
          </a:xfrm>
        </p:spPr>
        <p:txBody>
          <a:bodyPr/>
          <a:lstStyle/>
          <a:p>
            <a:r>
              <a:rPr lang="en-IN" sz="4000" dirty="0" smtClean="0"/>
              <a:t>PROJECT CATEGORY: WEB-BASED APPLICATION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775" y="2330824"/>
            <a:ext cx="3287057" cy="848940"/>
          </a:xfrm>
        </p:spPr>
        <p:txBody>
          <a:bodyPr/>
          <a:lstStyle/>
          <a:p>
            <a:r>
              <a:rPr lang="en-IN" dirty="0"/>
              <a:t>Available </a:t>
            </a:r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9775" y="3179762"/>
            <a:ext cx="3141879" cy="284729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Languages: HTML, CSS, JavaScript. Runtime: - Node Js Non-RDBMS: MongoDB Library/Framework: Express, Mongoose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33" y="2467163"/>
            <a:ext cx="3147009" cy="576262"/>
          </a:xfrm>
        </p:spPr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9076" y="3204200"/>
            <a:ext cx="3147009" cy="284729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Editor Used: Visual Studio Code Operating System: Windows 10 Browser: - Chrome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5" y="2467163"/>
            <a:ext cx="3145730" cy="576262"/>
          </a:xfrm>
        </p:spPr>
        <p:txBody>
          <a:bodyPr/>
          <a:lstStyle/>
          <a:p>
            <a:r>
              <a:rPr lang="en-IN" dirty="0"/>
              <a:t>Hardware Used: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Processor: Intel core i3 RAM: 4GB Hard Disk: 1TB</a:t>
            </a:r>
          </a:p>
        </p:txBody>
      </p:sp>
    </p:spTree>
    <p:extLst>
      <p:ext uri="{BB962C8B-B14F-4D97-AF65-F5344CB8AC3E}">
        <p14:creationId xmlns:p14="http://schemas.microsoft.com/office/powerpoint/2010/main" val="32477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537882"/>
            <a:ext cx="8624047" cy="1255059"/>
          </a:xfrm>
        </p:spPr>
        <p:txBody>
          <a:bodyPr/>
          <a:lstStyle/>
          <a:p>
            <a:pPr algn="ctr"/>
            <a:r>
              <a:rPr lang="en-IN" b="1" dirty="0"/>
              <a:t>PROJECT ARCHITECTURE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61" y="3129767"/>
            <a:ext cx="2710375" cy="170329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-IN" dirty="0"/>
          </a:p>
        </p:txBody>
      </p:sp>
      <p:pic>
        <p:nvPicPr>
          <p:cNvPr id="13" name="Picture 12" descr="Us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8" y="3553224"/>
            <a:ext cx="999205" cy="7457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Left-Right Arrow 13"/>
          <p:cNvSpPr/>
          <p:nvPr/>
        </p:nvSpPr>
        <p:spPr>
          <a:xfrm>
            <a:off x="1686110" y="3944439"/>
            <a:ext cx="888059" cy="198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15" name="Picture 14" descr="Interne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30" y="3568349"/>
            <a:ext cx="1132943" cy="9507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209720" y="3265060"/>
            <a:ext cx="1718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Web desig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36" y="4069628"/>
            <a:ext cx="891463" cy="674124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096000" y="4142962"/>
            <a:ext cx="1380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HTML 5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8784580" y="3129767"/>
            <a:ext cx="1471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943225" algn="l"/>
              </a:tabLst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endParaRPr lang="en-IN" sz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Node.js JavaScript npm Computer Icons Web application, text, logo png |  PNGEg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24" y="3944440"/>
            <a:ext cx="1049756" cy="799312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9642346" y="4043700"/>
            <a:ext cx="1330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NODEJS 14.0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8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0" y="579549"/>
            <a:ext cx="9362941" cy="1561121"/>
          </a:xfrm>
        </p:spPr>
        <p:txBody>
          <a:bodyPr/>
          <a:lstStyle/>
          <a:p>
            <a:pPr algn="ctr"/>
            <a:r>
              <a:rPr lang="en-IN" sz="4000" b="1" u="sng" dirty="0">
                <a:latin typeface="Georgia" panose="02040502050405020303" pitchFamily="18" charset="0"/>
              </a:rPr>
              <a:t>ARCHITECTURE BLOCKS DETAIL </a:t>
            </a:r>
            <a:r>
              <a:rPr lang="en-IN" sz="4000" b="1" u="sng" dirty="0" smtClean="0">
                <a:latin typeface="Georgia" panose="02040502050405020303" pitchFamily="18" charset="0"/>
              </a:rPr>
              <a:t>WORKING</a:t>
            </a:r>
            <a:endParaRPr lang="en-IN" sz="6600" u="sng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922" y="2475521"/>
            <a:ext cx="9588500" cy="3765177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Node.js?</a:t>
            </a:r>
          </a:p>
          <a:p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is an open-source server side runtime environment built on chrome's V8 javascript engine. It provides an event driven, non-blocking (asynchronous) I/O and cross-platform runtime environment for building highly scalable server-side application using javascript.</a:t>
            </a:r>
          </a:p>
          <a:p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can be used to build different types of applications such as command line application, web application, real-time chat application, REST API server etc. However, it is mainly used to build network programs like web servers, similar to PHP, java, or ASP.Net.</a:t>
            </a:r>
          </a:p>
          <a:p>
            <a:r>
              <a:rPr lang="en-IN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was written and introduced by ryan dahl in 2009.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14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728" y="540913"/>
            <a:ext cx="7033004" cy="1252028"/>
          </a:xfrm>
        </p:spPr>
        <p:txBody>
          <a:bodyPr/>
          <a:lstStyle/>
          <a:p>
            <a:pPr algn="ctr"/>
            <a:r>
              <a:rPr lang="en-IN" sz="4000" b="1" u="sng" dirty="0">
                <a:latin typeface="Georgia" panose="02040502050405020303" pitchFamily="18" charset="0"/>
              </a:rPr>
              <a:t>What is HTML</a:t>
            </a:r>
            <a:br>
              <a:rPr lang="en-IN" sz="4000" b="1" u="sng" dirty="0">
                <a:latin typeface="Georgia" panose="02040502050405020303" pitchFamily="18" charset="0"/>
              </a:rPr>
            </a:br>
            <a:endParaRPr lang="en-IN" sz="4000" u="sng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670" y="1947487"/>
            <a:ext cx="9647119" cy="4285129"/>
          </a:xfrm>
        </p:spPr>
        <p:txBody>
          <a:bodyPr>
            <a:normAutofit fontScale="92500" lnSpcReduction="10000"/>
          </a:bodyPr>
          <a:lstStyle/>
          <a:p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is an acronym which stands for </a:t>
            </a:r>
            <a:r>
              <a:rPr lang="en-IN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 text markup language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which is used for creating web pages and web applications. Let's see what is meant by hypertext markup language, and web page.</a:t>
            </a:r>
          </a:p>
          <a:p>
            <a:r>
              <a:rPr lang="en-IN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 text: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hypertext simply means "text within text." A text has a link within it, is a hypertext. </a:t>
            </a:r>
            <a:r>
              <a:rPr lang="en-IN" sz="22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Whenever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click on a link which brings you to a new webpage, you have clicked on a hypertext. Hypertext is a way to link two or more web pages (HTML documents) with each other.</a:t>
            </a:r>
          </a:p>
          <a:p>
            <a:r>
              <a:rPr lang="en-IN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 language: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 markup language is a computer language that is used to apply layout and formatting conventions to a text document. Markup language makes text more interactive and dynamic. It can turn text into images, tables, links, etc.</a:t>
            </a:r>
          </a:p>
          <a:p>
            <a:r>
              <a:rPr lang="en-IN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page: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 web page is a document which is commonly written in html and translated by a web browser. A web page can be identified by entering an URL. A web page can be of the static or dynamic type. </a:t>
            </a:r>
            <a:r>
              <a:rPr lang="en-IN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help of HTML only, we can create static web pages</a:t>
            </a:r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html is a markup language which is used for creating attractive web pages with the help of styling, and which looks in a nice format on a web browser. An HTML document is made of many HTML tags and each HTML tag contains different content.</a:t>
            </a:r>
          </a:p>
          <a:p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55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499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Georgia</vt:lpstr>
      <vt:lpstr>Times New Roman</vt:lpstr>
      <vt:lpstr>Wingdings 3</vt:lpstr>
      <vt:lpstr>Ion Boardroom</vt:lpstr>
      <vt:lpstr>PROJECT ON:Creating A Webpage Connect With Node.js Server.</vt:lpstr>
      <vt:lpstr>ACKNOWLEDGEMENT</vt:lpstr>
      <vt:lpstr>TABLE OF CONTENTS</vt:lpstr>
      <vt:lpstr>Introduction this was done to get us ready for whatever facet we chose. A major part of this project is to show what we have learned and put it into practice.</vt:lpstr>
      <vt:lpstr>PURPOSE</vt:lpstr>
      <vt:lpstr>PROJECT CATEGORY: WEB-BASED APPLICATION</vt:lpstr>
      <vt:lpstr>PROJECT ARCHITECTURE </vt:lpstr>
      <vt:lpstr>ARCHITECTURE BLOCKS DETAIL WORKING</vt:lpstr>
      <vt:lpstr>What is HTML </vt:lpstr>
      <vt:lpstr>Cloud Foundry </vt:lpstr>
      <vt:lpstr> CONCLUSION  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ON:Creating A Webpage Connect With Node.js Server.</dc:title>
  <dc:creator>Dell</dc:creator>
  <cp:lastModifiedBy>Dell</cp:lastModifiedBy>
  <cp:revision>21</cp:revision>
  <dcterms:created xsi:type="dcterms:W3CDTF">2021-08-08T14:54:56Z</dcterms:created>
  <dcterms:modified xsi:type="dcterms:W3CDTF">2021-08-09T07:37:16Z</dcterms:modified>
</cp:coreProperties>
</file>