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8" r:id="rId3"/>
    <p:sldId id="269" r:id="rId4"/>
    <p:sldId id="259" r:id="rId5"/>
    <p:sldId id="261" r:id="rId6"/>
    <p:sldId id="270"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ankar Ghosh" userId="f3ce189c219f9180" providerId="LiveId" clId="{7B5D6599-E8A1-4374-B716-22D2E78C3E04}"/>
    <pc:docChg chg="undo custSel addSld delSld modSld sldOrd">
      <pc:chgData name="Rupankar Ghosh" userId="f3ce189c219f9180" providerId="LiveId" clId="{7B5D6599-E8A1-4374-B716-22D2E78C3E04}" dt="2024-08-29T15:11:02.002" v="3731" actId="478"/>
      <pc:docMkLst>
        <pc:docMk/>
      </pc:docMkLst>
      <pc:sldChg chg="addSp delSp modSp mod">
        <pc:chgData name="Rupankar Ghosh" userId="f3ce189c219f9180" providerId="LiveId" clId="{7B5D6599-E8A1-4374-B716-22D2E78C3E04}" dt="2024-08-26T12:07:21.294" v="3132"/>
        <pc:sldMkLst>
          <pc:docMk/>
          <pc:sldMk cId="908714470" sldId="257"/>
        </pc:sldMkLst>
        <pc:spChg chg="mod">
          <ac:chgData name="Rupankar Ghosh" userId="f3ce189c219f9180" providerId="LiveId" clId="{7B5D6599-E8A1-4374-B716-22D2E78C3E04}" dt="2024-08-26T12:04:29.202" v="3099" actId="1076"/>
          <ac:spMkLst>
            <pc:docMk/>
            <pc:sldMk cId="908714470" sldId="257"/>
            <ac:spMk id="2" creationId="{6E4979AE-B951-BF9A-776F-899264002862}"/>
          </ac:spMkLst>
        </pc:spChg>
        <pc:spChg chg="add del mod">
          <ac:chgData name="Rupankar Ghosh" userId="f3ce189c219f9180" providerId="LiveId" clId="{7B5D6599-E8A1-4374-B716-22D2E78C3E04}" dt="2024-08-26T11:58:42.015" v="3000"/>
          <ac:spMkLst>
            <pc:docMk/>
            <pc:sldMk cId="908714470" sldId="257"/>
            <ac:spMk id="5" creationId="{659BE2B0-0299-DF71-8BC8-6ACBCE7B7388}"/>
          </ac:spMkLst>
        </pc:spChg>
        <pc:spChg chg="mod">
          <ac:chgData name="Rupankar Ghosh" userId="f3ce189c219f9180" providerId="LiveId" clId="{7B5D6599-E8A1-4374-B716-22D2E78C3E04}" dt="2024-08-26T12:02:56.858" v="3094" actId="20577"/>
          <ac:spMkLst>
            <pc:docMk/>
            <pc:sldMk cId="908714470" sldId="257"/>
            <ac:spMk id="6" creationId="{1BE86304-E0EB-F9AB-C173-CEAFFB6C75E8}"/>
          </ac:spMkLst>
        </pc:spChg>
        <pc:spChg chg="add del mod">
          <ac:chgData name="Rupankar Ghosh" userId="f3ce189c219f9180" providerId="LiveId" clId="{7B5D6599-E8A1-4374-B716-22D2E78C3E04}" dt="2024-08-26T12:07:21.294" v="3132"/>
          <ac:spMkLst>
            <pc:docMk/>
            <pc:sldMk cId="908714470" sldId="257"/>
            <ac:spMk id="14" creationId="{EDED1A10-0E50-19AD-B7C9-F9DA625C9136}"/>
          </ac:spMkLst>
        </pc:spChg>
        <pc:picChg chg="mod">
          <ac:chgData name="Rupankar Ghosh" userId="f3ce189c219f9180" providerId="LiveId" clId="{7B5D6599-E8A1-4374-B716-22D2E78C3E04}" dt="2024-08-25T15:19:27.016" v="113" actId="14100"/>
          <ac:picMkLst>
            <pc:docMk/>
            <pc:sldMk cId="908714470" sldId="257"/>
            <ac:picMk id="8" creationId="{62D393F8-A625-BCF2-A594-13DE9034CE27}"/>
          </ac:picMkLst>
        </pc:picChg>
        <pc:picChg chg="add mod">
          <ac:chgData name="Rupankar Ghosh" userId="f3ce189c219f9180" providerId="LiveId" clId="{7B5D6599-E8A1-4374-B716-22D2E78C3E04}" dt="2024-08-26T12:00:29.201" v="3010"/>
          <ac:picMkLst>
            <pc:docMk/>
            <pc:sldMk cId="908714470" sldId="257"/>
            <ac:picMk id="9" creationId="{EFDDBAB3-057C-1F16-18DA-EAF498273F10}"/>
          </ac:picMkLst>
        </pc:picChg>
        <pc:picChg chg="add del mod">
          <ac:chgData name="Rupankar Ghosh" userId="f3ce189c219f9180" providerId="LiveId" clId="{7B5D6599-E8A1-4374-B716-22D2E78C3E04}" dt="2024-08-26T12:04:19.371" v="3096" actId="478"/>
          <ac:picMkLst>
            <pc:docMk/>
            <pc:sldMk cId="908714470" sldId="257"/>
            <ac:picMk id="11" creationId="{1E4B093A-1A45-EA77-0900-00CF0DD60A69}"/>
          </ac:picMkLst>
        </pc:picChg>
        <pc:picChg chg="add mod">
          <ac:chgData name="Rupankar Ghosh" userId="f3ce189c219f9180" providerId="LiveId" clId="{7B5D6599-E8A1-4374-B716-22D2E78C3E04}" dt="2024-08-26T12:05:06.497" v="3104"/>
          <ac:picMkLst>
            <pc:docMk/>
            <pc:sldMk cId="908714470" sldId="257"/>
            <ac:picMk id="13" creationId="{3EF34AEE-9E15-AC4E-CD1D-A30F3BD2E877}"/>
          </ac:picMkLst>
        </pc:picChg>
      </pc:sldChg>
      <pc:sldChg chg="add del">
        <pc:chgData name="Rupankar Ghosh" userId="f3ce189c219f9180" providerId="LiveId" clId="{7B5D6599-E8A1-4374-B716-22D2E78C3E04}" dt="2024-08-25T14:48:33.630" v="1" actId="2696"/>
        <pc:sldMkLst>
          <pc:docMk/>
          <pc:sldMk cId="2030882262" sldId="258"/>
        </pc:sldMkLst>
      </pc:sldChg>
      <pc:sldChg chg="addSp delSp modSp new del mod setBg">
        <pc:chgData name="Rupankar Ghosh" userId="f3ce189c219f9180" providerId="LiveId" clId="{7B5D6599-E8A1-4374-B716-22D2E78C3E04}" dt="2024-08-29T14:57:36.724" v="3677" actId="2696"/>
        <pc:sldMkLst>
          <pc:docMk/>
          <pc:sldMk cId="3776126897" sldId="258"/>
        </pc:sldMkLst>
        <pc:spChg chg="del">
          <ac:chgData name="Rupankar Ghosh" userId="f3ce189c219f9180" providerId="LiveId" clId="{7B5D6599-E8A1-4374-B716-22D2E78C3E04}" dt="2024-08-25T14:52:34.397" v="3" actId="478"/>
          <ac:spMkLst>
            <pc:docMk/>
            <pc:sldMk cId="3776126897" sldId="258"/>
            <ac:spMk id="2" creationId="{58687B24-E011-9BE1-50B6-67C6E45E7E33}"/>
          </ac:spMkLst>
        </pc:spChg>
        <pc:spChg chg="del">
          <ac:chgData name="Rupankar Ghosh" userId="f3ce189c219f9180" providerId="LiveId" clId="{7B5D6599-E8A1-4374-B716-22D2E78C3E04}" dt="2024-08-25T14:52:34.397" v="3" actId="478"/>
          <ac:spMkLst>
            <pc:docMk/>
            <pc:sldMk cId="3776126897" sldId="258"/>
            <ac:spMk id="3" creationId="{4CBABF51-113F-28EB-B665-E263B8621FCF}"/>
          </ac:spMkLst>
        </pc:spChg>
        <pc:spChg chg="add del mod">
          <ac:chgData name="Rupankar Ghosh" userId="f3ce189c219f9180" providerId="LiveId" clId="{7B5D6599-E8A1-4374-B716-22D2E78C3E04}" dt="2024-08-25T15:04:57.127" v="26"/>
          <ac:spMkLst>
            <pc:docMk/>
            <pc:sldMk cId="3776126897" sldId="258"/>
            <ac:spMk id="7" creationId="{0B6A6CC2-7CEE-C412-A419-8171D11A5713}"/>
          </ac:spMkLst>
        </pc:spChg>
        <pc:spChg chg="add del mod">
          <ac:chgData name="Rupankar Ghosh" userId="f3ce189c219f9180" providerId="LiveId" clId="{7B5D6599-E8A1-4374-B716-22D2E78C3E04}" dt="2024-08-25T15:13:43.199" v="56" actId="478"/>
          <ac:spMkLst>
            <pc:docMk/>
            <pc:sldMk cId="3776126897" sldId="258"/>
            <ac:spMk id="9" creationId="{BA1E2CE3-875E-C8C6-FAE8-64721A0C6F97}"/>
          </ac:spMkLst>
        </pc:spChg>
        <pc:spChg chg="add mod">
          <ac:chgData name="Rupankar Ghosh" userId="f3ce189c219f9180" providerId="LiveId" clId="{7B5D6599-E8A1-4374-B716-22D2E78C3E04}" dt="2024-08-25T17:10:35.631" v="2632" actId="2710"/>
          <ac:spMkLst>
            <pc:docMk/>
            <pc:sldMk cId="3776126897" sldId="258"/>
            <ac:spMk id="12" creationId="{AA5F2CC7-B448-7C87-9BCF-ED6021134CBB}"/>
          </ac:spMkLst>
        </pc:spChg>
        <pc:spChg chg="add mod">
          <ac:chgData name="Rupankar Ghosh" userId="f3ce189c219f9180" providerId="LiveId" clId="{7B5D6599-E8A1-4374-B716-22D2E78C3E04}" dt="2024-08-25T17:10:32.939" v="2631" actId="1076"/>
          <ac:spMkLst>
            <pc:docMk/>
            <pc:sldMk cId="3776126897" sldId="258"/>
            <ac:spMk id="14" creationId="{38AACF3B-7252-7EE6-8427-31D02C7E5373}"/>
          </ac:spMkLst>
        </pc:spChg>
        <pc:spChg chg="add del mod">
          <ac:chgData name="Rupankar Ghosh" userId="f3ce189c219f9180" providerId="LiveId" clId="{7B5D6599-E8A1-4374-B716-22D2E78C3E04}" dt="2024-08-25T15:19:54.809" v="119"/>
          <ac:spMkLst>
            <pc:docMk/>
            <pc:sldMk cId="3776126897" sldId="258"/>
            <ac:spMk id="17" creationId="{C18A1932-DC05-0AC6-7824-FB92DD60D32F}"/>
          </ac:spMkLst>
        </pc:spChg>
        <pc:spChg chg="add mod">
          <ac:chgData name="Rupankar Ghosh" userId="f3ce189c219f9180" providerId="LiveId" clId="{7B5D6599-E8A1-4374-B716-22D2E78C3E04}" dt="2024-08-25T15:21:55.292" v="134" actId="1076"/>
          <ac:spMkLst>
            <pc:docMk/>
            <pc:sldMk cId="3776126897" sldId="258"/>
            <ac:spMk id="18" creationId="{6E9B17EA-D617-0999-8FB0-01AA756A001A}"/>
          </ac:spMkLst>
        </pc:spChg>
        <pc:picChg chg="add mod">
          <ac:chgData name="Rupankar Ghosh" userId="f3ce189c219f9180" providerId="LiveId" clId="{7B5D6599-E8A1-4374-B716-22D2E78C3E04}" dt="2024-08-25T15:19:22.266" v="112" actId="14100"/>
          <ac:picMkLst>
            <pc:docMk/>
            <pc:sldMk cId="3776126897" sldId="258"/>
            <ac:picMk id="10" creationId="{F4BC4077-98DC-CE87-5C85-F31E5F4DEB9B}"/>
          </ac:picMkLst>
        </pc:picChg>
        <pc:cxnChg chg="add del mod">
          <ac:chgData name="Rupankar Ghosh" userId="f3ce189c219f9180" providerId="LiveId" clId="{7B5D6599-E8A1-4374-B716-22D2E78C3E04}" dt="2024-08-25T15:13:43.199" v="56" actId="478"/>
          <ac:cxnSpMkLst>
            <pc:docMk/>
            <pc:sldMk cId="3776126897" sldId="258"/>
            <ac:cxnSpMk id="5" creationId="{EA362B36-02D3-5759-74C1-661F0CD5E0E9}"/>
          </ac:cxnSpMkLst>
        </pc:cxnChg>
        <pc:cxnChg chg="add mod">
          <ac:chgData name="Rupankar Ghosh" userId="f3ce189c219f9180" providerId="LiveId" clId="{7B5D6599-E8A1-4374-B716-22D2E78C3E04}" dt="2024-08-25T15:21:49.496" v="133" actId="14100"/>
          <ac:cxnSpMkLst>
            <pc:docMk/>
            <pc:sldMk cId="3776126897" sldId="258"/>
            <ac:cxnSpMk id="16" creationId="{BECB5847-50B6-9C4F-7D41-A476CDF7BE64}"/>
          </ac:cxnSpMkLst>
        </pc:cxnChg>
      </pc:sldChg>
      <pc:sldChg chg="addSp delSp modSp add mod">
        <pc:chgData name="Rupankar Ghosh" userId="f3ce189c219f9180" providerId="LiveId" clId="{7B5D6599-E8A1-4374-B716-22D2E78C3E04}" dt="2024-08-25T15:37:51.411" v="288" actId="1076"/>
        <pc:sldMkLst>
          <pc:docMk/>
          <pc:sldMk cId="3321605517" sldId="259"/>
        </pc:sldMkLst>
        <pc:spChg chg="add mod">
          <ac:chgData name="Rupankar Ghosh" userId="f3ce189c219f9180" providerId="LiveId" clId="{7B5D6599-E8A1-4374-B716-22D2E78C3E04}" dt="2024-08-25T15:28:03.253" v="182" actId="1076"/>
          <ac:spMkLst>
            <pc:docMk/>
            <pc:sldMk cId="3321605517" sldId="259"/>
            <ac:spMk id="3" creationId="{9322E8F2-7362-2B41-8498-9C36006DB3C0}"/>
          </ac:spMkLst>
        </pc:spChg>
        <pc:spChg chg="del mod">
          <ac:chgData name="Rupankar Ghosh" userId="f3ce189c219f9180" providerId="LiveId" clId="{7B5D6599-E8A1-4374-B716-22D2E78C3E04}" dt="2024-08-25T15:25:37.935" v="164"/>
          <ac:spMkLst>
            <pc:docMk/>
            <pc:sldMk cId="3321605517" sldId="259"/>
            <ac:spMk id="12" creationId="{AA5F2CC7-B448-7C87-9BCF-ED6021134CBB}"/>
          </ac:spMkLst>
        </pc:spChg>
        <pc:spChg chg="add mod">
          <ac:chgData name="Rupankar Ghosh" userId="f3ce189c219f9180" providerId="LiveId" clId="{7B5D6599-E8A1-4374-B716-22D2E78C3E04}" dt="2024-08-25T15:34:53.109" v="222" actId="2710"/>
          <ac:spMkLst>
            <pc:docMk/>
            <pc:sldMk cId="3321605517" sldId="259"/>
            <ac:spMk id="13" creationId="{B9F1F729-52B8-D39A-704C-EB1409481B18}"/>
          </ac:spMkLst>
        </pc:spChg>
        <pc:spChg chg="del mod">
          <ac:chgData name="Rupankar Ghosh" userId="f3ce189c219f9180" providerId="LiveId" clId="{7B5D6599-E8A1-4374-B716-22D2E78C3E04}" dt="2024-08-25T15:25:34.008" v="161"/>
          <ac:spMkLst>
            <pc:docMk/>
            <pc:sldMk cId="3321605517" sldId="259"/>
            <ac:spMk id="14" creationId="{38AACF3B-7252-7EE6-8427-31D02C7E5373}"/>
          </ac:spMkLst>
        </pc:spChg>
        <pc:spChg chg="add mod">
          <ac:chgData name="Rupankar Ghosh" userId="f3ce189c219f9180" providerId="LiveId" clId="{7B5D6599-E8A1-4374-B716-22D2E78C3E04}" dt="2024-08-25T15:35:53.798" v="230" actId="207"/>
          <ac:spMkLst>
            <pc:docMk/>
            <pc:sldMk cId="3321605517" sldId="259"/>
            <ac:spMk id="15" creationId="{BC8660F4-942C-6E3D-9D95-E88F9FD1E5A1}"/>
          </ac:spMkLst>
        </pc:spChg>
        <pc:spChg chg="add mod">
          <ac:chgData name="Rupankar Ghosh" userId="f3ce189c219f9180" providerId="LiveId" clId="{7B5D6599-E8A1-4374-B716-22D2E78C3E04}" dt="2024-08-25T15:35:53.798" v="230" actId="207"/>
          <ac:spMkLst>
            <pc:docMk/>
            <pc:sldMk cId="3321605517" sldId="259"/>
            <ac:spMk id="17" creationId="{97983929-747B-0D16-93CC-F8889CF90E39}"/>
          </ac:spMkLst>
        </pc:spChg>
        <pc:spChg chg="del mod">
          <ac:chgData name="Rupankar Ghosh" userId="f3ce189c219f9180" providerId="LiveId" clId="{7B5D6599-E8A1-4374-B716-22D2E78C3E04}" dt="2024-08-25T15:25:41.912" v="168"/>
          <ac:spMkLst>
            <pc:docMk/>
            <pc:sldMk cId="3321605517" sldId="259"/>
            <ac:spMk id="18" creationId="{6E9B17EA-D617-0999-8FB0-01AA756A001A}"/>
          </ac:spMkLst>
        </pc:spChg>
        <pc:spChg chg="add mod">
          <ac:chgData name="Rupankar Ghosh" userId="f3ce189c219f9180" providerId="LiveId" clId="{7B5D6599-E8A1-4374-B716-22D2E78C3E04}" dt="2024-08-25T15:37:38.642" v="285" actId="1076"/>
          <ac:spMkLst>
            <pc:docMk/>
            <pc:sldMk cId="3321605517" sldId="259"/>
            <ac:spMk id="19" creationId="{4DF39829-7D15-107F-7909-64674D7A6AA6}"/>
          </ac:spMkLst>
        </pc:spChg>
        <pc:spChg chg="add mod">
          <ac:chgData name="Rupankar Ghosh" userId="f3ce189c219f9180" providerId="LiveId" clId="{7B5D6599-E8A1-4374-B716-22D2E78C3E04}" dt="2024-08-25T15:37:47.531" v="287" actId="1076"/>
          <ac:spMkLst>
            <pc:docMk/>
            <pc:sldMk cId="3321605517" sldId="259"/>
            <ac:spMk id="20" creationId="{5F7B548C-6693-1EF6-DC41-F1FA81339021}"/>
          </ac:spMkLst>
        </pc:spChg>
        <pc:spChg chg="add mod">
          <ac:chgData name="Rupankar Ghosh" userId="f3ce189c219f9180" providerId="LiveId" clId="{7B5D6599-E8A1-4374-B716-22D2E78C3E04}" dt="2024-08-25T15:37:51.411" v="288" actId="1076"/>
          <ac:spMkLst>
            <pc:docMk/>
            <pc:sldMk cId="3321605517" sldId="259"/>
            <ac:spMk id="21" creationId="{4D8EF52A-E521-8118-6A07-DFE62F89C7E6}"/>
          </ac:spMkLst>
        </pc:spChg>
        <pc:picChg chg="add mod">
          <ac:chgData name="Rupankar Ghosh" userId="f3ce189c219f9180" providerId="LiveId" clId="{7B5D6599-E8A1-4374-B716-22D2E78C3E04}" dt="2024-08-25T15:35:09.006" v="224" actId="1076"/>
          <ac:picMkLst>
            <pc:docMk/>
            <pc:sldMk cId="3321605517" sldId="259"/>
            <ac:picMk id="6" creationId="{585A7C7A-CD6D-EFC4-FAC2-FEC6AB89B61D}"/>
          </ac:picMkLst>
        </pc:picChg>
        <pc:picChg chg="add mod">
          <ac:chgData name="Rupankar Ghosh" userId="f3ce189c219f9180" providerId="LiveId" clId="{7B5D6599-E8A1-4374-B716-22D2E78C3E04}" dt="2024-08-25T15:35:07.062" v="223" actId="1076"/>
          <ac:picMkLst>
            <pc:docMk/>
            <pc:sldMk cId="3321605517" sldId="259"/>
            <ac:picMk id="7" creationId="{BC8D80C6-22A2-FC5B-7C3B-A9205DC0E18F}"/>
          </ac:picMkLst>
        </pc:picChg>
        <pc:picChg chg="add mod">
          <ac:chgData name="Rupankar Ghosh" userId="f3ce189c219f9180" providerId="LiveId" clId="{7B5D6599-E8A1-4374-B716-22D2E78C3E04}" dt="2024-08-25T15:35:11.351" v="225" actId="1076"/>
          <ac:picMkLst>
            <pc:docMk/>
            <pc:sldMk cId="3321605517" sldId="259"/>
            <ac:picMk id="9" creationId="{5E953680-EC79-1011-0331-EA9B83DCBFD8}"/>
          </ac:picMkLst>
        </pc:picChg>
        <pc:cxnChg chg="add mod">
          <ac:chgData name="Rupankar Ghosh" userId="f3ce189c219f9180" providerId="LiveId" clId="{7B5D6599-E8A1-4374-B716-22D2E78C3E04}" dt="2024-08-25T15:27:54.111" v="181"/>
          <ac:cxnSpMkLst>
            <pc:docMk/>
            <pc:sldMk cId="3321605517" sldId="259"/>
            <ac:cxnSpMk id="4" creationId="{4197A678-14DF-4682-0B35-D8BBC4087D76}"/>
          </ac:cxnSpMkLst>
        </pc:cxnChg>
        <pc:cxnChg chg="del">
          <ac:chgData name="Rupankar Ghosh" userId="f3ce189c219f9180" providerId="LiveId" clId="{7B5D6599-E8A1-4374-B716-22D2E78C3E04}" dt="2024-08-25T15:25:45.885" v="169" actId="478"/>
          <ac:cxnSpMkLst>
            <pc:docMk/>
            <pc:sldMk cId="3321605517" sldId="259"/>
            <ac:cxnSpMk id="16" creationId="{BECB5847-50B6-9C4F-7D41-A476CDF7BE64}"/>
          </ac:cxnSpMkLst>
        </pc:cxnChg>
      </pc:sldChg>
      <pc:sldChg chg="addSp delSp modSp add del mod">
        <pc:chgData name="Rupankar Ghosh" userId="f3ce189c219f9180" providerId="LiveId" clId="{7B5D6599-E8A1-4374-B716-22D2E78C3E04}" dt="2024-08-29T15:06:54.532" v="3696" actId="2696"/>
        <pc:sldMkLst>
          <pc:docMk/>
          <pc:sldMk cId="2365355484" sldId="260"/>
        </pc:sldMkLst>
        <pc:spChg chg="mod">
          <ac:chgData name="Rupankar Ghosh" userId="f3ce189c219f9180" providerId="LiveId" clId="{7B5D6599-E8A1-4374-B716-22D2E78C3E04}" dt="2024-08-25T15:42:36.532" v="298" actId="1076"/>
          <ac:spMkLst>
            <pc:docMk/>
            <pc:sldMk cId="2365355484" sldId="260"/>
            <ac:spMk id="3" creationId="{9322E8F2-7362-2B41-8498-9C36006DB3C0}"/>
          </ac:spMkLst>
        </pc:spChg>
        <pc:spChg chg="add mod">
          <ac:chgData name="Rupankar Ghosh" userId="f3ce189c219f9180" providerId="LiveId" clId="{7B5D6599-E8A1-4374-B716-22D2E78C3E04}" dt="2024-08-29T10:43:50.741" v="3146" actId="20577"/>
          <ac:spMkLst>
            <pc:docMk/>
            <pc:sldMk cId="2365355484" sldId="260"/>
            <ac:spMk id="5" creationId="{16279DFC-842D-9F03-BF53-B9D1F5C4E47C}"/>
          </ac:spMkLst>
        </pc:spChg>
        <pc:spChg chg="del">
          <ac:chgData name="Rupankar Ghosh" userId="f3ce189c219f9180" providerId="LiveId" clId="{7B5D6599-E8A1-4374-B716-22D2E78C3E04}" dt="2024-08-25T15:42:45.731" v="299" actId="478"/>
          <ac:spMkLst>
            <pc:docMk/>
            <pc:sldMk cId="2365355484" sldId="260"/>
            <ac:spMk id="13" creationId="{B9F1F729-52B8-D39A-704C-EB1409481B18}"/>
          </ac:spMkLst>
        </pc:spChg>
        <pc:spChg chg="del">
          <ac:chgData name="Rupankar Ghosh" userId="f3ce189c219f9180" providerId="LiveId" clId="{7B5D6599-E8A1-4374-B716-22D2E78C3E04}" dt="2024-08-25T15:42:45.731" v="299" actId="478"/>
          <ac:spMkLst>
            <pc:docMk/>
            <pc:sldMk cId="2365355484" sldId="260"/>
            <ac:spMk id="15" creationId="{BC8660F4-942C-6E3D-9D95-E88F9FD1E5A1}"/>
          </ac:spMkLst>
        </pc:spChg>
        <pc:spChg chg="del">
          <ac:chgData name="Rupankar Ghosh" userId="f3ce189c219f9180" providerId="LiveId" clId="{7B5D6599-E8A1-4374-B716-22D2E78C3E04}" dt="2024-08-25T15:42:45.731" v="299" actId="478"/>
          <ac:spMkLst>
            <pc:docMk/>
            <pc:sldMk cId="2365355484" sldId="260"/>
            <ac:spMk id="17" creationId="{97983929-747B-0D16-93CC-F8889CF90E39}"/>
          </ac:spMkLst>
        </pc:spChg>
        <pc:spChg chg="del">
          <ac:chgData name="Rupankar Ghosh" userId="f3ce189c219f9180" providerId="LiveId" clId="{7B5D6599-E8A1-4374-B716-22D2E78C3E04}" dt="2024-08-25T15:42:45.731" v="299" actId="478"/>
          <ac:spMkLst>
            <pc:docMk/>
            <pc:sldMk cId="2365355484" sldId="260"/>
            <ac:spMk id="19" creationId="{4DF39829-7D15-107F-7909-64674D7A6AA6}"/>
          </ac:spMkLst>
        </pc:spChg>
        <pc:spChg chg="del">
          <ac:chgData name="Rupankar Ghosh" userId="f3ce189c219f9180" providerId="LiveId" clId="{7B5D6599-E8A1-4374-B716-22D2E78C3E04}" dt="2024-08-25T15:42:45.731" v="299" actId="478"/>
          <ac:spMkLst>
            <pc:docMk/>
            <pc:sldMk cId="2365355484" sldId="260"/>
            <ac:spMk id="20" creationId="{5F7B548C-6693-1EF6-DC41-F1FA81339021}"/>
          </ac:spMkLst>
        </pc:spChg>
        <pc:spChg chg="del">
          <ac:chgData name="Rupankar Ghosh" userId="f3ce189c219f9180" providerId="LiveId" clId="{7B5D6599-E8A1-4374-B716-22D2E78C3E04}" dt="2024-08-25T15:42:45.731" v="299" actId="478"/>
          <ac:spMkLst>
            <pc:docMk/>
            <pc:sldMk cId="2365355484" sldId="260"/>
            <ac:spMk id="21" creationId="{4D8EF52A-E521-8118-6A07-DFE62F89C7E6}"/>
          </ac:spMkLst>
        </pc:spChg>
        <pc:picChg chg="del">
          <ac:chgData name="Rupankar Ghosh" userId="f3ce189c219f9180" providerId="LiveId" clId="{7B5D6599-E8A1-4374-B716-22D2E78C3E04}" dt="2024-08-25T15:42:45.731" v="299" actId="478"/>
          <ac:picMkLst>
            <pc:docMk/>
            <pc:sldMk cId="2365355484" sldId="260"/>
            <ac:picMk id="6" creationId="{585A7C7A-CD6D-EFC4-FAC2-FEC6AB89B61D}"/>
          </ac:picMkLst>
        </pc:picChg>
        <pc:picChg chg="del">
          <ac:chgData name="Rupankar Ghosh" userId="f3ce189c219f9180" providerId="LiveId" clId="{7B5D6599-E8A1-4374-B716-22D2E78C3E04}" dt="2024-08-25T15:42:45.731" v="299" actId="478"/>
          <ac:picMkLst>
            <pc:docMk/>
            <pc:sldMk cId="2365355484" sldId="260"/>
            <ac:picMk id="7" creationId="{BC8D80C6-22A2-FC5B-7C3B-A9205DC0E18F}"/>
          </ac:picMkLst>
        </pc:picChg>
        <pc:picChg chg="del">
          <ac:chgData name="Rupankar Ghosh" userId="f3ce189c219f9180" providerId="LiveId" clId="{7B5D6599-E8A1-4374-B716-22D2E78C3E04}" dt="2024-08-25T15:42:45.731" v="299" actId="478"/>
          <ac:picMkLst>
            <pc:docMk/>
            <pc:sldMk cId="2365355484" sldId="260"/>
            <ac:picMk id="9" creationId="{5E953680-EC79-1011-0331-EA9B83DCBFD8}"/>
          </ac:picMkLst>
        </pc:picChg>
      </pc:sldChg>
      <pc:sldChg chg="addSp delSp modSp add mod ord">
        <pc:chgData name="Rupankar Ghosh" userId="f3ce189c219f9180" providerId="LiveId" clId="{7B5D6599-E8A1-4374-B716-22D2E78C3E04}" dt="2024-08-29T10:42:36.671" v="3136"/>
        <pc:sldMkLst>
          <pc:docMk/>
          <pc:sldMk cId="1161923415" sldId="261"/>
        </pc:sldMkLst>
        <pc:spChg chg="add del mod">
          <ac:chgData name="Rupankar Ghosh" userId="f3ce189c219f9180" providerId="LiveId" clId="{7B5D6599-E8A1-4374-B716-22D2E78C3E04}" dt="2024-08-25T15:56:15.652" v="632" actId="478"/>
          <ac:spMkLst>
            <pc:docMk/>
            <pc:sldMk cId="1161923415" sldId="261"/>
            <ac:spMk id="2" creationId="{3A8BD916-FB6A-30C6-D401-460F74935534}"/>
          </ac:spMkLst>
        </pc:spChg>
        <pc:spChg chg="add del mod">
          <ac:chgData name="Rupankar Ghosh" userId="f3ce189c219f9180" providerId="LiveId" clId="{7B5D6599-E8A1-4374-B716-22D2E78C3E04}" dt="2024-08-25T15:49:12.778" v="315" actId="108"/>
          <ac:spMkLst>
            <pc:docMk/>
            <pc:sldMk cId="1161923415" sldId="261"/>
            <ac:spMk id="3" creationId="{9322E8F2-7362-2B41-8498-9C36006DB3C0}"/>
          </ac:spMkLst>
        </pc:spChg>
        <pc:spChg chg="add del mod">
          <ac:chgData name="Rupankar Ghosh" userId="f3ce189c219f9180" providerId="LiveId" clId="{7B5D6599-E8A1-4374-B716-22D2E78C3E04}" dt="2024-08-25T15:47:44.462" v="311"/>
          <ac:spMkLst>
            <pc:docMk/>
            <pc:sldMk cId="1161923415" sldId="261"/>
            <ac:spMk id="5" creationId="{16279DFC-842D-9F03-BF53-B9D1F5C4E47C}"/>
          </ac:spMkLst>
        </pc:spChg>
        <pc:graphicFrameChg chg="add del mod modGraphic">
          <ac:chgData name="Rupankar Ghosh" userId="f3ce189c219f9180" providerId="LiveId" clId="{7B5D6599-E8A1-4374-B716-22D2E78C3E04}" dt="2024-08-25T15:57:41.717" v="644" actId="478"/>
          <ac:graphicFrameMkLst>
            <pc:docMk/>
            <pc:sldMk cId="1161923415" sldId="261"/>
            <ac:graphicFrameMk id="11" creationId="{915B00FD-FC8B-4EA2-7769-C5FB24E99C9B}"/>
          </ac:graphicFrameMkLst>
        </pc:graphicFrameChg>
        <pc:graphicFrameChg chg="add del mod modGraphic">
          <ac:chgData name="Rupankar Ghosh" userId="f3ce189c219f9180" providerId="LiveId" clId="{7B5D6599-E8A1-4374-B716-22D2E78C3E04}" dt="2024-08-25T15:57:17.816" v="642" actId="478"/>
          <ac:graphicFrameMkLst>
            <pc:docMk/>
            <pc:sldMk cId="1161923415" sldId="261"/>
            <ac:graphicFrameMk id="12" creationId="{AB6F8016-868A-B0A9-50A8-B6CCBA7049E1}"/>
          </ac:graphicFrameMkLst>
        </pc:graphicFrameChg>
        <pc:graphicFrameChg chg="add mod modGraphic">
          <ac:chgData name="Rupankar Ghosh" userId="f3ce189c219f9180" providerId="LiveId" clId="{7B5D6599-E8A1-4374-B716-22D2E78C3E04}" dt="2024-08-25T16:12:12.451" v="967" actId="113"/>
          <ac:graphicFrameMkLst>
            <pc:docMk/>
            <pc:sldMk cId="1161923415" sldId="261"/>
            <ac:graphicFrameMk id="15" creationId="{37C83DEC-DDE9-1CBA-C0B5-D71D577F8272}"/>
          </ac:graphicFrameMkLst>
        </pc:graphicFrameChg>
        <pc:graphicFrameChg chg="add del mod modGraphic">
          <ac:chgData name="Rupankar Ghosh" userId="f3ce189c219f9180" providerId="LiveId" clId="{7B5D6599-E8A1-4374-B716-22D2E78C3E04}" dt="2024-08-25T16:11:04.175" v="945" actId="478"/>
          <ac:graphicFrameMkLst>
            <pc:docMk/>
            <pc:sldMk cId="1161923415" sldId="261"/>
            <ac:graphicFrameMk id="16" creationId="{4C493845-A2B2-F852-4CF0-816E12DD9549}"/>
          </ac:graphicFrameMkLst>
        </pc:graphicFrameChg>
        <pc:graphicFrameChg chg="add del mod">
          <ac:chgData name="Rupankar Ghosh" userId="f3ce189c219f9180" providerId="LiveId" clId="{7B5D6599-E8A1-4374-B716-22D2E78C3E04}" dt="2024-08-25T16:11:18.690" v="948" actId="478"/>
          <ac:graphicFrameMkLst>
            <pc:docMk/>
            <pc:sldMk cId="1161923415" sldId="261"/>
            <ac:graphicFrameMk id="17" creationId="{B3FA8992-4DA1-A4C5-6294-AB938837688B}"/>
          </ac:graphicFrameMkLst>
        </pc:graphicFrameChg>
        <pc:graphicFrameChg chg="add del mod modGraphic">
          <ac:chgData name="Rupankar Ghosh" userId="f3ce189c219f9180" providerId="LiveId" clId="{7B5D6599-E8A1-4374-B716-22D2E78C3E04}" dt="2024-08-25T16:11:24.699" v="951" actId="478"/>
          <ac:graphicFrameMkLst>
            <pc:docMk/>
            <pc:sldMk cId="1161923415" sldId="261"/>
            <ac:graphicFrameMk id="18" creationId="{75CBFEEA-09C5-95EA-94EF-E882307019E1}"/>
          </ac:graphicFrameMkLst>
        </pc:graphicFrameChg>
        <pc:graphicFrameChg chg="add del mod modGraphic">
          <ac:chgData name="Rupankar Ghosh" userId="f3ce189c219f9180" providerId="LiveId" clId="{7B5D6599-E8A1-4374-B716-22D2E78C3E04}" dt="2024-08-25T16:11:36.779" v="954" actId="478"/>
          <ac:graphicFrameMkLst>
            <pc:docMk/>
            <pc:sldMk cId="1161923415" sldId="261"/>
            <ac:graphicFrameMk id="19" creationId="{5D57BD0B-71AA-3E5F-2791-82DFCE79083B}"/>
          </ac:graphicFrameMkLst>
        </pc:graphicFrameChg>
        <pc:cxnChg chg="add del mod">
          <ac:chgData name="Rupankar Ghosh" userId="f3ce189c219f9180" providerId="LiveId" clId="{7B5D6599-E8A1-4374-B716-22D2E78C3E04}" dt="2024-08-25T15:56:15.652" v="632" actId="478"/>
          <ac:cxnSpMkLst>
            <pc:docMk/>
            <pc:sldMk cId="1161923415" sldId="261"/>
            <ac:cxnSpMk id="7" creationId="{ED75F889-3AEF-5241-489E-7A4733806035}"/>
          </ac:cxnSpMkLst>
        </pc:cxnChg>
        <pc:cxnChg chg="add del mod">
          <ac:chgData name="Rupankar Ghosh" userId="f3ce189c219f9180" providerId="LiveId" clId="{7B5D6599-E8A1-4374-B716-22D2E78C3E04}" dt="2024-08-25T15:56:15.652" v="632" actId="478"/>
          <ac:cxnSpMkLst>
            <pc:docMk/>
            <pc:sldMk cId="1161923415" sldId="261"/>
            <ac:cxnSpMk id="8" creationId="{73A0D77E-2A9E-07AB-9B0A-FA9ED5387811}"/>
          </ac:cxnSpMkLst>
        </pc:cxnChg>
        <pc:cxnChg chg="add del mod">
          <ac:chgData name="Rupankar Ghosh" userId="f3ce189c219f9180" providerId="LiveId" clId="{7B5D6599-E8A1-4374-B716-22D2E78C3E04}" dt="2024-08-25T15:56:15.652" v="632" actId="478"/>
          <ac:cxnSpMkLst>
            <pc:docMk/>
            <pc:sldMk cId="1161923415" sldId="261"/>
            <ac:cxnSpMk id="9" creationId="{9187AF37-026D-3685-F4EF-A58B9033FFD5}"/>
          </ac:cxnSpMkLst>
        </pc:cxnChg>
        <pc:cxnChg chg="add del mod">
          <ac:chgData name="Rupankar Ghosh" userId="f3ce189c219f9180" providerId="LiveId" clId="{7B5D6599-E8A1-4374-B716-22D2E78C3E04}" dt="2024-08-25T15:57:21.248" v="643" actId="478"/>
          <ac:cxnSpMkLst>
            <pc:docMk/>
            <pc:sldMk cId="1161923415" sldId="261"/>
            <ac:cxnSpMk id="13" creationId="{455955F0-3665-EED9-50F4-3385AD9EC677}"/>
          </ac:cxnSpMkLst>
        </pc:cxnChg>
        <pc:cxnChg chg="add del mod">
          <ac:chgData name="Rupankar Ghosh" userId="f3ce189c219f9180" providerId="LiveId" clId="{7B5D6599-E8A1-4374-B716-22D2E78C3E04}" dt="2024-08-25T15:57:21.248" v="643" actId="478"/>
          <ac:cxnSpMkLst>
            <pc:docMk/>
            <pc:sldMk cId="1161923415" sldId="261"/>
            <ac:cxnSpMk id="14" creationId="{0E0F125B-98EC-BB34-3E06-D7704FFAC0EC}"/>
          </ac:cxnSpMkLst>
        </pc:cxnChg>
      </pc:sldChg>
      <pc:sldChg chg="addSp delSp modSp add del mod ord">
        <pc:chgData name="Rupankar Ghosh" userId="f3ce189c219f9180" providerId="LiveId" clId="{7B5D6599-E8A1-4374-B716-22D2E78C3E04}" dt="2024-08-29T14:13:02.849" v="3149" actId="2696"/>
        <pc:sldMkLst>
          <pc:docMk/>
          <pc:sldMk cId="3444621765" sldId="262"/>
        </pc:sldMkLst>
        <pc:spChg chg="mod">
          <ac:chgData name="Rupankar Ghosh" userId="f3ce189c219f9180" providerId="LiveId" clId="{7B5D6599-E8A1-4374-B716-22D2E78C3E04}" dt="2024-08-25T16:14:25.678" v="973" actId="108"/>
          <ac:spMkLst>
            <pc:docMk/>
            <pc:sldMk cId="3444621765" sldId="262"/>
            <ac:spMk id="3" creationId="{9322E8F2-7362-2B41-8498-9C36006DB3C0}"/>
          </ac:spMkLst>
        </pc:spChg>
        <pc:spChg chg="del mod">
          <ac:chgData name="Rupankar Ghosh" userId="f3ce189c219f9180" providerId="LiveId" clId="{7B5D6599-E8A1-4374-B716-22D2E78C3E04}" dt="2024-08-25T16:14:30.610" v="977"/>
          <ac:spMkLst>
            <pc:docMk/>
            <pc:sldMk cId="3444621765" sldId="262"/>
            <ac:spMk id="5" creationId="{16279DFC-842D-9F03-BF53-B9D1F5C4E47C}"/>
          </ac:spMkLst>
        </pc:spChg>
        <pc:spChg chg="add mod">
          <ac:chgData name="Rupankar Ghosh" userId="f3ce189c219f9180" providerId="LiveId" clId="{7B5D6599-E8A1-4374-B716-22D2E78C3E04}" dt="2024-08-25T16:37:09.667" v="1027" actId="113"/>
          <ac:spMkLst>
            <pc:docMk/>
            <pc:sldMk cId="3444621765" sldId="262"/>
            <ac:spMk id="7" creationId="{EF3E5C65-803C-D079-D0FD-1FFF25E80E77}"/>
          </ac:spMkLst>
        </pc:spChg>
        <pc:graphicFrameChg chg="add del mod modGraphic">
          <ac:chgData name="Rupankar Ghosh" userId="f3ce189c219f9180" providerId="LiveId" clId="{7B5D6599-E8A1-4374-B716-22D2E78C3E04}" dt="2024-08-25T16:33:24.486" v="1018" actId="478"/>
          <ac:graphicFrameMkLst>
            <pc:docMk/>
            <pc:sldMk cId="3444621765" sldId="262"/>
            <ac:graphicFrameMk id="2" creationId="{118ACDBD-0BB9-D9FB-F25B-1A7D4C847A54}"/>
          </ac:graphicFrameMkLst>
        </pc:graphicFrameChg>
        <pc:graphicFrameChg chg="add mod modGraphic">
          <ac:chgData name="Rupankar Ghosh" userId="f3ce189c219f9180" providerId="LiveId" clId="{7B5D6599-E8A1-4374-B716-22D2E78C3E04}" dt="2024-08-25T16:40:37.097" v="1218" actId="114"/>
          <ac:graphicFrameMkLst>
            <pc:docMk/>
            <pc:sldMk cId="3444621765" sldId="262"/>
            <ac:graphicFrameMk id="8" creationId="{5E2929F0-2D71-C362-C5E8-57BFF37A0B8F}"/>
          </ac:graphicFrameMkLst>
        </pc:graphicFrameChg>
      </pc:sldChg>
      <pc:sldChg chg="delSp modSp add del mod">
        <pc:chgData name="Rupankar Ghosh" userId="f3ce189c219f9180" providerId="LiveId" clId="{7B5D6599-E8A1-4374-B716-22D2E78C3E04}" dt="2024-08-29T14:13:05.474" v="3150" actId="2696"/>
        <pc:sldMkLst>
          <pc:docMk/>
          <pc:sldMk cId="436231598" sldId="263"/>
        </pc:sldMkLst>
        <pc:spChg chg="del mod">
          <ac:chgData name="Rupankar Ghosh" userId="f3ce189c219f9180" providerId="LiveId" clId="{7B5D6599-E8A1-4374-B716-22D2E78C3E04}" dt="2024-08-25T16:43:30.734" v="1345"/>
          <ac:spMkLst>
            <pc:docMk/>
            <pc:sldMk cId="436231598" sldId="263"/>
            <ac:spMk id="7" creationId="{EF3E5C65-803C-D079-D0FD-1FFF25E80E77}"/>
          </ac:spMkLst>
        </pc:spChg>
        <pc:graphicFrameChg chg="mod modGraphic">
          <ac:chgData name="Rupankar Ghosh" userId="f3ce189c219f9180" providerId="LiveId" clId="{7B5D6599-E8A1-4374-B716-22D2E78C3E04}" dt="2024-08-25T16:45:48.682" v="1541" actId="313"/>
          <ac:graphicFrameMkLst>
            <pc:docMk/>
            <pc:sldMk cId="436231598" sldId="263"/>
            <ac:graphicFrameMk id="8" creationId="{5E2929F0-2D71-C362-C5E8-57BFF37A0B8F}"/>
          </ac:graphicFrameMkLst>
        </pc:graphicFrameChg>
      </pc:sldChg>
      <pc:sldChg chg="addSp delSp modSp add del mod">
        <pc:chgData name="Rupankar Ghosh" userId="f3ce189c219f9180" providerId="LiveId" clId="{7B5D6599-E8A1-4374-B716-22D2E78C3E04}" dt="2024-08-29T14:13:08.120" v="3151" actId="2696"/>
        <pc:sldMkLst>
          <pc:docMk/>
          <pc:sldMk cId="2181150722" sldId="264"/>
        </pc:sldMkLst>
        <pc:graphicFrameChg chg="add mod modGraphic">
          <ac:chgData name="Rupankar Ghosh" userId="f3ce189c219f9180" providerId="LiveId" clId="{7B5D6599-E8A1-4374-B716-22D2E78C3E04}" dt="2024-08-26T11:26:35.057" v="2854" actId="113"/>
          <ac:graphicFrameMkLst>
            <pc:docMk/>
            <pc:sldMk cId="2181150722" sldId="264"/>
            <ac:graphicFrameMk id="2" creationId="{05560B1C-372D-3124-7307-59A67F7BAEDD}"/>
          </ac:graphicFrameMkLst>
        </pc:graphicFrameChg>
        <pc:graphicFrameChg chg="add mod modGraphic">
          <ac:chgData name="Rupankar Ghosh" userId="f3ce189c219f9180" providerId="LiveId" clId="{7B5D6599-E8A1-4374-B716-22D2E78C3E04}" dt="2024-08-26T11:26:56.991" v="2857" actId="113"/>
          <ac:graphicFrameMkLst>
            <pc:docMk/>
            <pc:sldMk cId="2181150722" sldId="264"/>
            <ac:graphicFrameMk id="5" creationId="{089138EF-D86F-878E-EB0A-636762BF40B9}"/>
          </ac:graphicFrameMkLst>
        </pc:graphicFrameChg>
        <pc:graphicFrameChg chg="add mod">
          <ac:chgData name="Rupankar Ghosh" userId="f3ce189c219f9180" providerId="LiveId" clId="{7B5D6599-E8A1-4374-B716-22D2E78C3E04}" dt="2024-08-26T11:26:42.178" v="2856" actId="571"/>
          <ac:graphicFrameMkLst>
            <pc:docMk/>
            <pc:sldMk cId="2181150722" sldId="264"/>
            <ac:graphicFrameMk id="6" creationId="{52F79AA8-E713-9A83-54B1-85AB0F410E33}"/>
          </ac:graphicFrameMkLst>
        </pc:graphicFrameChg>
        <pc:graphicFrameChg chg="del">
          <ac:chgData name="Rupankar Ghosh" userId="f3ce189c219f9180" providerId="LiveId" clId="{7B5D6599-E8A1-4374-B716-22D2E78C3E04}" dt="2024-08-25T16:46:10.253" v="1543" actId="478"/>
          <ac:graphicFrameMkLst>
            <pc:docMk/>
            <pc:sldMk cId="2181150722" sldId="264"/>
            <ac:graphicFrameMk id="8" creationId="{5E2929F0-2D71-C362-C5E8-57BFF37A0B8F}"/>
          </ac:graphicFrameMkLst>
        </pc:graphicFrameChg>
      </pc:sldChg>
      <pc:sldChg chg="addSp delSp modSp add del mod">
        <pc:chgData name="Rupankar Ghosh" userId="f3ce189c219f9180" providerId="LiveId" clId="{7B5D6599-E8A1-4374-B716-22D2E78C3E04}" dt="2024-08-29T14:13:12.768" v="3152" actId="2696"/>
        <pc:sldMkLst>
          <pc:docMk/>
          <pc:sldMk cId="3585958440" sldId="265"/>
        </pc:sldMkLst>
        <pc:spChg chg="mod">
          <ac:chgData name="Rupankar Ghosh" userId="f3ce189c219f9180" providerId="LiveId" clId="{7B5D6599-E8A1-4374-B716-22D2E78C3E04}" dt="2024-08-25T16:57:49.350" v="2192" actId="108"/>
          <ac:spMkLst>
            <pc:docMk/>
            <pc:sldMk cId="3585958440" sldId="265"/>
            <ac:spMk id="3" creationId="{9322E8F2-7362-2B41-8498-9C36006DB3C0}"/>
          </ac:spMkLst>
        </pc:spChg>
        <pc:spChg chg="add mod">
          <ac:chgData name="Rupankar Ghosh" userId="f3ce189c219f9180" providerId="LiveId" clId="{7B5D6599-E8A1-4374-B716-22D2E78C3E04}" dt="2024-08-25T17:01:54.643" v="2424" actId="404"/>
          <ac:spMkLst>
            <pc:docMk/>
            <pc:sldMk cId="3585958440" sldId="265"/>
            <ac:spMk id="7" creationId="{F59C5C89-002F-B4D5-8124-077A5F40310D}"/>
          </ac:spMkLst>
        </pc:spChg>
        <pc:graphicFrameChg chg="del">
          <ac:chgData name="Rupankar Ghosh" userId="f3ce189c219f9180" providerId="LiveId" clId="{7B5D6599-E8A1-4374-B716-22D2E78C3E04}" dt="2024-08-25T16:56:05.250" v="2129" actId="478"/>
          <ac:graphicFrameMkLst>
            <pc:docMk/>
            <pc:sldMk cId="3585958440" sldId="265"/>
            <ac:graphicFrameMk id="2" creationId="{05560B1C-372D-3124-7307-59A67F7BAEDD}"/>
          </ac:graphicFrameMkLst>
        </pc:graphicFrameChg>
        <pc:graphicFrameChg chg="del">
          <ac:chgData name="Rupankar Ghosh" userId="f3ce189c219f9180" providerId="LiveId" clId="{7B5D6599-E8A1-4374-B716-22D2E78C3E04}" dt="2024-08-25T16:56:05.250" v="2129" actId="478"/>
          <ac:graphicFrameMkLst>
            <pc:docMk/>
            <pc:sldMk cId="3585958440" sldId="265"/>
            <ac:graphicFrameMk id="5" creationId="{089138EF-D86F-878E-EB0A-636762BF40B9}"/>
          </ac:graphicFrameMkLst>
        </pc:graphicFrameChg>
        <pc:picChg chg="add mod">
          <ac:chgData name="Rupankar Ghosh" userId="f3ce189c219f9180" providerId="LiveId" clId="{7B5D6599-E8A1-4374-B716-22D2E78C3E04}" dt="2024-08-25T17:05:51.467" v="2433" actId="1076"/>
          <ac:picMkLst>
            <pc:docMk/>
            <pc:sldMk cId="3585958440" sldId="265"/>
            <ac:picMk id="9" creationId="{DFB14987-F1E9-D3A9-BBE8-8C778D9DFE2F}"/>
          </ac:picMkLst>
        </pc:picChg>
        <pc:picChg chg="add mod">
          <ac:chgData name="Rupankar Ghosh" userId="f3ce189c219f9180" providerId="LiveId" clId="{7B5D6599-E8A1-4374-B716-22D2E78C3E04}" dt="2024-08-25T17:10:52.949" v="2633" actId="1076"/>
          <ac:picMkLst>
            <pc:docMk/>
            <pc:sldMk cId="3585958440" sldId="265"/>
            <ac:picMk id="12" creationId="{07729BD5-9C46-CDA2-D93F-1BCCBA6B8A11}"/>
          </ac:picMkLst>
        </pc:picChg>
      </pc:sldChg>
      <pc:sldChg chg="new del">
        <pc:chgData name="Rupankar Ghosh" userId="f3ce189c219f9180" providerId="LiveId" clId="{7B5D6599-E8A1-4374-B716-22D2E78C3E04}" dt="2024-08-25T17:11:54.429" v="2635" actId="680"/>
        <pc:sldMkLst>
          <pc:docMk/>
          <pc:sldMk cId="1985330598" sldId="266"/>
        </pc:sldMkLst>
      </pc:sldChg>
      <pc:sldChg chg="addSp delSp modSp new del mod">
        <pc:chgData name="Rupankar Ghosh" userId="f3ce189c219f9180" providerId="LiveId" clId="{7B5D6599-E8A1-4374-B716-22D2E78C3E04}" dt="2024-08-29T14:13:24.284" v="3153" actId="2696"/>
        <pc:sldMkLst>
          <pc:docMk/>
          <pc:sldMk cId="2216742801" sldId="266"/>
        </pc:sldMkLst>
        <pc:spChg chg="del">
          <ac:chgData name="Rupankar Ghosh" userId="f3ce189c219f9180" providerId="LiveId" clId="{7B5D6599-E8A1-4374-B716-22D2E78C3E04}" dt="2024-08-26T11:16:15.012" v="2823" actId="478"/>
          <ac:spMkLst>
            <pc:docMk/>
            <pc:sldMk cId="2216742801" sldId="266"/>
            <ac:spMk id="2" creationId="{D626419F-8AC7-DD4E-074E-ED11BD3088B9}"/>
          </ac:spMkLst>
        </pc:spChg>
        <pc:spChg chg="del">
          <ac:chgData name="Rupankar Ghosh" userId="f3ce189c219f9180" providerId="LiveId" clId="{7B5D6599-E8A1-4374-B716-22D2E78C3E04}" dt="2024-08-26T11:16:15.012" v="2823" actId="478"/>
          <ac:spMkLst>
            <pc:docMk/>
            <pc:sldMk cId="2216742801" sldId="266"/>
            <ac:spMk id="3" creationId="{6FBBB296-3EFD-926C-D042-3E8F47287FB0}"/>
          </ac:spMkLst>
        </pc:spChg>
        <pc:graphicFrameChg chg="add mod">
          <ac:chgData name="Rupankar Ghosh" userId="f3ce189c219f9180" providerId="LiveId" clId="{7B5D6599-E8A1-4374-B716-22D2E78C3E04}" dt="2024-08-26T11:20:53.731" v="2852" actId="14100"/>
          <ac:graphicFrameMkLst>
            <pc:docMk/>
            <pc:sldMk cId="2216742801" sldId="266"/>
            <ac:graphicFrameMk id="4" creationId="{96F88929-DACE-2BAE-4C35-3F638E7E8DB3}"/>
          </ac:graphicFrameMkLst>
        </pc:graphicFrameChg>
      </pc:sldChg>
      <pc:sldChg chg="addSp delSp modSp add del mod">
        <pc:chgData name="Rupankar Ghosh" userId="f3ce189c219f9180" providerId="LiveId" clId="{7B5D6599-E8A1-4374-B716-22D2E78C3E04}" dt="2024-08-26T11:16:04.265" v="2821" actId="2696"/>
        <pc:sldMkLst>
          <pc:docMk/>
          <pc:sldMk cId="2250736178" sldId="266"/>
        </pc:sldMkLst>
        <pc:spChg chg="del">
          <ac:chgData name="Rupankar Ghosh" userId="f3ce189c219f9180" providerId="LiveId" clId="{7B5D6599-E8A1-4374-B716-22D2E78C3E04}" dt="2024-08-26T11:09:37.794" v="2737" actId="478"/>
          <ac:spMkLst>
            <pc:docMk/>
            <pc:sldMk cId="2250736178" sldId="266"/>
            <ac:spMk id="3" creationId="{9322E8F2-7362-2B41-8498-9C36006DB3C0}"/>
          </ac:spMkLst>
        </pc:spChg>
        <pc:spChg chg="add del mod">
          <ac:chgData name="Rupankar Ghosh" userId="f3ce189c219f9180" providerId="LiveId" clId="{7B5D6599-E8A1-4374-B716-22D2E78C3E04}" dt="2024-08-26T11:10:00.084" v="2743"/>
          <ac:spMkLst>
            <pc:docMk/>
            <pc:sldMk cId="2250736178" sldId="266"/>
            <ac:spMk id="5" creationId="{EE2673D9-AE8E-A43A-64C3-2F5016DC46D4}"/>
          </ac:spMkLst>
        </pc:spChg>
        <pc:spChg chg="del">
          <ac:chgData name="Rupankar Ghosh" userId="f3ce189c219f9180" providerId="LiveId" clId="{7B5D6599-E8A1-4374-B716-22D2E78C3E04}" dt="2024-08-26T11:09:37.794" v="2737" actId="478"/>
          <ac:spMkLst>
            <pc:docMk/>
            <pc:sldMk cId="2250736178" sldId="266"/>
            <ac:spMk id="7" creationId="{F59C5C89-002F-B4D5-8124-077A5F40310D}"/>
          </ac:spMkLst>
        </pc:spChg>
        <pc:spChg chg="add mod">
          <ac:chgData name="Rupankar Ghosh" userId="f3ce189c219f9180" providerId="LiveId" clId="{7B5D6599-E8A1-4374-B716-22D2E78C3E04}" dt="2024-08-26T11:11:29.173" v="2781" actId="255"/>
          <ac:spMkLst>
            <pc:docMk/>
            <pc:sldMk cId="2250736178" sldId="266"/>
            <ac:spMk id="8" creationId="{4F04453C-9659-5150-EB08-784A7ABA3EE0}"/>
          </ac:spMkLst>
        </pc:spChg>
        <pc:graphicFrameChg chg="add mod ord modVis">
          <ac:chgData name="Rupankar Ghosh" userId="f3ce189c219f9180" providerId="LiveId" clId="{7B5D6599-E8A1-4374-B716-22D2E78C3E04}" dt="2024-08-26T11:15:59.705" v="2820" actId="14100"/>
          <ac:graphicFrameMkLst>
            <pc:docMk/>
            <pc:sldMk cId="2250736178" sldId="266"/>
            <ac:graphicFrameMk id="13" creationId="{567E25E0-BD4E-EAA7-A4B2-4E8F36B90A16}"/>
          </ac:graphicFrameMkLst>
        </pc:graphicFrameChg>
        <pc:picChg chg="del">
          <ac:chgData name="Rupankar Ghosh" userId="f3ce189c219f9180" providerId="LiveId" clId="{7B5D6599-E8A1-4374-B716-22D2E78C3E04}" dt="2024-08-26T11:09:37.794" v="2737" actId="478"/>
          <ac:picMkLst>
            <pc:docMk/>
            <pc:sldMk cId="2250736178" sldId="266"/>
            <ac:picMk id="9" creationId="{DFB14987-F1E9-D3A9-BBE8-8C778D9DFE2F}"/>
          </ac:picMkLst>
        </pc:picChg>
        <pc:picChg chg="mod">
          <ac:chgData name="Rupankar Ghosh" userId="f3ce189c219f9180" providerId="LiveId" clId="{7B5D6599-E8A1-4374-B716-22D2E78C3E04}" dt="2024-08-26T11:10:47.759" v="2746" actId="14100"/>
          <ac:picMkLst>
            <pc:docMk/>
            <pc:sldMk cId="2250736178" sldId="266"/>
            <ac:picMk id="10" creationId="{F4BC4077-98DC-CE87-5C85-F31E5F4DEB9B}"/>
          </ac:picMkLst>
        </pc:picChg>
        <pc:picChg chg="del">
          <ac:chgData name="Rupankar Ghosh" userId="f3ce189c219f9180" providerId="LiveId" clId="{7B5D6599-E8A1-4374-B716-22D2E78C3E04}" dt="2024-08-26T11:09:37.794" v="2737" actId="478"/>
          <ac:picMkLst>
            <pc:docMk/>
            <pc:sldMk cId="2250736178" sldId="266"/>
            <ac:picMk id="12" creationId="{07729BD5-9C46-CDA2-D93F-1BCCBA6B8A11}"/>
          </ac:picMkLst>
        </pc:picChg>
        <pc:cxnChg chg="del">
          <ac:chgData name="Rupankar Ghosh" userId="f3ce189c219f9180" providerId="LiveId" clId="{7B5D6599-E8A1-4374-B716-22D2E78C3E04}" dt="2024-08-26T11:09:37.794" v="2737" actId="478"/>
          <ac:cxnSpMkLst>
            <pc:docMk/>
            <pc:sldMk cId="2250736178" sldId="266"/>
            <ac:cxnSpMk id="4" creationId="{4197A678-14DF-4682-0B35-D8BBC4087D76}"/>
          </ac:cxnSpMkLst>
        </pc:cxnChg>
        <pc:cxnChg chg="add mod modVis">
          <ac:chgData name="Rupankar Ghosh" userId="f3ce189c219f9180" providerId="LiveId" clId="{7B5D6599-E8A1-4374-B716-22D2E78C3E04}" dt="2024-08-26T11:15:04.147" v="2815" actId="14429"/>
          <ac:cxnSpMkLst>
            <pc:docMk/>
            <pc:sldMk cId="2250736178" sldId="266"/>
            <ac:cxnSpMk id="11" creationId="{9762A4CA-71D5-CF34-BC39-87118D9D2823}"/>
          </ac:cxnSpMkLst>
        </pc:cxnChg>
      </pc:sldChg>
      <pc:sldChg chg="addSp delSp modSp add del mod">
        <pc:chgData name="Rupankar Ghosh" userId="f3ce189c219f9180" providerId="LiveId" clId="{7B5D6599-E8A1-4374-B716-22D2E78C3E04}" dt="2024-08-26T11:09:17.045" v="2732" actId="47"/>
        <pc:sldMkLst>
          <pc:docMk/>
          <pc:sldMk cId="3071190954" sldId="266"/>
        </pc:sldMkLst>
        <pc:spChg chg="mod">
          <ac:chgData name="Rupankar Ghosh" userId="f3ce189c219f9180" providerId="LiveId" clId="{7B5D6599-E8A1-4374-B716-22D2E78C3E04}" dt="2024-08-25T17:12:20.399" v="2649" actId="20577"/>
          <ac:spMkLst>
            <pc:docMk/>
            <pc:sldMk cId="3071190954" sldId="266"/>
            <ac:spMk id="3" creationId="{9322E8F2-7362-2B41-8498-9C36006DB3C0}"/>
          </ac:spMkLst>
        </pc:spChg>
        <pc:spChg chg="del">
          <ac:chgData name="Rupankar Ghosh" userId="f3ce189c219f9180" providerId="LiveId" clId="{7B5D6599-E8A1-4374-B716-22D2E78C3E04}" dt="2024-08-25T17:12:11.175" v="2637" actId="478"/>
          <ac:spMkLst>
            <pc:docMk/>
            <pc:sldMk cId="3071190954" sldId="266"/>
            <ac:spMk id="7" creationId="{F59C5C89-002F-B4D5-8124-077A5F40310D}"/>
          </ac:spMkLst>
        </pc:spChg>
        <pc:graphicFrameChg chg="add del mod">
          <ac:chgData name="Rupankar Ghosh" userId="f3ce189c219f9180" providerId="LiveId" clId="{7B5D6599-E8A1-4374-B716-22D2E78C3E04}" dt="2024-08-26T11:03:42.795" v="2718" actId="478"/>
          <ac:graphicFrameMkLst>
            <pc:docMk/>
            <pc:sldMk cId="3071190954" sldId="266"/>
            <ac:graphicFrameMk id="2" creationId="{BE1BD553-F885-EBE0-A2EC-2E0021EAA46D}"/>
          </ac:graphicFrameMkLst>
        </pc:graphicFrameChg>
        <pc:graphicFrameChg chg="add mod">
          <ac:chgData name="Rupankar Ghosh" userId="f3ce189c219f9180" providerId="LiveId" clId="{7B5D6599-E8A1-4374-B716-22D2E78C3E04}" dt="2024-08-26T11:07:48.884" v="2731" actId="1076"/>
          <ac:graphicFrameMkLst>
            <pc:docMk/>
            <pc:sldMk cId="3071190954" sldId="266"/>
            <ac:graphicFrameMk id="5" creationId="{610E241A-B17D-0815-3F29-745FD3613C08}"/>
          </ac:graphicFrameMkLst>
        </pc:graphicFrameChg>
        <pc:picChg chg="del">
          <ac:chgData name="Rupankar Ghosh" userId="f3ce189c219f9180" providerId="LiveId" clId="{7B5D6599-E8A1-4374-B716-22D2E78C3E04}" dt="2024-08-25T17:12:11.175" v="2637" actId="478"/>
          <ac:picMkLst>
            <pc:docMk/>
            <pc:sldMk cId="3071190954" sldId="266"/>
            <ac:picMk id="9" creationId="{DFB14987-F1E9-D3A9-BBE8-8C778D9DFE2F}"/>
          </ac:picMkLst>
        </pc:picChg>
        <pc:picChg chg="del">
          <ac:chgData name="Rupankar Ghosh" userId="f3ce189c219f9180" providerId="LiveId" clId="{7B5D6599-E8A1-4374-B716-22D2E78C3E04}" dt="2024-08-25T17:12:11.175" v="2637" actId="478"/>
          <ac:picMkLst>
            <pc:docMk/>
            <pc:sldMk cId="3071190954" sldId="266"/>
            <ac:picMk id="12" creationId="{07729BD5-9C46-CDA2-D93F-1BCCBA6B8A11}"/>
          </ac:picMkLst>
        </pc:picChg>
      </pc:sldChg>
      <pc:sldChg chg="addSp delSp modSp new mod delAnim modAnim">
        <pc:chgData name="Rupankar Ghosh" userId="f3ce189c219f9180" providerId="LiveId" clId="{7B5D6599-E8A1-4374-B716-22D2E78C3E04}" dt="2024-08-29T15:11:02.002" v="3731" actId="478"/>
        <pc:sldMkLst>
          <pc:docMk/>
          <pc:sldMk cId="1974520801" sldId="267"/>
        </pc:sldMkLst>
        <pc:spChg chg="del">
          <ac:chgData name="Rupankar Ghosh" userId="f3ce189c219f9180" providerId="LiveId" clId="{7B5D6599-E8A1-4374-B716-22D2E78C3E04}" dt="2024-08-26T11:36:59.952" v="2858" actId="478"/>
          <ac:spMkLst>
            <pc:docMk/>
            <pc:sldMk cId="1974520801" sldId="267"/>
            <ac:spMk id="2" creationId="{40A5F5EE-29A3-76F4-9F28-B7856917B763}"/>
          </ac:spMkLst>
        </pc:spChg>
        <pc:spChg chg="del">
          <ac:chgData name="Rupankar Ghosh" userId="f3ce189c219f9180" providerId="LiveId" clId="{7B5D6599-E8A1-4374-B716-22D2E78C3E04}" dt="2024-08-26T11:36:59.952" v="2858" actId="478"/>
          <ac:spMkLst>
            <pc:docMk/>
            <pc:sldMk cId="1974520801" sldId="267"/>
            <ac:spMk id="3" creationId="{7ADE4682-4656-82D0-01E7-F292F9A2818D}"/>
          </ac:spMkLst>
        </pc:spChg>
        <pc:spChg chg="add del mod">
          <ac:chgData name="Rupankar Ghosh" userId="f3ce189c219f9180" providerId="LiveId" clId="{7B5D6599-E8A1-4374-B716-22D2E78C3E04}" dt="2024-08-26T11:43:44.408" v="2893"/>
          <ac:spMkLst>
            <pc:docMk/>
            <pc:sldMk cId="1974520801" sldId="267"/>
            <ac:spMk id="4" creationId="{F985E70C-353F-0DD3-BC9E-C929AD35B55B}"/>
          </ac:spMkLst>
        </pc:spChg>
        <pc:spChg chg="add del mod">
          <ac:chgData name="Rupankar Ghosh" userId="f3ce189c219f9180" providerId="LiveId" clId="{7B5D6599-E8A1-4374-B716-22D2E78C3E04}" dt="2024-08-26T11:43:44.408" v="2893"/>
          <ac:spMkLst>
            <pc:docMk/>
            <pc:sldMk cId="1974520801" sldId="267"/>
            <ac:spMk id="5" creationId="{C63946E2-D1AD-BE31-35B1-C9869252CCDE}"/>
          </ac:spMkLst>
        </pc:spChg>
        <pc:spChg chg="mod">
          <ac:chgData name="Rupankar Ghosh" userId="f3ce189c219f9180" providerId="LiveId" clId="{7B5D6599-E8A1-4374-B716-22D2E78C3E04}" dt="2024-08-26T11:56:38.576" v="2991" actId="1076"/>
          <ac:spMkLst>
            <pc:docMk/>
            <pc:sldMk cId="1974520801" sldId="267"/>
            <ac:spMk id="6" creationId="{3C4DE145-FF18-95D3-E461-C10CCC4F7AC2}"/>
          </ac:spMkLst>
        </pc:spChg>
        <pc:spChg chg="add del mod">
          <ac:chgData name="Rupankar Ghosh" userId="f3ce189c219f9180" providerId="LiveId" clId="{7B5D6599-E8A1-4374-B716-22D2E78C3E04}" dt="2024-08-29T15:10:59.846" v="3730"/>
          <ac:spMkLst>
            <pc:docMk/>
            <pc:sldMk cId="1974520801" sldId="267"/>
            <ac:spMk id="7" creationId="{42340969-0D5A-EDF3-9D27-A83E292C5CDC}"/>
          </ac:spMkLst>
        </pc:spChg>
        <pc:spChg chg="add del mod">
          <ac:chgData name="Rupankar Ghosh" userId="f3ce189c219f9180" providerId="LiveId" clId="{7B5D6599-E8A1-4374-B716-22D2E78C3E04}" dt="2024-08-26T11:56:02.236" v="2986" actId="478"/>
          <ac:spMkLst>
            <pc:docMk/>
            <pc:sldMk cId="1974520801" sldId="267"/>
            <ac:spMk id="14" creationId="{13DB9827-7619-3D67-65C6-E59BD90C2C82}"/>
          </ac:spMkLst>
        </pc:spChg>
        <pc:picChg chg="add mod ord">
          <ac:chgData name="Rupankar Ghosh" userId="f3ce189c219f9180" providerId="LiveId" clId="{7B5D6599-E8A1-4374-B716-22D2E78C3E04}" dt="2024-08-26T11:45:08.324" v="2897" actId="167"/>
          <ac:picMkLst>
            <pc:docMk/>
            <pc:sldMk cId="1974520801" sldId="267"/>
            <ac:picMk id="8" creationId="{647EA5D8-74CD-43E9-EFC4-F4BF9B8222EB}"/>
          </ac:picMkLst>
        </pc:picChg>
        <pc:picChg chg="add mod">
          <ac:chgData name="Rupankar Ghosh" userId="f3ce189c219f9180" providerId="LiveId" clId="{7B5D6599-E8A1-4374-B716-22D2E78C3E04}" dt="2024-08-29T15:07:33.521" v="3697" actId="14100"/>
          <ac:picMkLst>
            <pc:docMk/>
            <pc:sldMk cId="1974520801" sldId="267"/>
            <ac:picMk id="16" creationId="{EA76500A-E75D-992F-0209-BE5A9E8DF718}"/>
          </ac:picMkLst>
        </pc:picChg>
        <pc:picChg chg="add mod">
          <ac:chgData name="Rupankar Ghosh" userId="f3ce189c219f9180" providerId="LiveId" clId="{7B5D6599-E8A1-4374-B716-22D2E78C3E04}" dt="2024-08-26T12:05:45.995" v="3106" actId="1076"/>
          <ac:picMkLst>
            <pc:docMk/>
            <pc:sldMk cId="1974520801" sldId="267"/>
            <ac:picMk id="17" creationId="{6C5F112B-AAE4-89AE-574E-A16FDCEE9646}"/>
          </ac:picMkLst>
        </pc:picChg>
        <pc:picChg chg="add mod">
          <ac:chgData name="Rupankar Ghosh" userId="f3ce189c219f9180" providerId="LiveId" clId="{7B5D6599-E8A1-4374-B716-22D2E78C3E04}" dt="2024-08-26T12:06:00.322" v="3108" actId="1076"/>
          <ac:picMkLst>
            <pc:docMk/>
            <pc:sldMk cId="1974520801" sldId="267"/>
            <ac:picMk id="18" creationId="{30DF0173-A9FC-B7D8-9ED9-D6BFFDD89A98}"/>
          </ac:picMkLst>
        </pc:picChg>
        <pc:cxnChg chg="add del mod">
          <ac:chgData name="Rupankar Ghosh" userId="f3ce189c219f9180" providerId="LiveId" clId="{7B5D6599-E8A1-4374-B716-22D2E78C3E04}" dt="2024-08-29T15:11:02.002" v="3731" actId="478"/>
          <ac:cxnSpMkLst>
            <pc:docMk/>
            <pc:sldMk cId="1974520801" sldId="267"/>
            <ac:cxnSpMk id="3" creationId="{BD4A1F1A-82C4-FAB6-A525-796A23E0470E}"/>
          </ac:cxnSpMkLst>
        </pc:cxnChg>
        <pc:cxnChg chg="add del mod">
          <ac:chgData name="Rupankar Ghosh" userId="f3ce189c219f9180" providerId="LiveId" clId="{7B5D6599-E8A1-4374-B716-22D2E78C3E04}" dt="2024-08-26T11:51:10.442" v="2914" actId="478"/>
          <ac:cxnSpMkLst>
            <pc:docMk/>
            <pc:sldMk cId="1974520801" sldId="267"/>
            <ac:cxnSpMk id="10" creationId="{B710369A-03C3-541E-48D0-5F3E0538BDFA}"/>
          </ac:cxnSpMkLst>
        </pc:cxnChg>
        <pc:cxnChg chg="add del mod">
          <ac:chgData name="Rupankar Ghosh" userId="f3ce189c219f9180" providerId="LiveId" clId="{7B5D6599-E8A1-4374-B716-22D2E78C3E04}" dt="2024-08-26T11:56:02.236" v="2986" actId="478"/>
          <ac:cxnSpMkLst>
            <pc:docMk/>
            <pc:sldMk cId="1974520801" sldId="267"/>
            <ac:cxnSpMk id="13" creationId="{D387AA92-A334-7813-87A4-143A6DA08A29}"/>
          </ac:cxnSpMkLst>
        </pc:cxnChg>
      </pc:sldChg>
      <pc:sldChg chg="modSp add del mod">
        <pc:chgData name="Rupankar Ghosh" userId="f3ce189c219f9180" providerId="LiveId" clId="{7B5D6599-E8A1-4374-B716-22D2E78C3E04}" dt="2024-08-26T11:09:20.104" v="2733" actId="47"/>
        <pc:sldMkLst>
          <pc:docMk/>
          <pc:sldMk cId="2078760547" sldId="267"/>
        </pc:sldMkLst>
        <pc:spChg chg="mod">
          <ac:chgData name="Rupankar Ghosh" userId="f3ce189c219f9180" providerId="LiveId" clId="{7B5D6599-E8A1-4374-B716-22D2E78C3E04}" dt="2024-08-25T17:13:02.247" v="2662" actId="20577"/>
          <ac:spMkLst>
            <pc:docMk/>
            <pc:sldMk cId="2078760547" sldId="267"/>
            <ac:spMk id="3" creationId="{9322E8F2-7362-2B41-8498-9C36006DB3C0}"/>
          </ac:spMkLst>
        </pc:spChg>
      </pc:sldChg>
      <pc:sldChg chg="addSp delSp modSp add mod ord">
        <pc:chgData name="Rupankar Ghosh" userId="f3ce189c219f9180" providerId="LiveId" clId="{7B5D6599-E8A1-4374-B716-22D2E78C3E04}" dt="2024-08-29T14:43:24.261" v="3449" actId="14100"/>
        <pc:sldMkLst>
          <pc:docMk/>
          <pc:sldMk cId="1319142928" sldId="268"/>
        </pc:sldMkLst>
        <pc:spChg chg="add mod">
          <ac:chgData name="Rupankar Ghosh" userId="f3ce189c219f9180" providerId="LiveId" clId="{7B5D6599-E8A1-4374-B716-22D2E78C3E04}" dt="2024-08-29T14:39:35.617" v="3444" actId="207"/>
          <ac:spMkLst>
            <pc:docMk/>
            <pc:sldMk cId="1319142928" sldId="268"/>
            <ac:spMk id="5" creationId="{CA4A1C33-B70E-5361-DFDE-29FE8FFC3B74}"/>
          </ac:spMkLst>
        </pc:spChg>
        <pc:spChg chg="add mod">
          <ac:chgData name="Rupankar Ghosh" userId="f3ce189c219f9180" providerId="LiveId" clId="{7B5D6599-E8A1-4374-B716-22D2E78C3E04}" dt="2024-08-29T14:39:35.617" v="3444" actId="207"/>
          <ac:spMkLst>
            <pc:docMk/>
            <pc:sldMk cId="1319142928" sldId="268"/>
            <ac:spMk id="6" creationId="{F8797C1B-E827-6DB4-776C-230E23809979}"/>
          </ac:spMkLst>
        </pc:spChg>
        <pc:spChg chg="add mod">
          <ac:chgData name="Rupankar Ghosh" userId="f3ce189c219f9180" providerId="LiveId" clId="{7B5D6599-E8A1-4374-B716-22D2E78C3E04}" dt="2024-08-29T14:39:35.617" v="3444" actId="207"/>
          <ac:spMkLst>
            <pc:docMk/>
            <pc:sldMk cId="1319142928" sldId="268"/>
            <ac:spMk id="7" creationId="{3DC02145-DB71-D779-277C-6EC15F97ACD0}"/>
          </ac:spMkLst>
        </pc:spChg>
        <pc:spChg chg="add mod">
          <ac:chgData name="Rupankar Ghosh" userId="f3ce189c219f9180" providerId="LiveId" clId="{7B5D6599-E8A1-4374-B716-22D2E78C3E04}" dt="2024-08-29T14:43:24.261" v="3449" actId="14100"/>
          <ac:spMkLst>
            <pc:docMk/>
            <pc:sldMk cId="1319142928" sldId="268"/>
            <ac:spMk id="8" creationId="{3F468511-0A28-309D-DE2F-F0CACFB94C36}"/>
          </ac:spMkLst>
        </pc:spChg>
        <pc:spChg chg="add mod">
          <ac:chgData name="Rupankar Ghosh" userId="f3ce189c219f9180" providerId="LiveId" clId="{7B5D6599-E8A1-4374-B716-22D2E78C3E04}" dt="2024-08-29T14:39:35.617" v="3444" actId="207"/>
          <ac:spMkLst>
            <pc:docMk/>
            <pc:sldMk cId="1319142928" sldId="268"/>
            <ac:spMk id="9" creationId="{ADB04C50-2026-8CF3-82DA-4A64189FDD27}"/>
          </ac:spMkLst>
        </pc:spChg>
        <pc:spChg chg="add mod">
          <ac:chgData name="Rupankar Ghosh" userId="f3ce189c219f9180" providerId="LiveId" clId="{7B5D6599-E8A1-4374-B716-22D2E78C3E04}" dt="2024-08-29T14:39:35.617" v="3444" actId="207"/>
          <ac:spMkLst>
            <pc:docMk/>
            <pc:sldMk cId="1319142928" sldId="268"/>
            <ac:spMk id="11" creationId="{880F6462-FA59-F4F3-5E4D-051FBCE2FAA6}"/>
          </ac:spMkLst>
        </pc:spChg>
        <pc:spChg chg="del mod">
          <ac:chgData name="Rupankar Ghosh" userId="f3ce189c219f9180" providerId="LiveId" clId="{7B5D6599-E8A1-4374-B716-22D2E78C3E04}" dt="2024-08-29T14:14:25.927" v="3165"/>
          <ac:spMkLst>
            <pc:docMk/>
            <pc:sldMk cId="1319142928" sldId="268"/>
            <ac:spMk id="12" creationId="{AA5F2CC7-B448-7C87-9BCF-ED6021134CBB}"/>
          </ac:spMkLst>
        </pc:spChg>
        <pc:spChg chg="add mod">
          <ac:chgData name="Rupankar Ghosh" userId="f3ce189c219f9180" providerId="LiveId" clId="{7B5D6599-E8A1-4374-B716-22D2E78C3E04}" dt="2024-08-29T14:39:56.583" v="3447" actId="1076"/>
          <ac:spMkLst>
            <pc:docMk/>
            <pc:sldMk cId="1319142928" sldId="268"/>
            <ac:spMk id="13" creationId="{AAAC4F3A-4C6C-1533-CB61-6F9C2B1BC7FB}"/>
          </ac:spMkLst>
        </pc:spChg>
        <pc:spChg chg="del mod">
          <ac:chgData name="Rupankar Ghosh" userId="f3ce189c219f9180" providerId="LiveId" clId="{7B5D6599-E8A1-4374-B716-22D2E78C3E04}" dt="2024-08-29T14:14:25.927" v="3167"/>
          <ac:spMkLst>
            <pc:docMk/>
            <pc:sldMk cId="1319142928" sldId="268"/>
            <ac:spMk id="14" creationId="{38AACF3B-7252-7EE6-8427-31D02C7E5373}"/>
          </ac:spMkLst>
        </pc:spChg>
        <pc:spChg chg="add mod">
          <ac:chgData name="Rupankar Ghosh" userId="f3ce189c219f9180" providerId="LiveId" clId="{7B5D6599-E8A1-4374-B716-22D2E78C3E04}" dt="2024-08-29T14:36:38.858" v="3387" actId="1076"/>
          <ac:spMkLst>
            <pc:docMk/>
            <pc:sldMk cId="1319142928" sldId="268"/>
            <ac:spMk id="15" creationId="{EB81E275-7778-9256-9ED1-90E6EDA3E734}"/>
          </ac:spMkLst>
        </pc:spChg>
        <pc:spChg chg="add mod">
          <ac:chgData name="Rupankar Ghosh" userId="f3ce189c219f9180" providerId="LiveId" clId="{7B5D6599-E8A1-4374-B716-22D2E78C3E04}" dt="2024-08-29T14:32:41.655" v="3329"/>
          <ac:spMkLst>
            <pc:docMk/>
            <pc:sldMk cId="1319142928" sldId="268"/>
            <ac:spMk id="17" creationId="{75A56A84-2E7E-DFA2-A425-0BA3FE875F58}"/>
          </ac:spMkLst>
        </pc:spChg>
        <pc:spChg chg="del mod">
          <ac:chgData name="Rupankar Ghosh" userId="f3ce189c219f9180" providerId="LiveId" clId="{7B5D6599-E8A1-4374-B716-22D2E78C3E04}" dt="2024-08-29T14:14:15.625" v="3161" actId="478"/>
          <ac:spMkLst>
            <pc:docMk/>
            <pc:sldMk cId="1319142928" sldId="268"/>
            <ac:spMk id="18" creationId="{6E9B17EA-D617-0999-8FB0-01AA756A001A}"/>
          </ac:spMkLst>
        </pc:spChg>
        <pc:spChg chg="add mod">
          <ac:chgData name="Rupankar Ghosh" userId="f3ce189c219f9180" providerId="LiveId" clId="{7B5D6599-E8A1-4374-B716-22D2E78C3E04}" dt="2024-08-29T14:33:36.292" v="3348" actId="1076"/>
          <ac:spMkLst>
            <pc:docMk/>
            <pc:sldMk cId="1319142928" sldId="268"/>
            <ac:spMk id="20" creationId="{F6341BEF-11F0-ADF7-4618-ED342AA10D71}"/>
          </ac:spMkLst>
        </pc:spChg>
        <pc:spChg chg="add mod">
          <ac:chgData name="Rupankar Ghosh" userId="f3ce189c219f9180" providerId="LiveId" clId="{7B5D6599-E8A1-4374-B716-22D2E78C3E04}" dt="2024-08-29T14:35:08.561" v="3367" actId="1076"/>
          <ac:spMkLst>
            <pc:docMk/>
            <pc:sldMk cId="1319142928" sldId="268"/>
            <ac:spMk id="22" creationId="{446AA8DA-3AD7-E0BD-8F94-B0022D55D00F}"/>
          </ac:spMkLst>
        </pc:spChg>
        <pc:spChg chg="add mod">
          <ac:chgData name="Rupankar Ghosh" userId="f3ce189c219f9180" providerId="LiveId" clId="{7B5D6599-E8A1-4374-B716-22D2E78C3E04}" dt="2024-08-29T14:35:59.131" v="3382" actId="1076"/>
          <ac:spMkLst>
            <pc:docMk/>
            <pc:sldMk cId="1319142928" sldId="268"/>
            <ac:spMk id="24" creationId="{ABAF88FA-FAFE-35A0-B2D8-59377D5F78A3}"/>
          </ac:spMkLst>
        </pc:spChg>
        <pc:spChg chg="add mod">
          <ac:chgData name="Rupankar Ghosh" userId="f3ce189c219f9180" providerId="LiveId" clId="{7B5D6599-E8A1-4374-B716-22D2E78C3E04}" dt="2024-08-29T14:38:00.436" v="3427"/>
          <ac:spMkLst>
            <pc:docMk/>
            <pc:sldMk cId="1319142928" sldId="268"/>
            <ac:spMk id="26" creationId="{8AA2ED13-6148-0582-CF76-75360F256643}"/>
          </ac:spMkLst>
        </pc:spChg>
        <pc:spChg chg="add mod">
          <ac:chgData name="Rupankar Ghosh" userId="f3ce189c219f9180" providerId="LiveId" clId="{7B5D6599-E8A1-4374-B716-22D2E78C3E04}" dt="2024-08-29T14:38:29.644" v="3443" actId="1076"/>
          <ac:spMkLst>
            <pc:docMk/>
            <pc:sldMk cId="1319142928" sldId="268"/>
            <ac:spMk id="28" creationId="{BF87AB62-3A5E-236C-FB54-AE1A0D2CDC2C}"/>
          </ac:spMkLst>
        </pc:spChg>
        <pc:graphicFrameChg chg="add del mod modGraphic">
          <ac:chgData name="Rupankar Ghosh" userId="f3ce189c219f9180" providerId="LiveId" clId="{7B5D6599-E8A1-4374-B716-22D2E78C3E04}" dt="2024-08-29T14:22:21.010" v="3205" actId="478"/>
          <ac:graphicFrameMkLst>
            <pc:docMk/>
            <pc:sldMk cId="1319142928" sldId="268"/>
            <ac:graphicFrameMk id="2" creationId="{ECAAC6BD-E0BE-1ADC-169C-A6A3ADE4C86A}"/>
          </ac:graphicFrameMkLst>
        </pc:graphicFrameChg>
        <pc:graphicFrameChg chg="add del mod modGraphic">
          <ac:chgData name="Rupankar Ghosh" userId="f3ce189c219f9180" providerId="LiveId" clId="{7B5D6599-E8A1-4374-B716-22D2E78C3E04}" dt="2024-08-29T14:24:44.486" v="3239" actId="478"/>
          <ac:graphicFrameMkLst>
            <pc:docMk/>
            <pc:sldMk cId="1319142928" sldId="268"/>
            <ac:graphicFrameMk id="3" creationId="{8C54FE49-496C-4B29-DA97-0DF7FE591ED9}"/>
          </ac:graphicFrameMkLst>
        </pc:graphicFrameChg>
        <pc:graphicFrameChg chg="add del mod modGraphic">
          <ac:chgData name="Rupankar Ghosh" userId="f3ce189c219f9180" providerId="LiveId" clId="{7B5D6599-E8A1-4374-B716-22D2E78C3E04}" dt="2024-08-29T14:25:51.923" v="3246" actId="478"/>
          <ac:graphicFrameMkLst>
            <pc:docMk/>
            <pc:sldMk cId="1319142928" sldId="268"/>
            <ac:graphicFrameMk id="4" creationId="{8BCF1E58-677B-A6A7-0A28-DB1659C51C39}"/>
          </ac:graphicFrameMkLst>
        </pc:graphicFrameChg>
        <pc:cxnChg chg="del">
          <ac:chgData name="Rupankar Ghosh" userId="f3ce189c219f9180" providerId="LiveId" clId="{7B5D6599-E8A1-4374-B716-22D2E78C3E04}" dt="2024-08-29T14:14:28.704" v="3168" actId="478"/>
          <ac:cxnSpMkLst>
            <pc:docMk/>
            <pc:sldMk cId="1319142928" sldId="268"/>
            <ac:cxnSpMk id="16" creationId="{BECB5847-50B6-9C4F-7D41-A476CDF7BE64}"/>
          </ac:cxnSpMkLst>
        </pc:cxnChg>
      </pc:sldChg>
      <pc:sldChg chg="modSp add del mod">
        <pc:chgData name="Rupankar Ghosh" userId="f3ce189c219f9180" providerId="LiveId" clId="{7B5D6599-E8A1-4374-B716-22D2E78C3E04}" dt="2024-08-26T11:09:21.280" v="2734" actId="47"/>
        <pc:sldMkLst>
          <pc:docMk/>
          <pc:sldMk cId="1814617060" sldId="268"/>
        </pc:sldMkLst>
        <pc:spChg chg="mod">
          <ac:chgData name="Rupankar Ghosh" userId="f3ce189c219f9180" providerId="LiveId" clId="{7B5D6599-E8A1-4374-B716-22D2E78C3E04}" dt="2024-08-25T17:13:12.363" v="2677" actId="20577"/>
          <ac:spMkLst>
            <pc:docMk/>
            <pc:sldMk cId="1814617060" sldId="268"/>
            <ac:spMk id="3" creationId="{9322E8F2-7362-2B41-8498-9C36006DB3C0}"/>
          </ac:spMkLst>
        </pc:spChg>
      </pc:sldChg>
      <pc:sldChg chg="add del setBg">
        <pc:chgData name="Rupankar Ghosh" userId="f3ce189c219f9180" providerId="LiveId" clId="{7B5D6599-E8A1-4374-B716-22D2E78C3E04}" dt="2024-08-29T14:13:56.052" v="3155" actId="47"/>
        <pc:sldMkLst>
          <pc:docMk/>
          <pc:sldMk cId="2881585329" sldId="268"/>
        </pc:sldMkLst>
      </pc:sldChg>
      <pc:sldChg chg="modSp add del mod">
        <pc:chgData name="Rupankar Ghosh" userId="f3ce189c219f9180" providerId="LiveId" clId="{7B5D6599-E8A1-4374-B716-22D2E78C3E04}" dt="2024-08-26T11:09:22.841" v="2735" actId="47"/>
        <pc:sldMkLst>
          <pc:docMk/>
          <pc:sldMk cId="220438309" sldId="269"/>
        </pc:sldMkLst>
        <pc:spChg chg="mod">
          <ac:chgData name="Rupankar Ghosh" userId="f3ce189c219f9180" providerId="LiveId" clId="{7B5D6599-E8A1-4374-B716-22D2E78C3E04}" dt="2024-08-25T17:13:25.926" v="2703" actId="20577"/>
          <ac:spMkLst>
            <pc:docMk/>
            <pc:sldMk cId="220438309" sldId="269"/>
            <ac:spMk id="3" creationId="{9322E8F2-7362-2B41-8498-9C36006DB3C0}"/>
          </ac:spMkLst>
        </pc:spChg>
      </pc:sldChg>
      <pc:sldChg chg="addSp delSp modSp add mod ord">
        <pc:chgData name="Rupankar Ghosh" userId="f3ce189c219f9180" providerId="LiveId" clId="{7B5D6599-E8A1-4374-B716-22D2E78C3E04}" dt="2024-08-29T15:04:02.166" v="3689" actId="1076"/>
        <pc:sldMkLst>
          <pc:docMk/>
          <pc:sldMk cId="1492817574" sldId="269"/>
        </pc:sldMkLst>
        <pc:spChg chg="add mod">
          <ac:chgData name="Rupankar Ghosh" userId="f3ce189c219f9180" providerId="LiveId" clId="{7B5D6599-E8A1-4374-B716-22D2E78C3E04}" dt="2024-08-29T15:04:02.166" v="3689" actId="1076"/>
          <ac:spMkLst>
            <pc:docMk/>
            <pc:sldMk cId="1492817574" sldId="269"/>
            <ac:spMk id="5" creationId="{261B44BE-0D4A-8ECF-587E-34A515D1F9B4}"/>
          </ac:spMkLst>
        </pc:spChg>
        <pc:spChg chg="del mod">
          <ac:chgData name="Rupankar Ghosh" userId="f3ce189c219f9180" providerId="LiveId" clId="{7B5D6599-E8A1-4374-B716-22D2E78C3E04}" dt="2024-08-29T14:52:28.146" v="3645"/>
          <ac:spMkLst>
            <pc:docMk/>
            <pc:sldMk cId="1492817574" sldId="269"/>
            <ac:spMk id="12" creationId="{AA5F2CC7-B448-7C87-9BCF-ED6021134CBB}"/>
          </ac:spMkLst>
        </pc:spChg>
        <pc:spChg chg="del mod">
          <ac:chgData name="Rupankar Ghosh" userId="f3ce189c219f9180" providerId="LiveId" clId="{7B5D6599-E8A1-4374-B716-22D2E78C3E04}" dt="2024-08-29T14:52:32.799" v="3648"/>
          <ac:spMkLst>
            <pc:docMk/>
            <pc:sldMk cId="1492817574" sldId="269"/>
            <ac:spMk id="14" creationId="{38AACF3B-7252-7EE6-8427-31D02C7E5373}"/>
          </ac:spMkLst>
        </pc:spChg>
        <pc:graphicFrameChg chg="add del mod modGraphic">
          <ac:chgData name="Rupankar Ghosh" userId="f3ce189c219f9180" providerId="LiveId" clId="{7B5D6599-E8A1-4374-B716-22D2E78C3E04}" dt="2024-08-29T14:47:22.089" v="3466" actId="478"/>
          <ac:graphicFrameMkLst>
            <pc:docMk/>
            <pc:sldMk cId="1492817574" sldId="269"/>
            <ac:graphicFrameMk id="2" creationId="{52BD0CB2-FF59-C142-2131-4346BB55914B}"/>
          </ac:graphicFrameMkLst>
        </pc:graphicFrameChg>
        <pc:graphicFrameChg chg="add mod modGraphic">
          <ac:chgData name="Rupankar Ghosh" userId="f3ce189c219f9180" providerId="LiveId" clId="{7B5D6599-E8A1-4374-B716-22D2E78C3E04}" dt="2024-08-29T15:02:15.737" v="3679" actId="14100"/>
          <ac:graphicFrameMkLst>
            <pc:docMk/>
            <pc:sldMk cId="1492817574" sldId="269"/>
            <ac:graphicFrameMk id="3" creationId="{225095FD-522A-F8E8-84F2-E235A8373256}"/>
          </ac:graphicFrameMkLst>
        </pc:graphicFrameChg>
      </pc:sldChg>
      <pc:sldChg chg="addSp delSp modSp add mod">
        <pc:chgData name="Rupankar Ghosh" userId="f3ce189c219f9180" providerId="LiveId" clId="{7B5D6599-E8A1-4374-B716-22D2E78C3E04}" dt="2024-08-29T15:06:44.916" v="3695" actId="478"/>
        <pc:sldMkLst>
          <pc:docMk/>
          <pc:sldMk cId="212416757" sldId="270"/>
        </pc:sldMkLst>
        <pc:graphicFrameChg chg="add del mod modGraphic">
          <ac:chgData name="Rupankar Ghosh" userId="f3ce189c219f9180" providerId="LiveId" clId="{7B5D6599-E8A1-4374-B716-22D2E78C3E04}" dt="2024-08-29T15:06:44.916" v="3695" actId="478"/>
          <ac:graphicFrameMkLst>
            <pc:docMk/>
            <pc:sldMk cId="212416757" sldId="270"/>
            <ac:graphicFrameMk id="2" creationId="{E9E5FF51-7029-9ACF-BC43-2CC31F3EE90F}"/>
          </ac:graphicFrameMkLst>
        </pc:graphicFrame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BF7F9-DE73-47B8-97CB-C7EE053D945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IN"/>
        </a:p>
      </dgm:t>
    </dgm:pt>
    <dgm:pt modelId="{21403E80-D7EC-44CF-B4E2-5AFA7636F186}">
      <dgm:prSet phldrT="[Text]"/>
      <dgm:spPr>
        <a:noFill/>
        <a:ln w="12700"/>
      </dgm:spPr>
      <dgm:t>
        <a:bodyPr/>
        <a:lstStyle/>
        <a:p>
          <a:r>
            <a:rPr lang="en-IN" b="1" dirty="0">
              <a:solidFill>
                <a:schemeClr val="tx1"/>
              </a:solidFill>
            </a:rPr>
            <a:t>Product</a:t>
          </a:r>
        </a:p>
      </dgm:t>
    </dgm:pt>
    <dgm:pt modelId="{CF4D13BB-D11E-483C-9602-9D69BA55E3DC}" type="parTrans" cxnId="{56A316D7-045F-473B-9F4B-62B4002A7C61}">
      <dgm:prSet/>
      <dgm:spPr/>
      <dgm:t>
        <a:bodyPr/>
        <a:lstStyle/>
        <a:p>
          <a:endParaRPr lang="en-IN"/>
        </a:p>
      </dgm:t>
    </dgm:pt>
    <dgm:pt modelId="{E1587AF7-0E99-4FD3-A1C6-A443F91AD6FD}" type="sibTrans" cxnId="{56A316D7-045F-473B-9F4B-62B4002A7C61}">
      <dgm:prSet/>
      <dgm:spPr/>
      <dgm:t>
        <a:bodyPr/>
        <a:lstStyle/>
        <a:p>
          <a:endParaRPr lang="en-IN"/>
        </a:p>
      </dgm:t>
    </dgm:pt>
    <dgm:pt modelId="{DE2EFEB2-A437-4B78-BC72-5CB70C7A3354}">
      <dgm:prSet phldrT="[Text]"/>
      <dgm:spPr/>
      <dgm:t>
        <a:bodyPr/>
        <a:lstStyle/>
        <a:p>
          <a:r>
            <a:rPr lang="en-IN" dirty="0">
              <a:latin typeface="Times New Roman" panose="02020603050405020304" pitchFamily="18" charset="0"/>
              <a:cs typeface="Times New Roman" panose="02020603050405020304" pitchFamily="18" charset="0"/>
            </a:rPr>
            <a:t>Peripheral &amp; Accessories</a:t>
          </a:r>
        </a:p>
      </dgm:t>
    </dgm:pt>
    <dgm:pt modelId="{40236AFE-80F9-42D8-A914-731C5462442B}" type="parTrans" cxnId="{713848F4-814A-4A28-9388-1C40A9150FBE}">
      <dgm:prSet/>
      <dgm:spPr/>
      <dgm:t>
        <a:bodyPr/>
        <a:lstStyle/>
        <a:p>
          <a:endParaRPr lang="en-IN"/>
        </a:p>
      </dgm:t>
    </dgm:pt>
    <dgm:pt modelId="{3D039F4F-5F83-44BE-A593-FD048797E0B7}" type="sibTrans" cxnId="{713848F4-814A-4A28-9388-1C40A9150FBE}">
      <dgm:prSet/>
      <dgm:spPr/>
      <dgm:t>
        <a:bodyPr/>
        <a:lstStyle/>
        <a:p>
          <a:endParaRPr lang="en-IN"/>
        </a:p>
      </dgm:t>
    </dgm:pt>
    <dgm:pt modelId="{E47DD0A3-91CE-4B0A-A349-A7729BC87CD3}">
      <dgm:prSet phldrT="[Text]"/>
      <dgm:spPr/>
      <dgm:t>
        <a:bodyPr/>
        <a:lstStyle/>
        <a:p>
          <a:r>
            <a:rPr lang="en-IN" dirty="0">
              <a:latin typeface="Times New Roman" panose="02020603050405020304" pitchFamily="18" charset="0"/>
              <a:cs typeface="Times New Roman" panose="02020603050405020304" pitchFamily="18" charset="0"/>
            </a:rPr>
            <a:t>Personal Computer</a:t>
          </a:r>
        </a:p>
      </dgm:t>
    </dgm:pt>
    <dgm:pt modelId="{4AE6F196-A1DF-427A-9A30-7B6D8346DA73}" type="parTrans" cxnId="{CBC6D08F-575C-458C-88B1-E7A3018A61F9}">
      <dgm:prSet/>
      <dgm:spPr/>
      <dgm:t>
        <a:bodyPr/>
        <a:lstStyle/>
        <a:p>
          <a:endParaRPr lang="en-IN"/>
        </a:p>
      </dgm:t>
    </dgm:pt>
    <dgm:pt modelId="{EBD50AAB-2579-461C-8B6D-8A0E2C5CC7A9}" type="sibTrans" cxnId="{CBC6D08F-575C-458C-88B1-E7A3018A61F9}">
      <dgm:prSet/>
      <dgm:spPr/>
      <dgm:t>
        <a:bodyPr/>
        <a:lstStyle/>
        <a:p>
          <a:endParaRPr lang="en-IN"/>
        </a:p>
      </dgm:t>
    </dgm:pt>
    <dgm:pt modelId="{0E3386D5-2540-4BE8-AB9E-1B5B2093DF17}">
      <dgm:prSet phldrT="[Text]"/>
      <dgm:spPr>
        <a:noFill/>
        <a:ln w="12700"/>
      </dgm:spPr>
      <dgm:t>
        <a:bodyPr/>
        <a:lstStyle/>
        <a:p>
          <a:r>
            <a:rPr lang="en-IN" b="1" dirty="0">
              <a:solidFill>
                <a:schemeClr val="tx1"/>
              </a:solidFill>
            </a:rPr>
            <a:t>Platform</a:t>
          </a:r>
        </a:p>
      </dgm:t>
    </dgm:pt>
    <dgm:pt modelId="{A37C2824-2340-4BE3-A267-04FB0566DF30}" type="parTrans" cxnId="{CBAB889A-F97F-47B4-B01E-C479FF2B4C70}">
      <dgm:prSet/>
      <dgm:spPr/>
      <dgm:t>
        <a:bodyPr/>
        <a:lstStyle/>
        <a:p>
          <a:endParaRPr lang="en-IN"/>
        </a:p>
      </dgm:t>
    </dgm:pt>
    <dgm:pt modelId="{FDBD9F2D-DDDF-4F4A-A1CB-7A337C4ADA28}" type="sibTrans" cxnId="{CBAB889A-F97F-47B4-B01E-C479FF2B4C70}">
      <dgm:prSet/>
      <dgm:spPr/>
      <dgm:t>
        <a:bodyPr/>
        <a:lstStyle/>
        <a:p>
          <a:endParaRPr lang="en-IN"/>
        </a:p>
      </dgm:t>
    </dgm:pt>
    <dgm:pt modelId="{18486D29-C58A-4452-B716-6F87A33D0335}">
      <dgm:prSet phldrT="[Text]"/>
      <dgm:spPr/>
      <dgm:t>
        <a:bodyPr/>
        <a:lstStyle/>
        <a:p>
          <a:r>
            <a:rPr lang="en-IN" dirty="0">
              <a:latin typeface="Times New Roman" panose="02020603050405020304" pitchFamily="18" charset="0"/>
              <a:cs typeface="Times New Roman" panose="02020603050405020304" pitchFamily="18" charset="0"/>
            </a:rPr>
            <a:t>Brick &amp; Mortar</a:t>
          </a:r>
        </a:p>
      </dgm:t>
    </dgm:pt>
    <dgm:pt modelId="{6DA506AB-C26D-4F8C-BD1F-B2F0A8C80606}" type="parTrans" cxnId="{3D1E5C0D-E09D-41CF-9CA0-6CA9D28A6A93}">
      <dgm:prSet/>
      <dgm:spPr/>
      <dgm:t>
        <a:bodyPr/>
        <a:lstStyle/>
        <a:p>
          <a:endParaRPr lang="en-IN"/>
        </a:p>
      </dgm:t>
    </dgm:pt>
    <dgm:pt modelId="{3CEA9A85-5DF8-4896-B5EC-BCD14CDDF146}" type="sibTrans" cxnId="{3D1E5C0D-E09D-41CF-9CA0-6CA9D28A6A93}">
      <dgm:prSet/>
      <dgm:spPr/>
      <dgm:t>
        <a:bodyPr/>
        <a:lstStyle/>
        <a:p>
          <a:endParaRPr lang="en-IN"/>
        </a:p>
      </dgm:t>
    </dgm:pt>
    <dgm:pt modelId="{97EF3820-0589-49FB-BF20-3EB4A04A264C}">
      <dgm:prSet phldrT="[Text]"/>
      <dgm:spPr/>
      <dgm:t>
        <a:bodyPr/>
        <a:lstStyle/>
        <a:p>
          <a:r>
            <a:rPr lang="en-IN" dirty="0">
              <a:latin typeface="Times New Roman" panose="02020603050405020304" pitchFamily="18" charset="0"/>
              <a:cs typeface="Times New Roman" panose="02020603050405020304" pitchFamily="18" charset="0"/>
            </a:rPr>
            <a:t>E-Commerce </a:t>
          </a:r>
        </a:p>
      </dgm:t>
    </dgm:pt>
    <dgm:pt modelId="{8CF24CE6-155C-43AA-9609-FF553E72A505}" type="parTrans" cxnId="{FD5EE1ED-E51A-4353-9E6D-979273CE43C5}">
      <dgm:prSet/>
      <dgm:spPr/>
      <dgm:t>
        <a:bodyPr/>
        <a:lstStyle/>
        <a:p>
          <a:endParaRPr lang="en-IN"/>
        </a:p>
      </dgm:t>
    </dgm:pt>
    <dgm:pt modelId="{6DFFF17C-5956-44CE-8CB6-9D13C7EAED39}" type="sibTrans" cxnId="{FD5EE1ED-E51A-4353-9E6D-979273CE43C5}">
      <dgm:prSet/>
      <dgm:spPr/>
      <dgm:t>
        <a:bodyPr/>
        <a:lstStyle/>
        <a:p>
          <a:endParaRPr lang="en-IN"/>
        </a:p>
      </dgm:t>
    </dgm:pt>
    <dgm:pt modelId="{140E0E41-8B42-47D4-A1A0-B036AD1DD27E}">
      <dgm:prSet phldrT="[Text]"/>
      <dgm:spPr>
        <a:noFill/>
        <a:ln w="12700"/>
      </dgm:spPr>
      <dgm:t>
        <a:bodyPr/>
        <a:lstStyle/>
        <a:p>
          <a:r>
            <a:rPr lang="en-IN" b="1" dirty="0">
              <a:solidFill>
                <a:schemeClr val="tx1"/>
              </a:solidFill>
            </a:rPr>
            <a:t>Channel</a:t>
          </a:r>
        </a:p>
      </dgm:t>
    </dgm:pt>
    <dgm:pt modelId="{10A37CE0-0EB1-4628-93F3-5224E086E0C8}" type="parTrans" cxnId="{E360C78E-67D8-444E-8419-EA1CFB5C5B69}">
      <dgm:prSet/>
      <dgm:spPr/>
      <dgm:t>
        <a:bodyPr/>
        <a:lstStyle/>
        <a:p>
          <a:endParaRPr lang="en-IN"/>
        </a:p>
      </dgm:t>
    </dgm:pt>
    <dgm:pt modelId="{818EA691-1477-4F8F-965C-34E8C7425279}" type="sibTrans" cxnId="{E360C78E-67D8-444E-8419-EA1CFB5C5B69}">
      <dgm:prSet/>
      <dgm:spPr/>
      <dgm:t>
        <a:bodyPr/>
        <a:lstStyle/>
        <a:p>
          <a:endParaRPr lang="en-IN"/>
        </a:p>
      </dgm:t>
    </dgm:pt>
    <dgm:pt modelId="{07F8C740-CF94-4F83-90E4-A80B85B2EF3E}">
      <dgm:prSet phldrT="[Text]"/>
      <dgm:spPr/>
      <dgm:t>
        <a:bodyPr/>
        <a:lstStyle/>
        <a:p>
          <a:r>
            <a:rPr lang="en-IN" dirty="0">
              <a:latin typeface="Times New Roman" panose="02020603050405020304" pitchFamily="18" charset="0"/>
              <a:cs typeface="Times New Roman" panose="02020603050405020304" pitchFamily="18" charset="0"/>
            </a:rPr>
            <a:t>Direct</a:t>
          </a:r>
        </a:p>
      </dgm:t>
    </dgm:pt>
    <dgm:pt modelId="{77916A89-D6C0-4537-89D4-EA161016B644}" type="parTrans" cxnId="{4032E5BF-AB6D-4D04-92F8-FD7A9FEF67CD}">
      <dgm:prSet/>
      <dgm:spPr/>
      <dgm:t>
        <a:bodyPr/>
        <a:lstStyle/>
        <a:p>
          <a:endParaRPr lang="en-IN"/>
        </a:p>
      </dgm:t>
    </dgm:pt>
    <dgm:pt modelId="{37F62677-4E7C-4F8C-B35D-353FCB956387}" type="sibTrans" cxnId="{4032E5BF-AB6D-4D04-92F8-FD7A9FEF67CD}">
      <dgm:prSet/>
      <dgm:spPr/>
      <dgm:t>
        <a:bodyPr/>
        <a:lstStyle/>
        <a:p>
          <a:endParaRPr lang="en-IN"/>
        </a:p>
      </dgm:t>
    </dgm:pt>
    <dgm:pt modelId="{79F2BF38-9277-4B9B-8DE0-7C29DB5DBCD7}">
      <dgm:prSet phldrT="[Text]"/>
      <dgm:spPr/>
      <dgm:t>
        <a:bodyPr/>
        <a:lstStyle/>
        <a:p>
          <a:r>
            <a:rPr lang="en-IN" dirty="0">
              <a:latin typeface="Times New Roman" panose="02020603050405020304" pitchFamily="18" charset="0"/>
              <a:cs typeface="Times New Roman" panose="02020603050405020304" pitchFamily="18" charset="0"/>
            </a:rPr>
            <a:t>Retailer </a:t>
          </a:r>
        </a:p>
      </dgm:t>
    </dgm:pt>
    <dgm:pt modelId="{4FA0779B-708B-477D-A5B8-596DD24AFC60}" type="parTrans" cxnId="{83BC8D08-E27F-4E28-AF1C-7D065F11394F}">
      <dgm:prSet/>
      <dgm:spPr/>
      <dgm:t>
        <a:bodyPr/>
        <a:lstStyle/>
        <a:p>
          <a:endParaRPr lang="en-IN"/>
        </a:p>
      </dgm:t>
    </dgm:pt>
    <dgm:pt modelId="{925C56AA-52FB-41C3-8BE1-7E0A2618E5AD}" type="sibTrans" cxnId="{83BC8D08-E27F-4E28-AF1C-7D065F11394F}">
      <dgm:prSet/>
      <dgm:spPr/>
      <dgm:t>
        <a:bodyPr/>
        <a:lstStyle/>
        <a:p>
          <a:endParaRPr lang="en-IN"/>
        </a:p>
      </dgm:t>
    </dgm:pt>
    <dgm:pt modelId="{4150051A-39FA-4E07-8429-DFD62C24D57F}">
      <dgm:prSet phldrT="[Text]"/>
      <dgm:spPr/>
      <dgm:t>
        <a:bodyPr/>
        <a:lstStyle/>
        <a:p>
          <a:r>
            <a:rPr lang="en-IN" dirty="0">
              <a:latin typeface="Times New Roman" panose="02020603050405020304" pitchFamily="18" charset="0"/>
              <a:cs typeface="Times New Roman" panose="02020603050405020304" pitchFamily="18" charset="0"/>
            </a:rPr>
            <a:t>Network &amp; Storage</a:t>
          </a:r>
        </a:p>
      </dgm:t>
    </dgm:pt>
    <dgm:pt modelId="{554B6B3A-97ED-4F20-89B5-A67E48339338}" type="parTrans" cxnId="{86AB33B2-A9F1-4B9B-9880-92F1DD629AF4}">
      <dgm:prSet/>
      <dgm:spPr/>
      <dgm:t>
        <a:bodyPr/>
        <a:lstStyle/>
        <a:p>
          <a:endParaRPr lang="en-IN"/>
        </a:p>
      </dgm:t>
    </dgm:pt>
    <dgm:pt modelId="{CC1227E1-9452-4C90-BE9E-6237C335ADB9}" type="sibTrans" cxnId="{86AB33B2-A9F1-4B9B-9880-92F1DD629AF4}">
      <dgm:prSet/>
      <dgm:spPr/>
      <dgm:t>
        <a:bodyPr/>
        <a:lstStyle/>
        <a:p>
          <a:endParaRPr lang="en-IN"/>
        </a:p>
      </dgm:t>
    </dgm:pt>
    <dgm:pt modelId="{F7B1E76C-E920-4FAC-9591-38CCCA417346}">
      <dgm:prSet phldrT="[Text]"/>
      <dgm:spPr/>
      <dgm:t>
        <a:bodyPr/>
        <a:lstStyle/>
        <a:p>
          <a:r>
            <a:rPr lang="en-IN" dirty="0">
              <a:latin typeface="Times New Roman" panose="02020603050405020304" pitchFamily="18" charset="0"/>
              <a:cs typeface="Times New Roman" panose="02020603050405020304" pitchFamily="18" charset="0"/>
            </a:rPr>
            <a:t>Distributor</a:t>
          </a:r>
        </a:p>
      </dgm:t>
    </dgm:pt>
    <dgm:pt modelId="{3FE2A101-F2BC-467D-A14D-C85361AA6B85}" type="parTrans" cxnId="{47101407-5723-41CB-BBF8-B1418E42DEE4}">
      <dgm:prSet/>
      <dgm:spPr/>
      <dgm:t>
        <a:bodyPr/>
        <a:lstStyle/>
        <a:p>
          <a:endParaRPr lang="en-IN"/>
        </a:p>
      </dgm:t>
    </dgm:pt>
    <dgm:pt modelId="{C568D0FF-D550-4220-BC67-ACBABE78B8AE}" type="sibTrans" cxnId="{47101407-5723-41CB-BBF8-B1418E42DEE4}">
      <dgm:prSet/>
      <dgm:spPr/>
      <dgm:t>
        <a:bodyPr/>
        <a:lstStyle/>
        <a:p>
          <a:endParaRPr lang="en-IN"/>
        </a:p>
      </dgm:t>
    </dgm:pt>
    <dgm:pt modelId="{2E678AB6-08BE-4D2B-A33B-62594D4C10FC}" type="pres">
      <dgm:prSet presAssocID="{7F6BF7F9-DE73-47B8-97CB-C7EE053D9451}" presName="composite" presStyleCnt="0">
        <dgm:presLayoutVars>
          <dgm:chMax val="5"/>
          <dgm:dir/>
          <dgm:animLvl val="ctr"/>
          <dgm:resizeHandles val="exact"/>
        </dgm:presLayoutVars>
      </dgm:prSet>
      <dgm:spPr/>
    </dgm:pt>
    <dgm:pt modelId="{DFE63F68-9B44-4576-82B6-C62519334E1A}" type="pres">
      <dgm:prSet presAssocID="{7F6BF7F9-DE73-47B8-97CB-C7EE053D9451}" presName="cycle" presStyleCnt="0"/>
      <dgm:spPr/>
    </dgm:pt>
    <dgm:pt modelId="{73A7D684-9EA8-4A8B-BD46-09E57F104B79}" type="pres">
      <dgm:prSet presAssocID="{7F6BF7F9-DE73-47B8-97CB-C7EE053D9451}" presName="centerShape" presStyleCnt="0"/>
      <dgm:spPr/>
    </dgm:pt>
    <dgm:pt modelId="{B1AFDAEB-E1A7-407D-911F-1C64B54858C9}" type="pres">
      <dgm:prSet presAssocID="{7F6BF7F9-DE73-47B8-97CB-C7EE053D9451}" presName="connSite" presStyleLbl="node1" presStyleIdx="0" presStyleCnt="4"/>
      <dgm:spPr/>
    </dgm:pt>
    <dgm:pt modelId="{923FF70C-568A-4ACF-A3BF-EBB70517D1CF}" type="pres">
      <dgm:prSet presAssocID="{7F6BF7F9-DE73-47B8-97CB-C7EE053D9451}" presName="visible" presStyleLbl="node1" presStyleIdx="0" presStyleCnt="4" custScaleX="62900" custScaleY="69039"/>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9EC25332-FA53-4A80-978F-6C53FEB51966}" type="pres">
      <dgm:prSet presAssocID="{CF4D13BB-D11E-483C-9602-9D69BA55E3DC}" presName="Name25" presStyleLbl="parChTrans1D1" presStyleIdx="0" presStyleCnt="3"/>
      <dgm:spPr/>
    </dgm:pt>
    <dgm:pt modelId="{11076EF6-9713-4E3B-A789-23C11843FB4D}" type="pres">
      <dgm:prSet presAssocID="{21403E80-D7EC-44CF-B4E2-5AFA7636F186}" presName="node" presStyleCnt="0"/>
      <dgm:spPr/>
    </dgm:pt>
    <dgm:pt modelId="{9243D648-C3BB-47F0-880F-829A4CD66CE4}" type="pres">
      <dgm:prSet presAssocID="{21403E80-D7EC-44CF-B4E2-5AFA7636F186}" presName="parentNode" presStyleLbl="node1" presStyleIdx="1" presStyleCnt="4">
        <dgm:presLayoutVars>
          <dgm:chMax val="1"/>
          <dgm:bulletEnabled val="1"/>
        </dgm:presLayoutVars>
      </dgm:prSet>
      <dgm:spPr/>
    </dgm:pt>
    <dgm:pt modelId="{366AC633-F3FA-407A-8181-6025A4ABEF64}" type="pres">
      <dgm:prSet presAssocID="{21403E80-D7EC-44CF-B4E2-5AFA7636F186}" presName="childNode" presStyleLbl="revTx" presStyleIdx="0" presStyleCnt="3">
        <dgm:presLayoutVars>
          <dgm:bulletEnabled val="1"/>
        </dgm:presLayoutVars>
      </dgm:prSet>
      <dgm:spPr/>
    </dgm:pt>
    <dgm:pt modelId="{0F10F351-475F-4C35-B933-73C1814F80FF}" type="pres">
      <dgm:prSet presAssocID="{A37C2824-2340-4BE3-A267-04FB0566DF30}" presName="Name25" presStyleLbl="parChTrans1D1" presStyleIdx="1" presStyleCnt="3"/>
      <dgm:spPr/>
    </dgm:pt>
    <dgm:pt modelId="{3FE0AF2E-2A01-4C0A-9A05-181989E4ED3E}" type="pres">
      <dgm:prSet presAssocID="{0E3386D5-2540-4BE8-AB9E-1B5B2093DF17}" presName="node" presStyleCnt="0"/>
      <dgm:spPr/>
    </dgm:pt>
    <dgm:pt modelId="{657320E6-5CB1-49C2-9555-32DDF5DAEBAB}" type="pres">
      <dgm:prSet presAssocID="{0E3386D5-2540-4BE8-AB9E-1B5B2093DF17}" presName="parentNode" presStyleLbl="node1" presStyleIdx="2" presStyleCnt="4">
        <dgm:presLayoutVars>
          <dgm:chMax val="1"/>
          <dgm:bulletEnabled val="1"/>
        </dgm:presLayoutVars>
      </dgm:prSet>
      <dgm:spPr/>
    </dgm:pt>
    <dgm:pt modelId="{6630BB2F-7DB6-428F-A4F6-91F04CF7CA25}" type="pres">
      <dgm:prSet presAssocID="{0E3386D5-2540-4BE8-AB9E-1B5B2093DF17}" presName="childNode" presStyleLbl="revTx" presStyleIdx="1" presStyleCnt="3">
        <dgm:presLayoutVars>
          <dgm:bulletEnabled val="1"/>
        </dgm:presLayoutVars>
      </dgm:prSet>
      <dgm:spPr/>
    </dgm:pt>
    <dgm:pt modelId="{1296BE03-053B-43CA-8150-7B5A854ECDEF}" type="pres">
      <dgm:prSet presAssocID="{10A37CE0-0EB1-4628-93F3-5224E086E0C8}" presName="Name25" presStyleLbl="parChTrans1D1" presStyleIdx="2" presStyleCnt="3"/>
      <dgm:spPr/>
    </dgm:pt>
    <dgm:pt modelId="{3E24B0BE-DDE5-4717-B790-A1F920881623}" type="pres">
      <dgm:prSet presAssocID="{140E0E41-8B42-47D4-A1A0-B036AD1DD27E}" presName="node" presStyleCnt="0"/>
      <dgm:spPr/>
    </dgm:pt>
    <dgm:pt modelId="{88244061-8C52-4D7F-BA17-6BB1C4E934B3}" type="pres">
      <dgm:prSet presAssocID="{140E0E41-8B42-47D4-A1A0-B036AD1DD27E}" presName="parentNode" presStyleLbl="node1" presStyleIdx="3" presStyleCnt="4">
        <dgm:presLayoutVars>
          <dgm:chMax val="1"/>
          <dgm:bulletEnabled val="1"/>
        </dgm:presLayoutVars>
      </dgm:prSet>
      <dgm:spPr/>
    </dgm:pt>
    <dgm:pt modelId="{3F6245A1-5486-432A-A29C-54D63B52F441}" type="pres">
      <dgm:prSet presAssocID="{140E0E41-8B42-47D4-A1A0-B036AD1DD27E}" presName="childNode" presStyleLbl="revTx" presStyleIdx="2" presStyleCnt="3">
        <dgm:presLayoutVars>
          <dgm:bulletEnabled val="1"/>
        </dgm:presLayoutVars>
      </dgm:prSet>
      <dgm:spPr/>
    </dgm:pt>
  </dgm:ptLst>
  <dgm:cxnLst>
    <dgm:cxn modelId="{47101407-5723-41CB-BBF8-B1418E42DEE4}" srcId="{140E0E41-8B42-47D4-A1A0-B036AD1DD27E}" destId="{F7B1E76C-E920-4FAC-9591-38CCCA417346}" srcOrd="2" destOrd="0" parTransId="{3FE2A101-F2BC-467D-A14D-C85361AA6B85}" sibTransId="{C568D0FF-D550-4220-BC67-ACBABE78B8AE}"/>
    <dgm:cxn modelId="{83BC8D08-E27F-4E28-AF1C-7D065F11394F}" srcId="{140E0E41-8B42-47D4-A1A0-B036AD1DD27E}" destId="{79F2BF38-9277-4B9B-8DE0-7C29DB5DBCD7}" srcOrd="1" destOrd="0" parTransId="{4FA0779B-708B-477D-A5B8-596DD24AFC60}" sibTransId="{925C56AA-52FB-41C3-8BE1-7E0A2618E5AD}"/>
    <dgm:cxn modelId="{3D1E5C0D-E09D-41CF-9CA0-6CA9D28A6A93}" srcId="{0E3386D5-2540-4BE8-AB9E-1B5B2093DF17}" destId="{18486D29-C58A-4452-B716-6F87A33D0335}" srcOrd="0" destOrd="0" parTransId="{6DA506AB-C26D-4F8C-BD1F-B2F0A8C80606}" sibTransId="{3CEA9A85-5DF8-4896-B5EC-BCD14CDDF146}"/>
    <dgm:cxn modelId="{5598622F-2177-4032-867E-B83C2348218E}" type="presOf" srcId="{140E0E41-8B42-47D4-A1A0-B036AD1DD27E}" destId="{88244061-8C52-4D7F-BA17-6BB1C4E934B3}" srcOrd="0" destOrd="0" presId="urn:microsoft.com/office/officeart/2005/8/layout/radial2"/>
    <dgm:cxn modelId="{87A65531-177E-43D4-8BD5-C6E951376D61}" type="presOf" srcId="{A37C2824-2340-4BE3-A267-04FB0566DF30}" destId="{0F10F351-475F-4C35-B933-73C1814F80FF}" srcOrd="0" destOrd="0" presId="urn:microsoft.com/office/officeart/2005/8/layout/radial2"/>
    <dgm:cxn modelId="{86E26771-F05A-4B53-A707-39586E7971E9}" type="presOf" srcId="{F7B1E76C-E920-4FAC-9591-38CCCA417346}" destId="{3F6245A1-5486-432A-A29C-54D63B52F441}" srcOrd="0" destOrd="2" presId="urn:microsoft.com/office/officeart/2005/8/layout/radial2"/>
    <dgm:cxn modelId="{249B4D74-29AE-49C0-A998-133BDB6FED56}" type="presOf" srcId="{DE2EFEB2-A437-4B78-BC72-5CB70C7A3354}" destId="{366AC633-F3FA-407A-8181-6025A4ABEF64}" srcOrd="0" destOrd="0" presId="urn:microsoft.com/office/officeart/2005/8/layout/radial2"/>
    <dgm:cxn modelId="{82A74887-10F2-48C8-875E-0112E52A7790}" type="presOf" srcId="{97EF3820-0589-49FB-BF20-3EB4A04A264C}" destId="{6630BB2F-7DB6-428F-A4F6-91F04CF7CA25}" srcOrd="0" destOrd="1" presId="urn:microsoft.com/office/officeart/2005/8/layout/radial2"/>
    <dgm:cxn modelId="{E360C78E-67D8-444E-8419-EA1CFB5C5B69}" srcId="{7F6BF7F9-DE73-47B8-97CB-C7EE053D9451}" destId="{140E0E41-8B42-47D4-A1A0-B036AD1DD27E}" srcOrd="2" destOrd="0" parTransId="{10A37CE0-0EB1-4628-93F3-5224E086E0C8}" sibTransId="{818EA691-1477-4F8F-965C-34E8C7425279}"/>
    <dgm:cxn modelId="{CBC6D08F-575C-458C-88B1-E7A3018A61F9}" srcId="{21403E80-D7EC-44CF-B4E2-5AFA7636F186}" destId="{E47DD0A3-91CE-4B0A-A349-A7729BC87CD3}" srcOrd="1" destOrd="0" parTransId="{4AE6F196-A1DF-427A-9A30-7B6D8346DA73}" sibTransId="{EBD50AAB-2579-461C-8B6D-8A0E2C5CC7A9}"/>
    <dgm:cxn modelId="{CBAB889A-F97F-47B4-B01E-C479FF2B4C70}" srcId="{7F6BF7F9-DE73-47B8-97CB-C7EE053D9451}" destId="{0E3386D5-2540-4BE8-AB9E-1B5B2093DF17}" srcOrd="1" destOrd="0" parTransId="{A37C2824-2340-4BE3-A267-04FB0566DF30}" sibTransId="{FDBD9F2D-DDDF-4F4A-A1CB-7A337C4ADA28}"/>
    <dgm:cxn modelId="{82F91BAA-DDBD-4D14-88AF-2A74BD355A47}" type="presOf" srcId="{0E3386D5-2540-4BE8-AB9E-1B5B2093DF17}" destId="{657320E6-5CB1-49C2-9555-32DDF5DAEBAB}" srcOrd="0" destOrd="0" presId="urn:microsoft.com/office/officeart/2005/8/layout/radial2"/>
    <dgm:cxn modelId="{86AB33B2-A9F1-4B9B-9880-92F1DD629AF4}" srcId="{21403E80-D7EC-44CF-B4E2-5AFA7636F186}" destId="{4150051A-39FA-4E07-8429-DFD62C24D57F}" srcOrd="2" destOrd="0" parTransId="{554B6B3A-97ED-4F20-89B5-A67E48339338}" sibTransId="{CC1227E1-9452-4C90-BE9E-6237C335ADB9}"/>
    <dgm:cxn modelId="{DA9954B6-6BE4-4390-977C-32BA08A711CC}" type="presOf" srcId="{7F6BF7F9-DE73-47B8-97CB-C7EE053D9451}" destId="{2E678AB6-08BE-4D2B-A33B-62594D4C10FC}" srcOrd="0" destOrd="0" presId="urn:microsoft.com/office/officeart/2005/8/layout/radial2"/>
    <dgm:cxn modelId="{5122BCBC-D1A9-4BAB-9A64-491EDE7206DD}" type="presOf" srcId="{07F8C740-CF94-4F83-90E4-A80B85B2EF3E}" destId="{3F6245A1-5486-432A-A29C-54D63B52F441}" srcOrd="0" destOrd="0" presId="urn:microsoft.com/office/officeart/2005/8/layout/radial2"/>
    <dgm:cxn modelId="{4032E5BF-AB6D-4D04-92F8-FD7A9FEF67CD}" srcId="{140E0E41-8B42-47D4-A1A0-B036AD1DD27E}" destId="{07F8C740-CF94-4F83-90E4-A80B85B2EF3E}" srcOrd="0" destOrd="0" parTransId="{77916A89-D6C0-4537-89D4-EA161016B644}" sibTransId="{37F62677-4E7C-4F8C-B35D-353FCB956387}"/>
    <dgm:cxn modelId="{AA59ABCA-3433-4BE8-9519-6BA80FE8D111}" type="presOf" srcId="{18486D29-C58A-4452-B716-6F87A33D0335}" destId="{6630BB2F-7DB6-428F-A4F6-91F04CF7CA25}" srcOrd="0" destOrd="0" presId="urn:microsoft.com/office/officeart/2005/8/layout/radial2"/>
    <dgm:cxn modelId="{FBF86DCB-B397-4C1D-B8E9-250200E387B1}" type="presOf" srcId="{21403E80-D7EC-44CF-B4E2-5AFA7636F186}" destId="{9243D648-C3BB-47F0-880F-829A4CD66CE4}" srcOrd="0" destOrd="0" presId="urn:microsoft.com/office/officeart/2005/8/layout/radial2"/>
    <dgm:cxn modelId="{56A316D7-045F-473B-9F4B-62B4002A7C61}" srcId="{7F6BF7F9-DE73-47B8-97CB-C7EE053D9451}" destId="{21403E80-D7EC-44CF-B4E2-5AFA7636F186}" srcOrd="0" destOrd="0" parTransId="{CF4D13BB-D11E-483C-9602-9D69BA55E3DC}" sibTransId="{E1587AF7-0E99-4FD3-A1C6-A443F91AD6FD}"/>
    <dgm:cxn modelId="{AC4F55D8-766A-464C-9F1B-5644B3D6EBB7}" type="presOf" srcId="{10A37CE0-0EB1-4628-93F3-5224E086E0C8}" destId="{1296BE03-053B-43CA-8150-7B5A854ECDEF}" srcOrd="0" destOrd="0" presId="urn:microsoft.com/office/officeart/2005/8/layout/radial2"/>
    <dgm:cxn modelId="{E41C23DB-BBE7-41DB-B5CF-7CFFF7324753}" type="presOf" srcId="{E47DD0A3-91CE-4B0A-A349-A7729BC87CD3}" destId="{366AC633-F3FA-407A-8181-6025A4ABEF64}" srcOrd="0" destOrd="1" presId="urn:microsoft.com/office/officeart/2005/8/layout/radial2"/>
    <dgm:cxn modelId="{E5774EE0-2E85-4EBD-BCA1-43B3B99A3049}" type="presOf" srcId="{79F2BF38-9277-4B9B-8DE0-7C29DB5DBCD7}" destId="{3F6245A1-5486-432A-A29C-54D63B52F441}" srcOrd="0" destOrd="1" presId="urn:microsoft.com/office/officeart/2005/8/layout/radial2"/>
    <dgm:cxn modelId="{F24371E0-F6A4-4AB6-B7B7-11C8E6677775}" type="presOf" srcId="{CF4D13BB-D11E-483C-9602-9D69BA55E3DC}" destId="{9EC25332-FA53-4A80-978F-6C53FEB51966}" srcOrd="0" destOrd="0" presId="urn:microsoft.com/office/officeart/2005/8/layout/radial2"/>
    <dgm:cxn modelId="{FD5EE1ED-E51A-4353-9E6D-979273CE43C5}" srcId="{0E3386D5-2540-4BE8-AB9E-1B5B2093DF17}" destId="{97EF3820-0589-49FB-BF20-3EB4A04A264C}" srcOrd="1" destOrd="0" parTransId="{8CF24CE6-155C-43AA-9609-FF553E72A505}" sibTransId="{6DFFF17C-5956-44CE-8CB6-9D13C7EAED39}"/>
    <dgm:cxn modelId="{713848F4-814A-4A28-9388-1C40A9150FBE}" srcId="{21403E80-D7EC-44CF-B4E2-5AFA7636F186}" destId="{DE2EFEB2-A437-4B78-BC72-5CB70C7A3354}" srcOrd="0" destOrd="0" parTransId="{40236AFE-80F9-42D8-A914-731C5462442B}" sibTransId="{3D039F4F-5F83-44BE-A593-FD048797E0B7}"/>
    <dgm:cxn modelId="{6DCFD4FB-8090-44C8-811A-739B73E3923F}" type="presOf" srcId="{4150051A-39FA-4E07-8429-DFD62C24D57F}" destId="{366AC633-F3FA-407A-8181-6025A4ABEF64}" srcOrd="0" destOrd="2" presId="urn:microsoft.com/office/officeart/2005/8/layout/radial2"/>
    <dgm:cxn modelId="{DE06A8F1-9FB9-49A9-AE23-F94431B05C05}" type="presParOf" srcId="{2E678AB6-08BE-4D2B-A33B-62594D4C10FC}" destId="{DFE63F68-9B44-4576-82B6-C62519334E1A}" srcOrd="0" destOrd="0" presId="urn:microsoft.com/office/officeart/2005/8/layout/radial2"/>
    <dgm:cxn modelId="{F9172CEF-4D40-48EF-87C2-01635BE5F84D}" type="presParOf" srcId="{DFE63F68-9B44-4576-82B6-C62519334E1A}" destId="{73A7D684-9EA8-4A8B-BD46-09E57F104B79}" srcOrd="0" destOrd="0" presId="urn:microsoft.com/office/officeart/2005/8/layout/radial2"/>
    <dgm:cxn modelId="{E2D1A92D-99C1-476A-AE1B-B31C530DCD6A}" type="presParOf" srcId="{73A7D684-9EA8-4A8B-BD46-09E57F104B79}" destId="{B1AFDAEB-E1A7-407D-911F-1C64B54858C9}" srcOrd="0" destOrd="0" presId="urn:microsoft.com/office/officeart/2005/8/layout/radial2"/>
    <dgm:cxn modelId="{27614276-0103-44DE-8CF5-ABEB6EA9D915}" type="presParOf" srcId="{73A7D684-9EA8-4A8B-BD46-09E57F104B79}" destId="{923FF70C-568A-4ACF-A3BF-EBB70517D1CF}" srcOrd="1" destOrd="0" presId="urn:microsoft.com/office/officeart/2005/8/layout/radial2"/>
    <dgm:cxn modelId="{53DE6779-4896-4C51-89E2-DD997955B8D9}" type="presParOf" srcId="{DFE63F68-9B44-4576-82B6-C62519334E1A}" destId="{9EC25332-FA53-4A80-978F-6C53FEB51966}" srcOrd="1" destOrd="0" presId="urn:microsoft.com/office/officeart/2005/8/layout/radial2"/>
    <dgm:cxn modelId="{95B9B0ED-7D09-44D8-A6F1-6EB873C59B99}" type="presParOf" srcId="{DFE63F68-9B44-4576-82B6-C62519334E1A}" destId="{11076EF6-9713-4E3B-A789-23C11843FB4D}" srcOrd="2" destOrd="0" presId="urn:microsoft.com/office/officeart/2005/8/layout/radial2"/>
    <dgm:cxn modelId="{56E687B0-6477-41FE-8D1F-4D4F4D9E3D89}" type="presParOf" srcId="{11076EF6-9713-4E3B-A789-23C11843FB4D}" destId="{9243D648-C3BB-47F0-880F-829A4CD66CE4}" srcOrd="0" destOrd="0" presId="urn:microsoft.com/office/officeart/2005/8/layout/radial2"/>
    <dgm:cxn modelId="{B411EDBF-1429-45BC-8FB9-C4412E376301}" type="presParOf" srcId="{11076EF6-9713-4E3B-A789-23C11843FB4D}" destId="{366AC633-F3FA-407A-8181-6025A4ABEF64}" srcOrd="1" destOrd="0" presId="urn:microsoft.com/office/officeart/2005/8/layout/radial2"/>
    <dgm:cxn modelId="{5327D6C6-AE31-439E-9F5C-EDEBCE766EB5}" type="presParOf" srcId="{DFE63F68-9B44-4576-82B6-C62519334E1A}" destId="{0F10F351-475F-4C35-B933-73C1814F80FF}" srcOrd="3" destOrd="0" presId="urn:microsoft.com/office/officeart/2005/8/layout/radial2"/>
    <dgm:cxn modelId="{0A2802D2-D506-4DC2-9703-022B8D442894}" type="presParOf" srcId="{DFE63F68-9B44-4576-82B6-C62519334E1A}" destId="{3FE0AF2E-2A01-4C0A-9A05-181989E4ED3E}" srcOrd="4" destOrd="0" presId="urn:microsoft.com/office/officeart/2005/8/layout/radial2"/>
    <dgm:cxn modelId="{50532E43-BC40-4452-A8AE-F5BF5D56EDC8}" type="presParOf" srcId="{3FE0AF2E-2A01-4C0A-9A05-181989E4ED3E}" destId="{657320E6-5CB1-49C2-9555-32DDF5DAEBAB}" srcOrd="0" destOrd="0" presId="urn:microsoft.com/office/officeart/2005/8/layout/radial2"/>
    <dgm:cxn modelId="{63A13195-1E35-4216-97EA-B049DF5425C2}" type="presParOf" srcId="{3FE0AF2E-2A01-4C0A-9A05-181989E4ED3E}" destId="{6630BB2F-7DB6-428F-A4F6-91F04CF7CA25}" srcOrd="1" destOrd="0" presId="urn:microsoft.com/office/officeart/2005/8/layout/radial2"/>
    <dgm:cxn modelId="{A24A4AE6-CE49-4CA3-B174-36C37E768176}" type="presParOf" srcId="{DFE63F68-9B44-4576-82B6-C62519334E1A}" destId="{1296BE03-053B-43CA-8150-7B5A854ECDEF}" srcOrd="5" destOrd="0" presId="urn:microsoft.com/office/officeart/2005/8/layout/radial2"/>
    <dgm:cxn modelId="{8871AD14-3EB1-4047-B8B8-26BF14FC3DBF}" type="presParOf" srcId="{DFE63F68-9B44-4576-82B6-C62519334E1A}" destId="{3E24B0BE-DDE5-4717-B790-A1F920881623}" srcOrd="6" destOrd="0" presId="urn:microsoft.com/office/officeart/2005/8/layout/radial2"/>
    <dgm:cxn modelId="{A9817DCA-2084-4FF1-A5D9-88D340C265F8}" type="presParOf" srcId="{3E24B0BE-DDE5-4717-B790-A1F920881623}" destId="{88244061-8C52-4D7F-BA17-6BB1C4E934B3}" srcOrd="0" destOrd="0" presId="urn:microsoft.com/office/officeart/2005/8/layout/radial2"/>
    <dgm:cxn modelId="{CB363510-E7EE-42D6-B5C2-1209DEFECE4B}" type="presParOf" srcId="{3E24B0BE-DDE5-4717-B790-A1F920881623}" destId="{3F6245A1-5486-432A-A29C-54D63B52F441}"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6BE03-053B-43CA-8150-7B5A854ECDEF}">
      <dsp:nvSpPr>
        <dsp:cNvPr id="0" name=""/>
        <dsp:cNvSpPr/>
      </dsp:nvSpPr>
      <dsp:spPr>
        <a:xfrm rot="2561987">
          <a:off x="4622055" y="2902347"/>
          <a:ext cx="625864" cy="30234"/>
        </a:xfrm>
        <a:custGeom>
          <a:avLst/>
          <a:gdLst/>
          <a:ahLst/>
          <a:cxnLst/>
          <a:rect l="0" t="0" r="0" b="0"/>
          <a:pathLst>
            <a:path>
              <a:moveTo>
                <a:pt x="0" y="15117"/>
              </a:moveTo>
              <a:lnTo>
                <a:pt x="625864" y="151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10F351-475F-4C35-B933-73C1814F80FF}">
      <dsp:nvSpPr>
        <dsp:cNvPr id="0" name=""/>
        <dsp:cNvSpPr/>
      </dsp:nvSpPr>
      <dsp:spPr>
        <a:xfrm>
          <a:off x="4705008" y="2049342"/>
          <a:ext cx="695759" cy="30234"/>
        </a:xfrm>
        <a:custGeom>
          <a:avLst/>
          <a:gdLst/>
          <a:ahLst/>
          <a:cxnLst/>
          <a:rect l="0" t="0" r="0" b="0"/>
          <a:pathLst>
            <a:path>
              <a:moveTo>
                <a:pt x="0" y="15117"/>
              </a:moveTo>
              <a:lnTo>
                <a:pt x="695759" y="151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C25332-FA53-4A80-978F-6C53FEB51966}">
      <dsp:nvSpPr>
        <dsp:cNvPr id="0" name=""/>
        <dsp:cNvSpPr/>
      </dsp:nvSpPr>
      <dsp:spPr>
        <a:xfrm rot="19038013">
          <a:off x="4622055" y="1196337"/>
          <a:ext cx="625864" cy="30234"/>
        </a:xfrm>
        <a:custGeom>
          <a:avLst/>
          <a:gdLst/>
          <a:ahLst/>
          <a:cxnLst/>
          <a:rect l="0" t="0" r="0" b="0"/>
          <a:pathLst>
            <a:path>
              <a:moveTo>
                <a:pt x="0" y="15117"/>
              </a:moveTo>
              <a:lnTo>
                <a:pt x="625864" y="151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FF70C-568A-4ACF-A3BF-EBB70517D1CF}">
      <dsp:nvSpPr>
        <dsp:cNvPr id="0" name=""/>
        <dsp:cNvSpPr/>
      </dsp:nvSpPr>
      <dsp:spPr>
        <a:xfrm>
          <a:off x="3386602" y="1379572"/>
          <a:ext cx="1247972" cy="13697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43D648-C3BB-47F0-880F-829A4CD66CE4}">
      <dsp:nvSpPr>
        <dsp:cNvPr id="0" name=""/>
        <dsp:cNvSpPr/>
      </dsp:nvSpPr>
      <dsp:spPr>
        <a:xfrm>
          <a:off x="5007185" y="369"/>
          <a:ext cx="1190434" cy="1190434"/>
        </a:xfrm>
        <a:prstGeom prst="ellipse">
          <a:avLst/>
        </a:prstGeom>
        <a:no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tx1"/>
              </a:solidFill>
            </a:rPr>
            <a:t>Product</a:t>
          </a:r>
        </a:p>
      </dsp:txBody>
      <dsp:txXfrm>
        <a:off x="5181520" y="174704"/>
        <a:ext cx="841764" cy="841764"/>
      </dsp:txXfrm>
    </dsp:sp>
    <dsp:sp modelId="{366AC633-F3FA-407A-8181-6025A4ABEF64}">
      <dsp:nvSpPr>
        <dsp:cNvPr id="0" name=""/>
        <dsp:cNvSpPr/>
      </dsp:nvSpPr>
      <dsp:spPr>
        <a:xfrm>
          <a:off x="6316664" y="369"/>
          <a:ext cx="1785652" cy="119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Peripheral &amp; Accessories</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Personal Computer</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Network &amp; Storage</a:t>
          </a:r>
        </a:p>
      </dsp:txBody>
      <dsp:txXfrm>
        <a:off x="6316664" y="369"/>
        <a:ext cx="1785652" cy="1190434"/>
      </dsp:txXfrm>
    </dsp:sp>
    <dsp:sp modelId="{657320E6-5CB1-49C2-9555-32DDF5DAEBAB}">
      <dsp:nvSpPr>
        <dsp:cNvPr id="0" name=""/>
        <dsp:cNvSpPr/>
      </dsp:nvSpPr>
      <dsp:spPr>
        <a:xfrm>
          <a:off x="5400768" y="1469242"/>
          <a:ext cx="1190434" cy="1190434"/>
        </a:xfrm>
        <a:prstGeom prst="ellipse">
          <a:avLst/>
        </a:prstGeom>
        <a:no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tx1"/>
              </a:solidFill>
            </a:rPr>
            <a:t>Platform</a:t>
          </a:r>
        </a:p>
      </dsp:txBody>
      <dsp:txXfrm>
        <a:off x="5575103" y="1643577"/>
        <a:ext cx="841764" cy="841764"/>
      </dsp:txXfrm>
    </dsp:sp>
    <dsp:sp modelId="{6630BB2F-7DB6-428F-A4F6-91F04CF7CA25}">
      <dsp:nvSpPr>
        <dsp:cNvPr id="0" name=""/>
        <dsp:cNvSpPr/>
      </dsp:nvSpPr>
      <dsp:spPr>
        <a:xfrm>
          <a:off x="6710247" y="1469242"/>
          <a:ext cx="1785652" cy="119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Brick &amp; Mortar</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E-Commerce </a:t>
          </a:r>
        </a:p>
      </dsp:txBody>
      <dsp:txXfrm>
        <a:off x="6710247" y="1469242"/>
        <a:ext cx="1785652" cy="1190434"/>
      </dsp:txXfrm>
    </dsp:sp>
    <dsp:sp modelId="{88244061-8C52-4D7F-BA17-6BB1C4E934B3}">
      <dsp:nvSpPr>
        <dsp:cNvPr id="0" name=""/>
        <dsp:cNvSpPr/>
      </dsp:nvSpPr>
      <dsp:spPr>
        <a:xfrm>
          <a:off x="5007185" y="2938115"/>
          <a:ext cx="1190434" cy="1190434"/>
        </a:xfrm>
        <a:prstGeom prst="ellipse">
          <a:avLst/>
        </a:prstGeom>
        <a:no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b="1" kern="1200" dirty="0">
              <a:solidFill>
                <a:schemeClr val="tx1"/>
              </a:solidFill>
            </a:rPr>
            <a:t>Channel</a:t>
          </a:r>
        </a:p>
      </dsp:txBody>
      <dsp:txXfrm>
        <a:off x="5181520" y="3112450"/>
        <a:ext cx="841764" cy="841764"/>
      </dsp:txXfrm>
    </dsp:sp>
    <dsp:sp modelId="{3F6245A1-5486-432A-A29C-54D63B52F441}">
      <dsp:nvSpPr>
        <dsp:cNvPr id="0" name=""/>
        <dsp:cNvSpPr/>
      </dsp:nvSpPr>
      <dsp:spPr>
        <a:xfrm>
          <a:off x="6316664" y="2938115"/>
          <a:ext cx="1785652" cy="1190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Direct</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Retailer </a:t>
          </a:r>
        </a:p>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Distributor</a:t>
          </a:r>
        </a:p>
      </dsp:txBody>
      <dsp:txXfrm>
        <a:off x="6316664" y="2938115"/>
        <a:ext cx="1785652" cy="1190434"/>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B52A9-B74B-4156-8C40-8745FF2CD48A}"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B4D59-A6B5-4972-A133-C3FB29E53040}" type="slidenum">
              <a:rPr lang="en-IN" smtClean="0"/>
              <a:t>‹#›</a:t>
            </a:fld>
            <a:endParaRPr lang="en-IN"/>
          </a:p>
        </p:txBody>
      </p:sp>
    </p:spTree>
    <p:extLst>
      <p:ext uri="{BB962C8B-B14F-4D97-AF65-F5344CB8AC3E}">
        <p14:creationId xmlns:p14="http://schemas.microsoft.com/office/powerpoint/2010/main" val="114137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B4D59-A6B5-4972-A133-C3FB29E53040}" type="slidenum">
              <a:rPr lang="en-IN" smtClean="0"/>
              <a:t>1</a:t>
            </a:fld>
            <a:endParaRPr lang="en-IN"/>
          </a:p>
        </p:txBody>
      </p:sp>
    </p:spTree>
    <p:extLst>
      <p:ext uri="{BB962C8B-B14F-4D97-AF65-F5344CB8AC3E}">
        <p14:creationId xmlns:p14="http://schemas.microsoft.com/office/powerpoint/2010/main" val="264530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08FB-461E-27D0-01DC-1FB5FAB32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39A8DC-C5D8-046E-B849-7F88CC5A0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84A81-482F-69DE-3260-763A4BE85C6B}"/>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5" name="Footer Placeholder 4">
            <a:extLst>
              <a:ext uri="{FF2B5EF4-FFF2-40B4-BE49-F238E27FC236}">
                <a16:creationId xmlns:a16="http://schemas.microsoft.com/office/drawing/2014/main" id="{F297EE9A-7E30-AA1C-D9E1-BBDDF9CB5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48F39-7C61-3401-F6E4-16778DC34D41}"/>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73140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CA82-8F0B-FDF5-3079-1E1D255BE3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74F05E-B9D5-75B3-69CB-4EDD9D017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DD7F-B1DD-1744-A71C-02AC95FFD951}"/>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5" name="Footer Placeholder 4">
            <a:extLst>
              <a:ext uri="{FF2B5EF4-FFF2-40B4-BE49-F238E27FC236}">
                <a16:creationId xmlns:a16="http://schemas.microsoft.com/office/drawing/2014/main" id="{45B47276-4B48-25BB-DCA4-8676D5C2D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B76C5-3746-1EC9-9097-09B60C70DF9D}"/>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11930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F289B-8034-D246-D5AE-FC89E533E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E85DA1-B62B-DE20-D6F7-D3E9600582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296EA0-854E-AB84-92C0-0DE968EAB8A3}"/>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5" name="Footer Placeholder 4">
            <a:extLst>
              <a:ext uri="{FF2B5EF4-FFF2-40B4-BE49-F238E27FC236}">
                <a16:creationId xmlns:a16="http://schemas.microsoft.com/office/drawing/2014/main" id="{2CC9EDDD-5385-78EF-807D-052EA9343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CB509-0167-3FF3-E6E2-C10B67B5FC49}"/>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407278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8087-6935-C6D7-52FB-B53E0B820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A9409B-CDC2-1024-B8D6-EA4F6C0CE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78E36-7AC3-3F8B-8501-441919AE0068}"/>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5" name="Footer Placeholder 4">
            <a:extLst>
              <a:ext uri="{FF2B5EF4-FFF2-40B4-BE49-F238E27FC236}">
                <a16:creationId xmlns:a16="http://schemas.microsoft.com/office/drawing/2014/main" id="{787BF767-0F4D-CEE4-DA2F-B22EF2A20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83B90-3C6D-0364-16E6-61D38359E311}"/>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24718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5EFD-4EB0-2775-955C-B779CC2B8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726C97-09F0-77A4-553A-211F091FF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89EA3A-88A9-065D-B7BB-10233FBD0888}"/>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5" name="Footer Placeholder 4">
            <a:extLst>
              <a:ext uri="{FF2B5EF4-FFF2-40B4-BE49-F238E27FC236}">
                <a16:creationId xmlns:a16="http://schemas.microsoft.com/office/drawing/2014/main" id="{A9830CD1-D7AA-0E74-879C-511236CFC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6FC46-E0CB-794D-517D-9A9FBC91F828}"/>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86182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C08D-1B38-E275-D1DB-6F5B0A9A63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E097AC-2A62-17F0-A65D-D74A13DEB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E0AB19-0140-DE98-8A6E-7CF7DA7490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24449E-2949-CE78-D767-0E9665798F8C}"/>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6" name="Footer Placeholder 5">
            <a:extLst>
              <a:ext uri="{FF2B5EF4-FFF2-40B4-BE49-F238E27FC236}">
                <a16:creationId xmlns:a16="http://schemas.microsoft.com/office/drawing/2014/main" id="{5A5F1A07-7DEB-5555-83BD-5B96D0B0FF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3DDABF-6129-FB2D-E47E-48344B5FE2EE}"/>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400610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8D72-63DA-3D15-31A2-26793A043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430C81-03B2-39AB-98A5-2F4416396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4FAE5-95E8-EEB4-A949-B09A13E61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FAAE2C-3338-0757-DBAA-750A7D39F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990CFF-F6C8-2F6B-4892-FB40B8216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9D1591-5E89-5092-D4B3-493A742C3C9D}"/>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8" name="Footer Placeholder 7">
            <a:extLst>
              <a:ext uri="{FF2B5EF4-FFF2-40B4-BE49-F238E27FC236}">
                <a16:creationId xmlns:a16="http://schemas.microsoft.com/office/drawing/2014/main" id="{2DDC5574-0258-B14D-3022-DC58EBA0D2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EABC54-C664-49CC-36BA-55D0B6D74241}"/>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78144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5367-F391-33BA-46AB-EF68C27C11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D889FF-AE91-3BFB-899F-B46422D326ED}"/>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4" name="Footer Placeholder 3">
            <a:extLst>
              <a:ext uri="{FF2B5EF4-FFF2-40B4-BE49-F238E27FC236}">
                <a16:creationId xmlns:a16="http://schemas.microsoft.com/office/drawing/2014/main" id="{DAC5EE23-F27A-7BAB-5852-E601C08A8C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77875D-56E2-E47B-4D90-088836C929B2}"/>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47232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A006A-9B87-7590-9646-5F841F7A59F9}"/>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3" name="Footer Placeholder 2">
            <a:extLst>
              <a:ext uri="{FF2B5EF4-FFF2-40B4-BE49-F238E27FC236}">
                <a16:creationId xmlns:a16="http://schemas.microsoft.com/office/drawing/2014/main" id="{7159199A-4D7B-6726-9B1A-3F6DD4E284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9A5023-28A3-3B87-E43B-5F461DDC1FCF}"/>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340169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6EAE-9FC0-FDB6-E3B0-1FC7AB510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1362D8-CBD3-8B21-234B-801CA9E05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51E1FC-C80C-2F07-8B18-61FB4BFB0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ABAEF-02D2-45B2-F92C-1655548107B5}"/>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6" name="Footer Placeholder 5">
            <a:extLst>
              <a:ext uri="{FF2B5EF4-FFF2-40B4-BE49-F238E27FC236}">
                <a16:creationId xmlns:a16="http://schemas.microsoft.com/office/drawing/2014/main" id="{E5DDB28B-4757-3CD9-FE3B-3CEBBA9FD7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CE32A-7C4A-064C-0C75-18FDB2C069FB}"/>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341705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A2A1-98BD-888E-B6D4-44DC7DBF0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F988C2-1562-E7C1-7A23-A46166E09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288F19-4862-F017-79FF-748D9CD8A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5931B-A206-ECC0-4314-EF731E9CB4E3}"/>
              </a:ext>
            </a:extLst>
          </p:cNvPr>
          <p:cNvSpPr>
            <a:spLocks noGrp="1"/>
          </p:cNvSpPr>
          <p:nvPr>
            <p:ph type="dt" sz="half" idx="10"/>
          </p:nvPr>
        </p:nvSpPr>
        <p:spPr/>
        <p:txBody>
          <a:bodyPr/>
          <a:lstStyle/>
          <a:p>
            <a:fld id="{F98FF6EB-9F70-4A5A-AB20-7930B23AB85F}" type="datetimeFigureOut">
              <a:rPr lang="en-IN" smtClean="0"/>
              <a:t>29-08-2024</a:t>
            </a:fld>
            <a:endParaRPr lang="en-IN"/>
          </a:p>
        </p:txBody>
      </p:sp>
      <p:sp>
        <p:nvSpPr>
          <p:cNvPr id="6" name="Footer Placeholder 5">
            <a:extLst>
              <a:ext uri="{FF2B5EF4-FFF2-40B4-BE49-F238E27FC236}">
                <a16:creationId xmlns:a16="http://schemas.microsoft.com/office/drawing/2014/main" id="{EDA92E44-835D-EB37-9310-200360C5BF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5613FC-E293-35F3-CD58-760AFE9AF423}"/>
              </a:ext>
            </a:extLst>
          </p:cNvPr>
          <p:cNvSpPr>
            <a:spLocks noGrp="1"/>
          </p:cNvSpPr>
          <p:nvPr>
            <p:ph type="sldNum" sz="quarter" idx="12"/>
          </p:nvPr>
        </p:nvSpPr>
        <p:spPr/>
        <p:txBody>
          <a:bodyPr/>
          <a:lstStyle/>
          <a:p>
            <a:fld id="{05E3B702-AC95-4F5D-8364-E4CF2686DEF9}" type="slidenum">
              <a:rPr lang="en-IN" smtClean="0"/>
              <a:t>‹#›</a:t>
            </a:fld>
            <a:endParaRPr lang="en-IN"/>
          </a:p>
        </p:txBody>
      </p:sp>
    </p:spTree>
    <p:extLst>
      <p:ext uri="{BB962C8B-B14F-4D97-AF65-F5344CB8AC3E}">
        <p14:creationId xmlns:p14="http://schemas.microsoft.com/office/powerpoint/2010/main" val="362555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162CDD-4BEC-5B79-A32D-28A2654DB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7B0D5A-4FCA-C4B4-3F3B-F868DFD5C4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9CDFCC-3B9A-1D61-6B49-220028A5D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FF6EB-9F70-4A5A-AB20-7930B23AB85F}" type="datetimeFigureOut">
              <a:rPr lang="en-IN" smtClean="0"/>
              <a:t>29-08-2024</a:t>
            </a:fld>
            <a:endParaRPr lang="en-IN"/>
          </a:p>
        </p:txBody>
      </p:sp>
      <p:sp>
        <p:nvSpPr>
          <p:cNvPr id="5" name="Footer Placeholder 4">
            <a:extLst>
              <a:ext uri="{FF2B5EF4-FFF2-40B4-BE49-F238E27FC236}">
                <a16:creationId xmlns:a16="http://schemas.microsoft.com/office/drawing/2014/main" id="{2E3AB183-8992-5A93-C3F5-FD5F9DA43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783E23-CC43-CEB6-BB84-1651B0927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3B702-AC95-4F5D-8364-E4CF2686DEF9}" type="slidenum">
              <a:rPr lang="en-IN" smtClean="0"/>
              <a:t>‹#›</a:t>
            </a:fld>
            <a:endParaRPr lang="en-IN"/>
          </a:p>
        </p:txBody>
      </p:sp>
    </p:spTree>
    <p:extLst>
      <p:ext uri="{BB962C8B-B14F-4D97-AF65-F5344CB8AC3E}">
        <p14:creationId xmlns:p14="http://schemas.microsoft.com/office/powerpoint/2010/main" val="1248238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github.com/Rupankar0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www.linkedin.com/in/rupankarghosh"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hub.com/Rupankar03" TargetMode="External"/><Relationship Id="rId5" Type="http://schemas.openxmlformats.org/officeDocument/2006/relationships/image" Target="../media/image3.png"/><Relationship Id="rId4" Type="http://schemas.openxmlformats.org/officeDocument/2006/relationships/hyperlink" Target="http://www.linkedin.com/in/rupankarghos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E4979AE-B951-BF9A-776F-899264002862}"/>
              </a:ext>
            </a:extLst>
          </p:cNvPr>
          <p:cNvSpPr/>
          <p:nvPr/>
        </p:nvSpPr>
        <p:spPr>
          <a:xfrm rot="2700000">
            <a:off x="6304379" y="-705541"/>
            <a:ext cx="6975483" cy="8180994"/>
          </a:xfrm>
          <a:custGeom>
            <a:avLst/>
            <a:gdLst>
              <a:gd name="connsiteX0" fmla="*/ 4276309 w 6975483"/>
              <a:gd name="connsiteY0" fmla="*/ 5866273 h 8180994"/>
              <a:gd name="connsiteX1" fmla="*/ 5266045 w 6975483"/>
              <a:gd name="connsiteY1" fmla="*/ 5854857 h 8180994"/>
              <a:gd name="connsiteX2" fmla="*/ 5254630 w 6975483"/>
              <a:gd name="connsiteY2" fmla="*/ 6844593 h 8180994"/>
              <a:gd name="connsiteX3" fmla="*/ 4264894 w 6975483"/>
              <a:gd name="connsiteY3" fmla="*/ 6856009 h 8180994"/>
              <a:gd name="connsiteX4" fmla="*/ 4276309 w 6975483"/>
              <a:gd name="connsiteY4" fmla="*/ 5866273 h 8180994"/>
              <a:gd name="connsiteX5" fmla="*/ 5860234 w 6975483"/>
              <a:gd name="connsiteY5" fmla="*/ 3069046 h 8180994"/>
              <a:gd name="connsiteX6" fmla="*/ 6975483 w 6975483"/>
              <a:gd name="connsiteY6" fmla="*/ 4184295 h 8180994"/>
              <a:gd name="connsiteX7" fmla="*/ 6975483 w 6975483"/>
              <a:gd name="connsiteY7" fmla="*/ 5514381 h 8180994"/>
              <a:gd name="connsiteX8" fmla="*/ 5952147 w 6975483"/>
              <a:gd name="connsiteY8" fmla="*/ 6537717 h 8180994"/>
              <a:gd name="connsiteX9" fmla="*/ 5904055 w 6975483"/>
              <a:gd name="connsiteY9" fmla="*/ 6449114 h 8180994"/>
              <a:gd name="connsiteX10" fmla="*/ 5860234 w 6975483"/>
              <a:gd name="connsiteY10" fmla="*/ 6232061 h 8180994"/>
              <a:gd name="connsiteX11" fmla="*/ 302828 w 6975483"/>
              <a:gd name="connsiteY11" fmla="*/ 6924004 h 8180994"/>
              <a:gd name="connsiteX12" fmla="*/ 703852 w 6975483"/>
              <a:gd name="connsiteY12" fmla="*/ 6757896 h 8180994"/>
              <a:gd name="connsiteX13" fmla="*/ 1270986 w 6975483"/>
              <a:gd name="connsiteY13" fmla="*/ 7325030 h 8180994"/>
              <a:gd name="connsiteX14" fmla="*/ 1270985 w 6975483"/>
              <a:gd name="connsiteY14" fmla="*/ 7613860 h 8180994"/>
              <a:gd name="connsiteX15" fmla="*/ 703851 w 6975483"/>
              <a:gd name="connsiteY15" fmla="*/ 8180994 h 8180994"/>
              <a:gd name="connsiteX16" fmla="*/ 703852 w 6975483"/>
              <a:gd name="connsiteY16" fmla="*/ 8180992 h 8180994"/>
              <a:gd name="connsiteX17" fmla="*/ 136718 w 6975483"/>
              <a:gd name="connsiteY17" fmla="*/ 7613859 h 8180994"/>
              <a:gd name="connsiteX18" fmla="*/ 136718 w 6975483"/>
              <a:gd name="connsiteY18" fmla="*/ 7325029 h 8180994"/>
              <a:gd name="connsiteX19" fmla="*/ 302828 w 6975483"/>
              <a:gd name="connsiteY19" fmla="*/ 6924004 h 8180994"/>
              <a:gd name="connsiteX20" fmla="*/ 3908088 w 6975483"/>
              <a:gd name="connsiteY20" fmla="*/ 1116900 h 8180994"/>
              <a:gd name="connsiteX21" fmla="*/ 5635264 w 6975483"/>
              <a:gd name="connsiteY21" fmla="*/ 2844076 h 8180994"/>
              <a:gd name="connsiteX22" fmla="*/ 5635263 w 6975483"/>
              <a:gd name="connsiteY22" fmla="*/ 4631679 h 8180994"/>
              <a:gd name="connsiteX23" fmla="*/ 4771675 w 6975483"/>
              <a:gd name="connsiteY23" fmla="*/ 5495268 h 8180994"/>
              <a:gd name="connsiteX24" fmla="*/ 3908087 w 6975483"/>
              <a:gd name="connsiteY24" fmla="*/ 4631680 h 8180994"/>
              <a:gd name="connsiteX25" fmla="*/ 1349858 w 6975483"/>
              <a:gd name="connsiteY25" fmla="*/ 1441329 h 8180994"/>
              <a:gd name="connsiteX26" fmla="*/ 2791188 w 6975483"/>
              <a:gd name="connsiteY26" fmla="*/ 0 h 8180994"/>
              <a:gd name="connsiteX27" fmla="*/ 3758338 w 6975483"/>
              <a:gd name="connsiteY27" fmla="*/ 967150 h 8180994"/>
              <a:gd name="connsiteX28" fmla="*/ 3758338 w 6975483"/>
              <a:gd name="connsiteY28" fmla="*/ 5840090 h 8180994"/>
              <a:gd name="connsiteX29" fmla="*/ 2554098 w 6975483"/>
              <a:gd name="connsiteY29" fmla="*/ 7044331 h 8180994"/>
              <a:gd name="connsiteX30" fmla="*/ 1349858 w 6975483"/>
              <a:gd name="connsiteY30" fmla="*/ 5840091 h 8180994"/>
              <a:gd name="connsiteX31" fmla="*/ 0 w 6975483"/>
              <a:gd name="connsiteY31" fmla="*/ 2791187 h 8180994"/>
              <a:gd name="connsiteX32" fmla="*/ 1134268 w 6975483"/>
              <a:gd name="connsiteY32" fmla="*/ 1656919 h 8180994"/>
              <a:gd name="connsiteX33" fmla="*/ 1134267 w 6975483"/>
              <a:gd name="connsiteY33" fmla="*/ 5819691 h 8180994"/>
              <a:gd name="connsiteX34" fmla="*/ 567133 w 6975483"/>
              <a:gd name="connsiteY34" fmla="*/ 6386825 h 8180994"/>
              <a:gd name="connsiteX35" fmla="*/ 567134 w 6975483"/>
              <a:gd name="connsiteY35" fmla="*/ 6386824 h 8180994"/>
              <a:gd name="connsiteX36" fmla="*/ 0 w 6975483"/>
              <a:gd name="connsiteY36" fmla="*/ 5819691 h 818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975483" h="8180994">
                <a:moveTo>
                  <a:pt x="4276309" y="5866273"/>
                </a:moveTo>
                <a:cubicBezTo>
                  <a:pt x="4552770" y="5589812"/>
                  <a:pt x="4995889" y="5584701"/>
                  <a:pt x="5266045" y="5854857"/>
                </a:cubicBezTo>
                <a:cubicBezTo>
                  <a:pt x="5536201" y="6125013"/>
                  <a:pt x="5531090" y="6568133"/>
                  <a:pt x="5254630" y="6844593"/>
                </a:cubicBezTo>
                <a:cubicBezTo>
                  <a:pt x="4978169" y="7121053"/>
                  <a:pt x="4535049" y="7126164"/>
                  <a:pt x="4264894" y="6856009"/>
                </a:cubicBezTo>
                <a:cubicBezTo>
                  <a:pt x="3994738" y="6585853"/>
                  <a:pt x="3999849" y="6142733"/>
                  <a:pt x="4276309" y="5866273"/>
                </a:cubicBezTo>
                <a:close/>
                <a:moveTo>
                  <a:pt x="5860234" y="3069046"/>
                </a:moveTo>
                <a:lnTo>
                  <a:pt x="6975483" y="4184295"/>
                </a:lnTo>
                <a:lnTo>
                  <a:pt x="6975483" y="5514381"/>
                </a:lnTo>
                <a:lnTo>
                  <a:pt x="5952147" y="6537717"/>
                </a:lnTo>
                <a:lnTo>
                  <a:pt x="5904055" y="6449114"/>
                </a:lnTo>
                <a:cubicBezTo>
                  <a:pt x="5875838" y="6382401"/>
                  <a:pt x="5860234" y="6309053"/>
                  <a:pt x="5860234" y="6232061"/>
                </a:cubicBezTo>
                <a:close/>
                <a:moveTo>
                  <a:pt x="302828" y="6924004"/>
                </a:moveTo>
                <a:cubicBezTo>
                  <a:pt x="405459" y="6821374"/>
                  <a:pt x="547242" y="6757896"/>
                  <a:pt x="703852" y="6757896"/>
                </a:cubicBezTo>
                <a:cubicBezTo>
                  <a:pt x="1017071" y="6757896"/>
                  <a:pt x="1270986" y="7011811"/>
                  <a:pt x="1270986" y="7325030"/>
                </a:cubicBezTo>
                <a:cubicBezTo>
                  <a:pt x="1270986" y="7421306"/>
                  <a:pt x="1270985" y="7517582"/>
                  <a:pt x="1270985" y="7613860"/>
                </a:cubicBezTo>
                <a:cubicBezTo>
                  <a:pt x="1270985" y="7927079"/>
                  <a:pt x="1017070" y="8180994"/>
                  <a:pt x="703851" y="8180994"/>
                </a:cubicBezTo>
                <a:lnTo>
                  <a:pt x="703852" y="8180992"/>
                </a:lnTo>
                <a:cubicBezTo>
                  <a:pt x="390633" y="8180993"/>
                  <a:pt x="136718" y="7927078"/>
                  <a:pt x="136718" y="7613859"/>
                </a:cubicBezTo>
                <a:lnTo>
                  <a:pt x="136718" y="7325029"/>
                </a:lnTo>
                <a:cubicBezTo>
                  <a:pt x="136718" y="7168419"/>
                  <a:pt x="200197" y="7026637"/>
                  <a:pt x="302828" y="6924004"/>
                </a:cubicBezTo>
                <a:close/>
                <a:moveTo>
                  <a:pt x="3908088" y="1116900"/>
                </a:moveTo>
                <a:lnTo>
                  <a:pt x="5635264" y="2844076"/>
                </a:lnTo>
                <a:lnTo>
                  <a:pt x="5635263" y="4631679"/>
                </a:lnTo>
                <a:cubicBezTo>
                  <a:pt x="5635263" y="5108626"/>
                  <a:pt x="5248622" y="5495268"/>
                  <a:pt x="4771675" y="5495268"/>
                </a:cubicBezTo>
                <a:cubicBezTo>
                  <a:pt x="4294730" y="5495267"/>
                  <a:pt x="3908088" y="5108625"/>
                  <a:pt x="3908087" y="4631680"/>
                </a:cubicBezTo>
                <a:close/>
                <a:moveTo>
                  <a:pt x="1349858" y="1441329"/>
                </a:moveTo>
                <a:lnTo>
                  <a:pt x="2791188" y="0"/>
                </a:lnTo>
                <a:lnTo>
                  <a:pt x="3758338" y="967150"/>
                </a:lnTo>
                <a:lnTo>
                  <a:pt x="3758338" y="5840090"/>
                </a:lnTo>
                <a:cubicBezTo>
                  <a:pt x="3758338" y="6505173"/>
                  <a:pt x="3219181" y="7044330"/>
                  <a:pt x="2554098" y="7044331"/>
                </a:cubicBezTo>
                <a:cubicBezTo>
                  <a:pt x="1889016" y="7044330"/>
                  <a:pt x="1349859" y="6505173"/>
                  <a:pt x="1349858" y="5840091"/>
                </a:cubicBezTo>
                <a:close/>
                <a:moveTo>
                  <a:pt x="0" y="2791187"/>
                </a:moveTo>
                <a:lnTo>
                  <a:pt x="1134268" y="1656919"/>
                </a:lnTo>
                <a:lnTo>
                  <a:pt x="1134267" y="5819691"/>
                </a:lnTo>
                <a:cubicBezTo>
                  <a:pt x="1134267" y="6132910"/>
                  <a:pt x="880352" y="6386825"/>
                  <a:pt x="567133" y="6386825"/>
                </a:cubicBezTo>
                <a:lnTo>
                  <a:pt x="567134" y="6386824"/>
                </a:lnTo>
                <a:cubicBezTo>
                  <a:pt x="253915" y="6386824"/>
                  <a:pt x="0" y="6132909"/>
                  <a:pt x="0" y="5819691"/>
                </a:cubicBezTo>
                <a:close/>
              </a:path>
            </a:pathLst>
          </a:custGeom>
          <a:blipFill dpi="0" rotWithShape="0">
            <a:blip r:embed="rId3"/>
            <a:srcRect/>
            <a:stretch>
              <a:fillRect/>
            </a:stretch>
          </a:blipFill>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TextBox 3">
            <a:extLst>
              <a:ext uri="{FF2B5EF4-FFF2-40B4-BE49-F238E27FC236}">
                <a16:creationId xmlns:a16="http://schemas.microsoft.com/office/drawing/2014/main" id="{FA1B5D13-4E51-DBD9-3CA0-CB7482CE35BC}"/>
              </a:ext>
            </a:extLst>
          </p:cNvPr>
          <p:cNvSpPr txBox="1"/>
          <p:nvPr/>
        </p:nvSpPr>
        <p:spPr>
          <a:xfrm>
            <a:off x="215228" y="2296160"/>
            <a:ext cx="4927600" cy="933490"/>
          </a:xfrm>
          <a:prstGeom prst="rect">
            <a:avLst/>
          </a:prstGeom>
          <a:noFill/>
        </p:spPr>
        <p:txBody>
          <a:bodyPr wrap="square" rtlCol="0">
            <a:spAutoFit/>
          </a:bodyPr>
          <a:lstStyle/>
          <a:p>
            <a:pPr algn="ctr"/>
            <a:r>
              <a:rPr lang="en-IN" sz="5400" b="1" dirty="0">
                <a:effectLst>
                  <a:outerShdw blurRad="38100" dist="38100" dir="2700000" algn="tl">
                    <a:srgbClr val="000000">
                      <a:alpha val="43137"/>
                    </a:srgbClr>
                  </a:outerShdw>
                </a:effectLst>
                <a:latin typeface="Bahnschrift Light" panose="020B0502040204020203" pitchFamily="34" charset="0"/>
              </a:rPr>
              <a:t>AtliQ Hardware</a:t>
            </a:r>
          </a:p>
        </p:txBody>
      </p:sp>
      <p:sp>
        <p:nvSpPr>
          <p:cNvPr id="6" name="TextBox 5">
            <a:extLst>
              <a:ext uri="{FF2B5EF4-FFF2-40B4-BE49-F238E27FC236}">
                <a16:creationId xmlns:a16="http://schemas.microsoft.com/office/drawing/2014/main" id="{1BE86304-E0EB-F9AB-C173-CEAFFB6C75E8}"/>
              </a:ext>
            </a:extLst>
          </p:cNvPr>
          <p:cNvSpPr txBox="1"/>
          <p:nvPr/>
        </p:nvSpPr>
        <p:spPr>
          <a:xfrm>
            <a:off x="822960" y="3143290"/>
            <a:ext cx="3712136" cy="369332"/>
          </a:xfrm>
          <a:prstGeom prst="rect">
            <a:avLst/>
          </a:prstGeom>
          <a:noFill/>
        </p:spPr>
        <p:txBody>
          <a:bodyPr wrap="square" rtlCol="0">
            <a:spAutoFit/>
          </a:bodyPr>
          <a:lstStyle/>
          <a:p>
            <a:pPr algn="ctr"/>
            <a:r>
              <a:rPr lang="en-IN" i="1" dirty="0"/>
              <a:t>Annual Stakeholder Presentation </a:t>
            </a:r>
          </a:p>
        </p:txBody>
      </p:sp>
      <p:pic>
        <p:nvPicPr>
          <p:cNvPr id="8" name="Picture 7">
            <a:extLst>
              <a:ext uri="{FF2B5EF4-FFF2-40B4-BE49-F238E27FC236}">
                <a16:creationId xmlns:a16="http://schemas.microsoft.com/office/drawing/2014/main" id="{62D393F8-A625-BCF2-A594-13DE9034C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 y="228138"/>
            <a:ext cx="643486" cy="629701"/>
          </a:xfrm>
          <a:prstGeom prst="rect">
            <a:avLst/>
          </a:prstGeom>
        </p:spPr>
      </p:pic>
      <p:pic>
        <p:nvPicPr>
          <p:cNvPr id="9" name="Picture 8">
            <a:hlinkClick r:id="rId5"/>
            <a:extLst>
              <a:ext uri="{FF2B5EF4-FFF2-40B4-BE49-F238E27FC236}">
                <a16:creationId xmlns:a16="http://schemas.microsoft.com/office/drawing/2014/main" id="{EFDDBAB3-057C-1F16-18DA-EAF498273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228" y="5874829"/>
            <a:ext cx="976964" cy="558332"/>
          </a:xfrm>
          <a:prstGeom prst="rect">
            <a:avLst/>
          </a:prstGeom>
        </p:spPr>
      </p:pic>
      <p:pic>
        <p:nvPicPr>
          <p:cNvPr id="13" name="Picture 12">
            <a:hlinkClick r:id="rId7"/>
            <a:extLst>
              <a:ext uri="{FF2B5EF4-FFF2-40B4-BE49-F238E27FC236}">
                <a16:creationId xmlns:a16="http://schemas.microsoft.com/office/drawing/2014/main" id="{3EF34AEE-9E15-AC4E-CD1D-A30F3BD2E8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0123" y="5779136"/>
            <a:ext cx="749718" cy="749718"/>
          </a:xfrm>
          <a:prstGeom prst="rect">
            <a:avLst/>
          </a:prstGeom>
        </p:spPr>
      </p:pic>
    </p:spTree>
    <p:extLst>
      <p:ext uri="{BB962C8B-B14F-4D97-AF65-F5344CB8AC3E}">
        <p14:creationId xmlns:p14="http://schemas.microsoft.com/office/powerpoint/2010/main" val="90871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BC4077-98DC-CE87-5C85-F31E5F4DE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8139"/>
            <a:ext cx="604953" cy="591994"/>
          </a:xfrm>
          <a:prstGeom prst="rect">
            <a:avLst/>
          </a:prstGeom>
        </p:spPr>
      </p:pic>
      <p:sp>
        <p:nvSpPr>
          <p:cNvPr id="5" name="Hexagon 4">
            <a:extLst>
              <a:ext uri="{FF2B5EF4-FFF2-40B4-BE49-F238E27FC236}">
                <a16:creationId xmlns:a16="http://schemas.microsoft.com/office/drawing/2014/main" id="{CA4A1C33-B70E-5361-DFDE-29FE8FFC3B74}"/>
              </a:ext>
            </a:extLst>
          </p:cNvPr>
          <p:cNvSpPr/>
          <p:nvPr/>
        </p:nvSpPr>
        <p:spPr>
          <a:xfrm>
            <a:off x="4883870" y="406137"/>
            <a:ext cx="1847654" cy="1649691"/>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Hexagon 5">
            <a:extLst>
              <a:ext uri="{FF2B5EF4-FFF2-40B4-BE49-F238E27FC236}">
                <a16:creationId xmlns:a16="http://schemas.microsoft.com/office/drawing/2014/main" id="{F8797C1B-E827-6DB4-776C-230E23809979}"/>
              </a:ext>
            </a:extLst>
          </p:cNvPr>
          <p:cNvSpPr/>
          <p:nvPr/>
        </p:nvSpPr>
        <p:spPr>
          <a:xfrm>
            <a:off x="7171642" y="1560175"/>
            <a:ext cx="1847654" cy="1649691"/>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Hexagon 6">
            <a:extLst>
              <a:ext uri="{FF2B5EF4-FFF2-40B4-BE49-F238E27FC236}">
                <a16:creationId xmlns:a16="http://schemas.microsoft.com/office/drawing/2014/main" id="{3DC02145-DB71-D779-277C-6EC15F97ACD0}"/>
              </a:ext>
            </a:extLst>
          </p:cNvPr>
          <p:cNvSpPr/>
          <p:nvPr/>
        </p:nvSpPr>
        <p:spPr>
          <a:xfrm>
            <a:off x="7052821" y="3985470"/>
            <a:ext cx="1847654" cy="1649691"/>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Hexagon 7">
            <a:extLst>
              <a:ext uri="{FF2B5EF4-FFF2-40B4-BE49-F238E27FC236}">
                <a16:creationId xmlns:a16="http://schemas.microsoft.com/office/drawing/2014/main" id="{3F468511-0A28-309D-DE2F-F0CACFB94C36}"/>
              </a:ext>
            </a:extLst>
          </p:cNvPr>
          <p:cNvSpPr/>
          <p:nvPr/>
        </p:nvSpPr>
        <p:spPr>
          <a:xfrm>
            <a:off x="2791706" y="1510933"/>
            <a:ext cx="1847654" cy="1649691"/>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Hexagon 8">
            <a:extLst>
              <a:ext uri="{FF2B5EF4-FFF2-40B4-BE49-F238E27FC236}">
                <a16:creationId xmlns:a16="http://schemas.microsoft.com/office/drawing/2014/main" id="{ADB04C50-2026-8CF3-82DA-4A64189FDD27}"/>
              </a:ext>
            </a:extLst>
          </p:cNvPr>
          <p:cNvSpPr/>
          <p:nvPr/>
        </p:nvSpPr>
        <p:spPr>
          <a:xfrm>
            <a:off x="2791706" y="4056667"/>
            <a:ext cx="1847654" cy="1649691"/>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880F6462-FA59-F4F3-5E4D-051FBCE2FAA6}"/>
              </a:ext>
            </a:extLst>
          </p:cNvPr>
          <p:cNvSpPr/>
          <p:nvPr/>
        </p:nvSpPr>
        <p:spPr>
          <a:xfrm>
            <a:off x="4960070" y="4881513"/>
            <a:ext cx="1847654" cy="1649691"/>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AAAC4F3A-4C6C-1533-CB61-6F9C2B1BC7FB}"/>
              </a:ext>
            </a:extLst>
          </p:cNvPr>
          <p:cNvSpPr txBox="1"/>
          <p:nvPr/>
        </p:nvSpPr>
        <p:spPr>
          <a:xfrm>
            <a:off x="4222810" y="3062140"/>
            <a:ext cx="3365382" cy="923330"/>
          </a:xfrm>
          <a:prstGeom prst="rect">
            <a:avLst/>
          </a:prstGeom>
          <a:noFill/>
        </p:spPr>
        <p:txBody>
          <a:bodyPr wrap="square" rtlCol="0">
            <a:spAutoFit/>
          </a:bodyPr>
          <a:lstStyle/>
          <a:p>
            <a:pPr algn="ctr"/>
            <a:r>
              <a:rPr lang="en-IN" sz="5400" b="1" dirty="0">
                <a:latin typeface="Times New Roman" panose="02020603050405020304" pitchFamily="18" charset="0"/>
                <a:cs typeface="Times New Roman" panose="02020603050405020304" pitchFamily="18" charset="0"/>
              </a:rPr>
              <a:t>AGENDA</a:t>
            </a:r>
          </a:p>
        </p:txBody>
      </p:sp>
      <p:sp>
        <p:nvSpPr>
          <p:cNvPr id="15" name="TextBox 14">
            <a:extLst>
              <a:ext uri="{FF2B5EF4-FFF2-40B4-BE49-F238E27FC236}">
                <a16:creationId xmlns:a16="http://schemas.microsoft.com/office/drawing/2014/main" id="{EB81E275-7778-9256-9ED1-90E6EDA3E734}"/>
              </a:ext>
            </a:extLst>
          </p:cNvPr>
          <p:cNvSpPr txBox="1"/>
          <p:nvPr/>
        </p:nvSpPr>
        <p:spPr>
          <a:xfrm>
            <a:off x="5139573" y="815483"/>
            <a:ext cx="1336248" cy="830997"/>
          </a:xfrm>
          <a:prstGeom prst="rect">
            <a:avLst/>
          </a:prstGeom>
          <a:noFill/>
        </p:spPr>
        <p:txBody>
          <a:bodyPr wrap="square" rtlCol="0">
            <a:spAutoFit/>
          </a:bodyPr>
          <a:lstStyle/>
          <a:p>
            <a:pPr algn="ctr"/>
            <a:r>
              <a:rPr lang="en-IN" sz="1600" b="1" dirty="0"/>
              <a:t>About </a:t>
            </a:r>
          </a:p>
          <a:p>
            <a:pPr algn="ctr"/>
            <a:r>
              <a:rPr lang="en-IN" sz="1600" b="1" dirty="0"/>
              <a:t>AtliQ Hardware</a:t>
            </a:r>
          </a:p>
        </p:txBody>
      </p:sp>
      <p:sp>
        <p:nvSpPr>
          <p:cNvPr id="20" name="TextBox 19">
            <a:extLst>
              <a:ext uri="{FF2B5EF4-FFF2-40B4-BE49-F238E27FC236}">
                <a16:creationId xmlns:a16="http://schemas.microsoft.com/office/drawing/2014/main" id="{F6341BEF-11F0-ADF7-4618-ED342AA10D71}"/>
              </a:ext>
            </a:extLst>
          </p:cNvPr>
          <p:cNvSpPr txBox="1"/>
          <p:nvPr/>
        </p:nvSpPr>
        <p:spPr>
          <a:xfrm>
            <a:off x="7552642" y="2061854"/>
            <a:ext cx="1175993" cy="646331"/>
          </a:xfrm>
          <a:prstGeom prst="rect">
            <a:avLst/>
          </a:prstGeom>
          <a:noFill/>
        </p:spPr>
        <p:txBody>
          <a:bodyPr wrap="square">
            <a:spAutoFit/>
          </a:bodyPr>
          <a:lstStyle/>
          <a:p>
            <a:pPr algn="ctr"/>
            <a:r>
              <a:rPr lang="en-IN" sz="1800" b="1" dirty="0"/>
              <a:t>Business </a:t>
            </a:r>
          </a:p>
          <a:p>
            <a:pPr algn="ctr"/>
            <a:r>
              <a:rPr lang="en-IN" b="1" dirty="0"/>
              <a:t>Model</a:t>
            </a:r>
            <a:endParaRPr lang="en-IN" sz="1800" b="1" dirty="0"/>
          </a:p>
        </p:txBody>
      </p:sp>
      <p:sp>
        <p:nvSpPr>
          <p:cNvPr id="22" name="TextBox 21">
            <a:extLst>
              <a:ext uri="{FF2B5EF4-FFF2-40B4-BE49-F238E27FC236}">
                <a16:creationId xmlns:a16="http://schemas.microsoft.com/office/drawing/2014/main" id="{446AA8DA-3AD7-E0BD-8F94-B0022D55D00F}"/>
              </a:ext>
            </a:extLst>
          </p:cNvPr>
          <p:cNvSpPr txBox="1"/>
          <p:nvPr/>
        </p:nvSpPr>
        <p:spPr>
          <a:xfrm>
            <a:off x="3047215" y="2162040"/>
            <a:ext cx="1319940" cy="369332"/>
          </a:xfrm>
          <a:prstGeom prst="rect">
            <a:avLst/>
          </a:prstGeom>
          <a:noFill/>
        </p:spPr>
        <p:txBody>
          <a:bodyPr wrap="square">
            <a:spAutoFit/>
          </a:bodyPr>
          <a:lstStyle/>
          <a:p>
            <a:pPr algn="ctr"/>
            <a:r>
              <a:rPr lang="en-IN" sz="1800" b="1" dirty="0"/>
              <a:t>Dashboard</a:t>
            </a:r>
          </a:p>
        </p:txBody>
      </p:sp>
      <p:sp>
        <p:nvSpPr>
          <p:cNvPr id="24" name="TextBox 23">
            <a:extLst>
              <a:ext uri="{FF2B5EF4-FFF2-40B4-BE49-F238E27FC236}">
                <a16:creationId xmlns:a16="http://schemas.microsoft.com/office/drawing/2014/main" id="{ABAF88FA-FAFE-35A0-B2D8-59377D5F78A3}"/>
              </a:ext>
            </a:extLst>
          </p:cNvPr>
          <p:cNvSpPr txBox="1"/>
          <p:nvPr/>
        </p:nvSpPr>
        <p:spPr>
          <a:xfrm>
            <a:off x="7327377" y="4646089"/>
            <a:ext cx="1298542" cy="400110"/>
          </a:xfrm>
          <a:prstGeom prst="rect">
            <a:avLst/>
          </a:prstGeom>
          <a:noFill/>
        </p:spPr>
        <p:txBody>
          <a:bodyPr wrap="square">
            <a:spAutoFit/>
          </a:bodyPr>
          <a:lstStyle/>
          <a:p>
            <a:pPr algn="ctr"/>
            <a:r>
              <a:rPr lang="en-IN" sz="2000" b="1" dirty="0"/>
              <a:t>Objective</a:t>
            </a:r>
          </a:p>
        </p:txBody>
      </p:sp>
      <p:sp>
        <p:nvSpPr>
          <p:cNvPr id="26" name="TextBox 25">
            <a:extLst>
              <a:ext uri="{FF2B5EF4-FFF2-40B4-BE49-F238E27FC236}">
                <a16:creationId xmlns:a16="http://schemas.microsoft.com/office/drawing/2014/main" id="{8AA2ED13-6148-0582-CF76-75360F256643}"/>
              </a:ext>
            </a:extLst>
          </p:cNvPr>
          <p:cNvSpPr txBox="1"/>
          <p:nvPr/>
        </p:nvSpPr>
        <p:spPr>
          <a:xfrm>
            <a:off x="5344998" y="5434421"/>
            <a:ext cx="1130823" cy="584775"/>
          </a:xfrm>
          <a:prstGeom prst="rect">
            <a:avLst/>
          </a:prstGeom>
          <a:noFill/>
        </p:spPr>
        <p:txBody>
          <a:bodyPr wrap="square">
            <a:spAutoFit/>
          </a:bodyPr>
          <a:lstStyle/>
          <a:p>
            <a:pPr algn="ctr"/>
            <a:r>
              <a:rPr lang="en-IN" sz="1600" b="1" dirty="0"/>
              <a:t>Profit/Loss Statement</a:t>
            </a:r>
          </a:p>
        </p:txBody>
      </p:sp>
      <p:sp>
        <p:nvSpPr>
          <p:cNvPr id="28" name="TextBox 27">
            <a:extLst>
              <a:ext uri="{FF2B5EF4-FFF2-40B4-BE49-F238E27FC236}">
                <a16:creationId xmlns:a16="http://schemas.microsoft.com/office/drawing/2014/main" id="{BF87AB62-3A5E-236C-FB54-AE1A0D2CDC2C}"/>
              </a:ext>
            </a:extLst>
          </p:cNvPr>
          <p:cNvSpPr txBox="1"/>
          <p:nvPr/>
        </p:nvSpPr>
        <p:spPr>
          <a:xfrm>
            <a:off x="3093370" y="4696846"/>
            <a:ext cx="1319940" cy="369332"/>
          </a:xfrm>
          <a:prstGeom prst="rect">
            <a:avLst/>
          </a:prstGeom>
          <a:noFill/>
        </p:spPr>
        <p:txBody>
          <a:bodyPr wrap="square">
            <a:spAutoFit/>
          </a:bodyPr>
          <a:lstStyle/>
          <a:p>
            <a:pPr algn="ctr"/>
            <a:r>
              <a:rPr lang="en-IN" sz="1800" b="1" dirty="0"/>
              <a:t>Data Model</a:t>
            </a:r>
          </a:p>
        </p:txBody>
      </p:sp>
    </p:spTree>
    <p:extLst>
      <p:ext uri="{BB962C8B-B14F-4D97-AF65-F5344CB8AC3E}">
        <p14:creationId xmlns:p14="http://schemas.microsoft.com/office/powerpoint/2010/main" val="13191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t="-2000" b="-2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BC4077-98DC-CE87-5C85-F31E5F4DE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8139"/>
            <a:ext cx="604953" cy="591994"/>
          </a:xfrm>
          <a:prstGeom prst="rect">
            <a:avLst/>
          </a:prstGeom>
        </p:spPr>
      </p:pic>
      <p:cxnSp>
        <p:nvCxnSpPr>
          <p:cNvPr id="16" name="Straight Connector 15">
            <a:extLst>
              <a:ext uri="{FF2B5EF4-FFF2-40B4-BE49-F238E27FC236}">
                <a16:creationId xmlns:a16="http://schemas.microsoft.com/office/drawing/2014/main" id="{BECB5847-50B6-9C4F-7D41-A476CDF7BE64}"/>
              </a:ext>
            </a:extLst>
          </p:cNvPr>
          <p:cNvCxnSpPr>
            <a:cxnSpLocks/>
          </p:cNvCxnSpPr>
          <p:nvPr/>
        </p:nvCxnSpPr>
        <p:spPr>
          <a:xfrm>
            <a:off x="0" y="1904215"/>
            <a:ext cx="6400800" cy="0"/>
          </a:xfrm>
          <a:prstGeom prst="line">
            <a:avLst/>
          </a:prstGeom>
          <a:ln w="1905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E9B17EA-D617-0999-8FB0-01AA756A001A}"/>
              </a:ext>
            </a:extLst>
          </p:cNvPr>
          <p:cNvSpPr txBox="1"/>
          <p:nvPr/>
        </p:nvSpPr>
        <p:spPr>
          <a:xfrm>
            <a:off x="150546" y="1202469"/>
            <a:ext cx="11325678"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latin typeface="Bahnschrift Light" panose="020B0502040204020203" pitchFamily="34" charset="0"/>
              </a:rPr>
              <a:t>Business Platforms and Sales Channels Overview</a:t>
            </a:r>
            <a:endParaRPr lang="en-IN" sz="3200" b="1" dirty="0">
              <a:effectLst>
                <a:outerShdw blurRad="38100" dist="38100" dir="2700000" algn="tl">
                  <a:srgbClr val="000000">
                    <a:alpha val="43137"/>
                  </a:srgbClr>
                </a:outerShdw>
              </a:effectLst>
              <a:latin typeface="Bahnschrift Light" panose="020B0502040204020203" pitchFamily="34" charset="0"/>
            </a:endParaRPr>
          </a:p>
        </p:txBody>
      </p:sp>
      <p:graphicFrame>
        <p:nvGraphicFramePr>
          <p:cNvPr id="3" name="Diagram 2">
            <a:extLst>
              <a:ext uri="{FF2B5EF4-FFF2-40B4-BE49-F238E27FC236}">
                <a16:creationId xmlns:a16="http://schemas.microsoft.com/office/drawing/2014/main" id="{225095FD-522A-F8E8-84F2-E235A8373256}"/>
              </a:ext>
            </a:extLst>
          </p:cNvPr>
          <p:cNvGraphicFramePr/>
          <p:nvPr>
            <p:extLst>
              <p:ext uri="{D42A27DB-BD31-4B8C-83A1-F6EECF244321}">
                <p14:modId xmlns:p14="http://schemas.microsoft.com/office/powerpoint/2010/main" val="1918062534"/>
              </p:ext>
            </p:extLst>
          </p:nvPr>
        </p:nvGraphicFramePr>
        <p:xfrm>
          <a:off x="150546" y="2582949"/>
          <a:ext cx="11812068" cy="4128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261B44BE-0D4A-8ECF-587E-34A515D1F9B4}"/>
              </a:ext>
            </a:extLst>
          </p:cNvPr>
          <p:cNvSpPr txBox="1"/>
          <p:nvPr/>
        </p:nvSpPr>
        <p:spPr>
          <a:xfrm>
            <a:off x="150546" y="2074305"/>
            <a:ext cx="11246838" cy="338554"/>
          </a:xfrm>
          <a:prstGeom prst="rect">
            <a:avLst/>
          </a:prstGeom>
          <a:noFill/>
        </p:spPr>
        <p:txBody>
          <a:bodyPr wrap="square">
            <a:spAutoFit/>
          </a:bodyPr>
          <a:lstStyle/>
          <a:p>
            <a:r>
              <a:rPr lang="en-IN" sz="1600" i="1" dirty="0">
                <a:latin typeface="Times New Roman" panose="02020603050405020304" pitchFamily="18" charset="0"/>
                <a:cs typeface="Times New Roman" panose="02020603050405020304" pitchFamily="18" charset="0"/>
              </a:rPr>
              <a:t>AtliQ Hardware, a leading name in hardware sales, offers a wide range of products across multiple channels.</a:t>
            </a:r>
            <a:endParaRPr lang="en-IN" sz="1600" dirty="0"/>
          </a:p>
        </p:txBody>
      </p:sp>
    </p:spTree>
    <p:extLst>
      <p:ext uri="{BB962C8B-B14F-4D97-AF65-F5344CB8AC3E}">
        <p14:creationId xmlns:p14="http://schemas.microsoft.com/office/powerpoint/2010/main" val="14928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2000" b="-2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BC4077-98DC-CE87-5C85-F31E5F4DE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8139"/>
            <a:ext cx="604953" cy="591994"/>
          </a:xfrm>
          <a:prstGeom prst="rect">
            <a:avLst/>
          </a:prstGeom>
        </p:spPr>
      </p:pic>
      <p:sp>
        <p:nvSpPr>
          <p:cNvPr id="3" name="TextBox 2">
            <a:extLst>
              <a:ext uri="{FF2B5EF4-FFF2-40B4-BE49-F238E27FC236}">
                <a16:creationId xmlns:a16="http://schemas.microsoft.com/office/drawing/2014/main" id="{9322E8F2-7362-2B41-8498-9C36006DB3C0}"/>
              </a:ext>
            </a:extLst>
          </p:cNvPr>
          <p:cNvSpPr txBox="1"/>
          <p:nvPr/>
        </p:nvSpPr>
        <p:spPr>
          <a:xfrm>
            <a:off x="153186" y="1172793"/>
            <a:ext cx="6094428" cy="584775"/>
          </a:xfrm>
          <a:prstGeom prst="rect">
            <a:avLst/>
          </a:prstGeom>
          <a:noFill/>
        </p:spPr>
        <p:txBody>
          <a:bodyPr wrap="square">
            <a:spAutoFit/>
          </a:bodyPr>
          <a:lstStyle/>
          <a:p>
            <a:r>
              <a:rPr lang="en-IN" sz="3200" b="1" dirty="0">
                <a:effectLst>
                  <a:outerShdw blurRad="38100" dist="38100" dir="2700000" algn="tl">
                    <a:srgbClr val="000000">
                      <a:alpha val="43137"/>
                    </a:srgbClr>
                  </a:outerShdw>
                </a:effectLst>
                <a:latin typeface="Bahnschrift Light" panose="020B0502040204020203" pitchFamily="34" charset="0"/>
              </a:rPr>
              <a:t>Business Model Overview</a:t>
            </a:r>
          </a:p>
        </p:txBody>
      </p:sp>
      <p:cxnSp>
        <p:nvCxnSpPr>
          <p:cNvPr id="4" name="Straight Connector 3">
            <a:extLst>
              <a:ext uri="{FF2B5EF4-FFF2-40B4-BE49-F238E27FC236}">
                <a16:creationId xmlns:a16="http://schemas.microsoft.com/office/drawing/2014/main" id="{4197A678-14DF-4682-0B35-D8BBC4087D76}"/>
              </a:ext>
            </a:extLst>
          </p:cNvPr>
          <p:cNvCxnSpPr>
            <a:cxnSpLocks/>
          </p:cNvCxnSpPr>
          <p:nvPr/>
        </p:nvCxnSpPr>
        <p:spPr>
          <a:xfrm>
            <a:off x="0" y="1904215"/>
            <a:ext cx="6400800" cy="0"/>
          </a:xfrm>
          <a:prstGeom prst="line">
            <a:avLst/>
          </a:prstGeom>
          <a:ln w="19050"/>
        </p:spPr>
        <p:style>
          <a:lnRef idx="1">
            <a:schemeClr val="dk1"/>
          </a:lnRef>
          <a:fillRef idx="0">
            <a:schemeClr val="dk1"/>
          </a:fillRef>
          <a:effectRef idx="0">
            <a:schemeClr val="dk1"/>
          </a:effectRef>
          <a:fontRef idx="minor">
            <a:schemeClr val="tx1"/>
          </a:fontRef>
        </p:style>
      </p:cxnSp>
      <p:pic>
        <p:nvPicPr>
          <p:cNvPr id="6" name="Graphic 5" descr="Shopping cart">
            <a:extLst>
              <a:ext uri="{FF2B5EF4-FFF2-40B4-BE49-F238E27FC236}">
                <a16:creationId xmlns:a16="http://schemas.microsoft.com/office/drawing/2014/main" id="{585A7C7A-CD6D-EFC4-FAC2-FEC6AB89B6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46900" y="3988382"/>
            <a:ext cx="1696825" cy="1696825"/>
          </a:xfrm>
          <a:prstGeom prst="rect">
            <a:avLst/>
          </a:prstGeom>
        </p:spPr>
      </p:pic>
      <p:pic>
        <p:nvPicPr>
          <p:cNvPr id="7" name="Picture 6">
            <a:extLst>
              <a:ext uri="{FF2B5EF4-FFF2-40B4-BE49-F238E27FC236}">
                <a16:creationId xmlns:a16="http://schemas.microsoft.com/office/drawing/2014/main" id="{BC8D80C6-22A2-FC5B-7C3B-A9205DC0E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79" y="4073946"/>
            <a:ext cx="1359881" cy="1330750"/>
          </a:xfrm>
          <a:prstGeom prst="rect">
            <a:avLst/>
          </a:prstGeom>
        </p:spPr>
      </p:pic>
      <p:pic>
        <p:nvPicPr>
          <p:cNvPr id="9" name="Graphic 8" descr="User">
            <a:extLst>
              <a:ext uri="{FF2B5EF4-FFF2-40B4-BE49-F238E27FC236}">
                <a16:creationId xmlns:a16="http://schemas.microsoft.com/office/drawing/2014/main" id="{5E953680-EC79-1011-0331-EA9B83DCBF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28665" y="3988382"/>
            <a:ext cx="1450158" cy="1450158"/>
          </a:xfrm>
          <a:prstGeom prst="rect">
            <a:avLst/>
          </a:prstGeom>
        </p:spPr>
      </p:pic>
      <p:sp>
        <p:nvSpPr>
          <p:cNvPr id="13" name="TextBox 12">
            <a:extLst>
              <a:ext uri="{FF2B5EF4-FFF2-40B4-BE49-F238E27FC236}">
                <a16:creationId xmlns:a16="http://schemas.microsoft.com/office/drawing/2014/main" id="{B9F1F729-52B8-D39A-704C-EB1409481B18}"/>
              </a:ext>
            </a:extLst>
          </p:cNvPr>
          <p:cNvSpPr txBox="1"/>
          <p:nvPr/>
        </p:nvSpPr>
        <p:spPr>
          <a:xfrm>
            <a:off x="609600" y="2175223"/>
            <a:ext cx="10972800" cy="1156086"/>
          </a:xfrm>
          <a:prstGeom prst="rect">
            <a:avLst/>
          </a:prstGeom>
          <a:noFill/>
        </p:spPr>
        <p:txBody>
          <a:bodyPr wrap="square">
            <a:spAutoFit/>
          </a:bodyPr>
          <a:lstStyle/>
          <a:p>
            <a:pPr>
              <a:lnSpc>
                <a:spcPct val="150000"/>
              </a:lnSpc>
            </a:pPr>
            <a:r>
              <a:rPr lang="en-IN" sz="1600" i="1" dirty="0">
                <a:latin typeface="Times New Roman" panose="02020603050405020304" pitchFamily="18" charset="0"/>
                <a:cs typeface="Times New Roman" panose="02020603050405020304" pitchFamily="18" charset="0"/>
              </a:rPr>
              <a:t>AtliQ Hardware sells its products to major retailers and e-commerce platforms like Croma, Amazon, and Flipkart. These companies then sell AtliQ's products to end customers. This approach allows AtliQ to reach a wide audience while focusing on product quality and innovation, leaving distribution and customer engagement to their trusted partners.</a:t>
            </a:r>
          </a:p>
        </p:txBody>
      </p:sp>
      <p:sp>
        <p:nvSpPr>
          <p:cNvPr id="15" name="Arrow: Right 14">
            <a:extLst>
              <a:ext uri="{FF2B5EF4-FFF2-40B4-BE49-F238E27FC236}">
                <a16:creationId xmlns:a16="http://schemas.microsoft.com/office/drawing/2014/main" id="{BC8660F4-942C-6E3D-9D95-E88F9FD1E5A1}"/>
              </a:ext>
            </a:extLst>
          </p:cNvPr>
          <p:cNvSpPr/>
          <p:nvPr/>
        </p:nvSpPr>
        <p:spPr>
          <a:xfrm>
            <a:off x="3412503" y="4492715"/>
            <a:ext cx="1234911" cy="688157"/>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97983929-747B-0D16-93CC-F8889CF90E39}"/>
              </a:ext>
            </a:extLst>
          </p:cNvPr>
          <p:cNvSpPr/>
          <p:nvPr/>
        </p:nvSpPr>
        <p:spPr>
          <a:xfrm>
            <a:off x="7030012" y="4492714"/>
            <a:ext cx="1234911" cy="688157"/>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DF39829-7D15-107F-7909-64674D7A6AA6}"/>
              </a:ext>
            </a:extLst>
          </p:cNvPr>
          <p:cNvSpPr txBox="1"/>
          <p:nvPr/>
        </p:nvSpPr>
        <p:spPr>
          <a:xfrm>
            <a:off x="969655" y="5621031"/>
            <a:ext cx="2230745"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AtliQ Hardware</a:t>
            </a:r>
          </a:p>
        </p:txBody>
      </p:sp>
      <p:sp>
        <p:nvSpPr>
          <p:cNvPr id="20" name="TextBox 19">
            <a:extLst>
              <a:ext uri="{FF2B5EF4-FFF2-40B4-BE49-F238E27FC236}">
                <a16:creationId xmlns:a16="http://schemas.microsoft.com/office/drawing/2014/main" id="{5F7B548C-6693-1EF6-DC41-F1FA81339021}"/>
              </a:ext>
            </a:extLst>
          </p:cNvPr>
          <p:cNvSpPr txBox="1"/>
          <p:nvPr/>
        </p:nvSpPr>
        <p:spPr>
          <a:xfrm>
            <a:off x="5088015" y="5685207"/>
            <a:ext cx="154207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Customer</a:t>
            </a:r>
          </a:p>
        </p:txBody>
      </p:sp>
      <p:sp>
        <p:nvSpPr>
          <p:cNvPr id="21" name="TextBox 20">
            <a:extLst>
              <a:ext uri="{FF2B5EF4-FFF2-40B4-BE49-F238E27FC236}">
                <a16:creationId xmlns:a16="http://schemas.microsoft.com/office/drawing/2014/main" id="{4D8EF52A-E521-8118-6A07-DFE62F89C7E6}"/>
              </a:ext>
            </a:extLst>
          </p:cNvPr>
          <p:cNvSpPr txBox="1"/>
          <p:nvPr/>
        </p:nvSpPr>
        <p:spPr>
          <a:xfrm>
            <a:off x="8700727" y="5621030"/>
            <a:ext cx="14503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Consumer</a:t>
            </a:r>
          </a:p>
        </p:txBody>
      </p:sp>
    </p:spTree>
    <p:extLst>
      <p:ext uri="{BB962C8B-B14F-4D97-AF65-F5344CB8AC3E}">
        <p14:creationId xmlns:p14="http://schemas.microsoft.com/office/powerpoint/2010/main" val="332160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2000" b="-2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BC4077-98DC-CE87-5C85-F31E5F4DE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8139"/>
            <a:ext cx="604953" cy="591994"/>
          </a:xfrm>
          <a:prstGeom prst="rect">
            <a:avLst/>
          </a:prstGeom>
        </p:spPr>
      </p:pic>
      <p:sp>
        <p:nvSpPr>
          <p:cNvPr id="3" name="TextBox 2">
            <a:extLst>
              <a:ext uri="{FF2B5EF4-FFF2-40B4-BE49-F238E27FC236}">
                <a16:creationId xmlns:a16="http://schemas.microsoft.com/office/drawing/2014/main" id="{9322E8F2-7362-2B41-8498-9C36006DB3C0}"/>
              </a:ext>
            </a:extLst>
          </p:cNvPr>
          <p:cNvSpPr txBox="1"/>
          <p:nvPr/>
        </p:nvSpPr>
        <p:spPr>
          <a:xfrm>
            <a:off x="149997" y="1108448"/>
            <a:ext cx="9540758" cy="584775"/>
          </a:xfrm>
          <a:prstGeom prst="rect">
            <a:avLst/>
          </a:prstGeom>
          <a:noFill/>
        </p:spPr>
        <p:txBody>
          <a:bodyPr wrap="square">
            <a:spAutoFit/>
          </a:bodyPr>
          <a:lstStyle/>
          <a:p>
            <a:r>
              <a:rPr lang="en-IN" sz="3200" b="1" dirty="0">
                <a:effectLst>
                  <a:outerShdw blurRad="38100" dist="38100" dir="2700000" algn="tl">
                    <a:srgbClr val="000000">
                      <a:alpha val="43137"/>
                    </a:srgbClr>
                  </a:outerShdw>
                </a:effectLst>
                <a:latin typeface="Bahnschrift Light" panose="020B0502040204020203" pitchFamily="34" charset="0"/>
              </a:rPr>
              <a:t>Profit and Loss Overview</a:t>
            </a:r>
          </a:p>
        </p:txBody>
      </p:sp>
      <p:cxnSp>
        <p:nvCxnSpPr>
          <p:cNvPr id="4" name="Straight Connector 3">
            <a:extLst>
              <a:ext uri="{FF2B5EF4-FFF2-40B4-BE49-F238E27FC236}">
                <a16:creationId xmlns:a16="http://schemas.microsoft.com/office/drawing/2014/main" id="{4197A678-14DF-4682-0B35-D8BBC4087D76}"/>
              </a:ext>
            </a:extLst>
          </p:cNvPr>
          <p:cNvCxnSpPr>
            <a:cxnSpLocks/>
          </p:cNvCxnSpPr>
          <p:nvPr/>
        </p:nvCxnSpPr>
        <p:spPr>
          <a:xfrm>
            <a:off x="0" y="1904215"/>
            <a:ext cx="64008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15" name="Table 14">
            <a:extLst>
              <a:ext uri="{FF2B5EF4-FFF2-40B4-BE49-F238E27FC236}">
                <a16:creationId xmlns:a16="http://schemas.microsoft.com/office/drawing/2014/main" id="{37C83DEC-DDE9-1CBA-C0B5-D71D577F8272}"/>
              </a:ext>
            </a:extLst>
          </p:cNvPr>
          <p:cNvGraphicFramePr>
            <a:graphicFrameLocks noGrp="1"/>
          </p:cNvGraphicFramePr>
          <p:nvPr>
            <p:extLst>
              <p:ext uri="{D42A27DB-BD31-4B8C-83A1-F6EECF244321}">
                <p14:modId xmlns:p14="http://schemas.microsoft.com/office/powerpoint/2010/main" val="420825692"/>
              </p:ext>
            </p:extLst>
          </p:nvPr>
        </p:nvGraphicFramePr>
        <p:xfrm>
          <a:off x="1362697" y="2115208"/>
          <a:ext cx="8128000" cy="4468970"/>
        </p:xfrm>
        <a:graphic>
          <a:graphicData uri="http://schemas.openxmlformats.org/drawingml/2006/table">
            <a:tbl>
              <a:tblPr bandRow="1">
                <a:tableStyleId>{2D5ABB26-0587-4C30-8999-92F81FD0307C}</a:tableStyleId>
              </a:tblPr>
              <a:tblGrid>
                <a:gridCol w="4064000">
                  <a:extLst>
                    <a:ext uri="{9D8B030D-6E8A-4147-A177-3AD203B41FA5}">
                      <a16:colId xmlns:a16="http://schemas.microsoft.com/office/drawing/2014/main" val="254167688"/>
                    </a:ext>
                  </a:extLst>
                </a:gridCol>
                <a:gridCol w="4064000">
                  <a:extLst>
                    <a:ext uri="{9D8B030D-6E8A-4147-A177-3AD203B41FA5}">
                      <a16:colId xmlns:a16="http://schemas.microsoft.com/office/drawing/2014/main" val="2887761597"/>
                    </a:ext>
                  </a:extLst>
                </a:gridCol>
              </a:tblGrid>
              <a:tr h="0">
                <a:tc>
                  <a:txBody>
                    <a:bodyPr/>
                    <a:lstStyle/>
                    <a:p>
                      <a:pPr algn="ctr"/>
                      <a:r>
                        <a:rPr lang="en-IN" i="1" dirty="0"/>
                        <a:t>Gross Price</a:t>
                      </a:r>
                    </a:p>
                  </a:txBody>
                  <a:tcPr/>
                </a:tc>
                <a:tc>
                  <a:txBody>
                    <a:bodyPr/>
                    <a:lstStyle/>
                    <a:p>
                      <a:pPr algn="ctr"/>
                      <a:r>
                        <a:rPr lang="en-IN" b="0" i="1" dirty="0">
                          <a:ln>
                            <a:solidFill>
                              <a:schemeClr val="tx1"/>
                            </a:solidFill>
                          </a:ln>
                          <a:effectLst/>
                        </a:rPr>
                        <a:t>$30</a:t>
                      </a:r>
                    </a:p>
                  </a:txBody>
                  <a:tcPr/>
                </a:tc>
                <a:extLst>
                  <a:ext uri="{0D108BD9-81ED-4DB2-BD59-A6C34878D82A}">
                    <a16:rowId xmlns:a16="http://schemas.microsoft.com/office/drawing/2014/main" val="4218766420"/>
                  </a:ext>
                </a:extLst>
              </a:tr>
              <a:tr h="410321">
                <a:tc>
                  <a:txBody>
                    <a:bodyPr/>
                    <a:lstStyle/>
                    <a:p>
                      <a:pPr algn="ctr"/>
                      <a:r>
                        <a:rPr lang="en-IN" i="1" dirty="0"/>
                        <a:t>- Pre – Invoice Deduction</a:t>
                      </a:r>
                    </a:p>
                  </a:txBody>
                  <a:tcPr/>
                </a:tc>
                <a:tc>
                  <a:txBody>
                    <a:bodyPr/>
                    <a:lstStyle/>
                    <a:p>
                      <a:pPr algn="ctr"/>
                      <a:r>
                        <a:rPr lang="en-IN" i="1" dirty="0"/>
                        <a:t>$2</a:t>
                      </a:r>
                    </a:p>
                  </a:txBody>
                  <a:tcPr/>
                </a:tc>
                <a:extLst>
                  <a:ext uri="{0D108BD9-81ED-4DB2-BD59-A6C34878D82A}">
                    <a16:rowId xmlns:a16="http://schemas.microsoft.com/office/drawing/2014/main" val="2791096653"/>
                  </a:ext>
                </a:extLst>
              </a:tr>
              <a:tr h="410321">
                <a:tc>
                  <a:txBody>
                    <a:bodyPr/>
                    <a:lstStyle/>
                    <a:p>
                      <a:pPr algn="ctr"/>
                      <a:r>
                        <a:rPr lang="en-IN" i="1" dirty="0"/>
                        <a:t>= Net Invoice Sales</a:t>
                      </a:r>
                    </a:p>
                  </a:txBody>
                  <a:tcPr/>
                </a:tc>
                <a:tc>
                  <a:txBody>
                    <a:bodyPr/>
                    <a:lstStyle/>
                    <a:p>
                      <a:pPr algn="ctr"/>
                      <a:r>
                        <a:rPr lang="en-IN" i="1" dirty="0"/>
                        <a:t>$28</a:t>
                      </a:r>
                    </a:p>
                  </a:txBody>
                  <a:tcPr/>
                </a:tc>
                <a:extLst>
                  <a:ext uri="{0D108BD9-81ED-4DB2-BD59-A6C34878D82A}">
                    <a16:rowId xmlns:a16="http://schemas.microsoft.com/office/drawing/2014/main" val="2125609677"/>
                  </a:ext>
                </a:extLst>
              </a:tr>
              <a:tr h="410321">
                <a:tc>
                  <a:txBody>
                    <a:bodyPr/>
                    <a:lstStyle/>
                    <a:p>
                      <a:pPr marL="285750" indent="-285750" algn="ctr">
                        <a:buFontTx/>
                        <a:buChar char="-"/>
                      </a:pPr>
                      <a:r>
                        <a:rPr lang="en-IN" i="1" dirty="0"/>
                        <a:t>Post – Invoice Deduction</a:t>
                      </a:r>
                    </a:p>
                  </a:txBody>
                  <a:tcPr/>
                </a:tc>
                <a:tc>
                  <a:txBody>
                    <a:bodyPr/>
                    <a:lstStyle/>
                    <a:p>
                      <a:pPr algn="ctr"/>
                      <a:r>
                        <a:rPr lang="en-IN" i="1" dirty="0"/>
                        <a:t>$3</a:t>
                      </a:r>
                    </a:p>
                  </a:txBody>
                  <a:tcPr/>
                </a:tc>
                <a:extLst>
                  <a:ext uri="{0D108BD9-81ED-4DB2-BD59-A6C34878D82A}">
                    <a16:rowId xmlns:a16="http://schemas.microsoft.com/office/drawing/2014/main" val="4207684732"/>
                  </a:ext>
                </a:extLst>
              </a:tr>
              <a:tr h="410321">
                <a:tc>
                  <a:txBody>
                    <a:bodyPr/>
                    <a:lstStyle/>
                    <a:p>
                      <a:pPr algn="ctr"/>
                      <a:r>
                        <a:rPr lang="en-IN" i="1" dirty="0"/>
                        <a:t>= Net Sales</a:t>
                      </a:r>
                    </a:p>
                  </a:txBody>
                  <a:tcPr/>
                </a:tc>
                <a:tc>
                  <a:txBody>
                    <a:bodyPr/>
                    <a:lstStyle/>
                    <a:p>
                      <a:pPr algn="ctr"/>
                      <a:r>
                        <a:rPr lang="en-IN" i="1" dirty="0"/>
                        <a:t>$25</a:t>
                      </a:r>
                    </a:p>
                  </a:txBody>
                  <a:tcPr/>
                </a:tc>
                <a:extLst>
                  <a:ext uri="{0D108BD9-81ED-4DB2-BD59-A6C34878D82A}">
                    <a16:rowId xmlns:a16="http://schemas.microsoft.com/office/drawing/2014/main" val="3728843191"/>
                  </a:ext>
                </a:extLst>
              </a:tr>
              <a:tr h="410321">
                <a:tc>
                  <a:txBody>
                    <a:bodyPr/>
                    <a:lstStyle/>
                    <a:p>
                      <a:pPr algn="ctr"/>
                      <a:r>
                        <a:rPr lang="en-IN" i="1" dirty="0"/>
                        <a:t>-  Cost of Goods Sold</a:t>
                      </a:r>
                    </a:p>
                  </a:txBody>
                  <a:tcPr/>
                </a:tc>
                <a:tc>
                  <a:txBody>
                    <a:bodyPr/>
                    <a:lstStyle/>
                    <a:p>
                      <a:pPr algn="ctr"/>
                      <a:r>
                        <a:rPr lang="en-IN" i="1" dirty="0"/>
                        <a:t>$20</a:t>
                      </a:r>
                    </a:p>
                  </a:txBody>
                  <a:tcPr/>
                </a:tc>
                <a:extLst>
                  <a:ext uri="{0D108BD9-81ED-4DB2-BD59-A6C34878D82A}">
                    <a16:rowId xmlns:a16="http://schemas.microsoft.com/office/drawing/2014/main" val="1412283231"/>
                  </a:ext>
                </a:extLst>
              </a:tr>
              <a:tr h="410321">
                <a:tc>
                  <a:txBody>
                    <a:bodyPr/>
                    <a:lstStyle/>
                    <a:p>
                      <a:pPr algn="ctr"/>
                      <a:r>
                        <a:rPr lang="en-IN" i="1" dirty="0"/>
                        <a:t>= Gross Margin</a:t>
                      </a:r>
                    </a:p>
                  </a:txBody>
                  <a:tcPr/>
                </a:tc>
                <a:tc>
                  <a:txBody>
                    <a:bodyPr/>
                    <a:lstStyle/>
                    <a:p>
                      <a:pPr algn="ctr"/>
                      <a:r>
                        <a:rPr lang="en-IN" i="1" dirty="0"/>
                        <a:t>$5</a:t>
                      </a:r>
                    </a:p>
                  </a:txBody>
                  <a:tcPr/>
                </a:tc>
                <a:extLst>
                  <a:ext uri="{0D108BD9-81ED-4DB2-BD59-A6C34878D82A}">
                    <a16:rowId xmlns:a16="http://schemas.microsoft.com/office/drawing/2014/main" val="39899237"/>
                  </a:ext>
                </a:extLst>
              </a:tr>
              <a:tr h="410321">
                <a:tc>
                  <a:txBody>
                    <a:bodyPr/>
                    <a:lstStyle/>
                    <a:p>
                      <a:pPr algn="ctr"/>
                      <a:r>
                        <a:rPr lang="en-IN" i="1" dirty="0"/>
                        <a:t>- Ads &amp; Promotions</a:t>
                      </a:r>
                    </a:p>
                  </a:txBody>
                  <a:tcPr/>
                </a:tc>
                <a:tc>
                  <a:txBody>
                    <a:bodyPr/>
                    <a:lstStyle/>
                    <a:p>
                      <a:pPr algn="ctr"/>
                      <a:r>
                        <a:rPr lang="en-IN" i="1" dirty="0"/>
                        <a:t>$0.5</a:t>
                      </a:r>
                    </a:p>
                  </a:txBody>
                  <a:tcPr/>
                </a:tc>
                <a:extLst>
                  <a:ext uri="{0D108BD9-81ED-4DB2-BD59-A6C34878D82A}">
                    <a16:rowId xmlns:a16="http://schemas.microsoft.com/office/drawing/2014/main" val="1404960322"/>
                  </a:ext>
                </a:extLst>
              </a:tr>
              <a:tr h="410321">
                <a:tc>
                  <a:txBody>
                    <a:bodyPr/>
                    <a:lstStyle/>
                    <a:p>
                      <a:pPr algn="ctr"/>
                      <a:r>
                        <a:rPr lang="en-IN" i="1" dirty="0"/>
                        <a:t>- Other Operational Expenses</a:t>
                      </a:r>
                    </a:p>
                  </a:txBody>
                  <a:tcPr/>
                </a:tc>
                <a:tc>
                  <a:txBody>
                    <a:bodyPr/>
                    <a:lstStyle/>
                    <a:p>
                      <a:pPr algn="ctr"/>
                      <a:r>
                        <a:rPr lang="en-IN" i="1" dirty="0"/>
                        <a:t>$0.5</a:t>
                      </a:r>
                    </a:p>
                  </a:txBody>
                  <a:tcPr/>
                </a:tc>
                <a:extLst>
                  <a:ext uri="{0D108BD9-81ED-4DB2-BD59-A6C34878D82A}">
                    <a16:rowId xmlns:a16="http://schemas.microsoft.com/office/drawing/2014/main" val="1995855755"/>
                  </a:ext>
                </a:extLst>
              </a:tr>
              <a:tr h="410321">
                <a:tc>
                  <a:txBody>
                    <a:bodyPr/>
                    <a:lstStyle/>
                    <a:p>
                      <a:pPr algn="ctr"/>
                      <a:r>
                        <a:rPr lang="en-IN" i="1" dirty="0"/>
                        <a:t>= Net Profit</a:t>
                      </a:r>
                    </a:p>
                  </a:txBody>
                  <a:tcPr/>
                </a:tc>
                <a:tc>
                  <a:txBody>
                    <a:bodyPr/>
                    <a:lstStyle/>
                    <a:p>
                      <a:pPr algn="ctr"/>
                      <a:r>
                        <a:rPr lang="en-IN" i="1" dirty="0"/>
                        <a:t>$4</a:t>
                      </a:r>
                    </a:p>
                  </a:txBody>
                  <a:tcPr/>
                </a:tc>
                <a:extLst>
                  <a:ext uri="{0D108BD9-81ED-4DB2-BD59-A6C34878D82A}">
                    <a16:rowId xmlns:a16="http://schemas.microsoft.com/office/drawing/2014/main" val="1271351021"/>
                  </a:ext>
                </a:extLst>
              </a:tr>
              <a:tr h="410321">
                <a:tc>
                  <a:txBody>
                    <a:bodyPr/>
                    <a:lstStyle/>
                    <a:p>
                      <a:pPr algn="ctr"/>
                      <a:r>
                        <a:rPr lang="en-IN" i="1" dirty="0"/>
                        <a:t>Gross Margin % of Net Sales (GM/NS)</a:t>
                      </a:r>
                    </a:p>
                  </a:txBody>
                  <a:tcPr/>
                </a:tc>
                <a:tc>
                  <a:txBody>
                    <a:bodyPr/>
                    <a:lstStyle/>
                    <a:p>
                      <a:pPr algn="ctr"/>
                      <a:r>
                        <a:rPr lang="en-IN" i="1" dirty="0"/>
                        <a:t>20%</a:t>
                      </a:r>
                    </a:p>
                  </a:txBody>
                  <a:tcPr/>
                </a:tc>
                <a:extLst>
                  <a:ext uri="{0D108BD9-81ED-4DB2-BD59-A6C34878D82A}">
                    <a16:rowId xmlns:a16="http://schemas.microsoft.com/office/drawing/2014/main" val="1038702063"/>
                  </a:ext>
                </a:extLst>
              </a:tr>
            </a:tbl>
          </a:graphicData>
        </a:graphic>
      </p:graphicFrame>
    </p:spTree>
    <p:extLst>
      <p:ext uri="{BB962C8B-B14F-4D97-AF65-F5344CB8AC3E}">
        <p14:creationId xmlns:p14="http://schemas.microsoft.com/office/powerpoint/2010/main" val="116192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5000"/>
            <a:lum/>
          </a:blip>
          <a:srcRect/>
          <a:stretch>
            <a:fillRect t="-2000" b="-2000"/>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4BC4077-98DC-CE87-5C85-F31E5F4DE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8139"/>
            <a:ext cx="604953" cy="591994"/>
          </a:xfrm>
          <a:prstGeom prst="rect">
            <a:avLst/>
          </a:prstGeom>
        </p:spPr>
      </p:pic>
      <p:sp>
        <p:nvSpPr>
          <p:cNvPr id="3" name="TextBox 2">
            <a:extLst>
              <a:ext uri="{FF2B5EF4-FFF2-40B4-BE49-F238E27FC236}">
                <a16:creationId xmlns:a16="http://schemas.microsoft.com/office/drawing/2014/main" id="{9322E8F2-7362-2B41-8498-9C36006DB3C0}"/>
              </a:ext>
            </a:extLst>
          </p:cNvPr>
          <p:cNvSpPr txBox="1"/>
          <p:nvPr/>
        </p:nvSpPr>
        <p:spPr>
          <a:xfrm>
            <a:off x="149997" y="1108448"/>
            <a:ext cx="9540758" cy="584775"/>
          </a:xfrm>
          <a:prstGeom prst="rect">
            <a:avLst/>
          </a:prstGeom>
          <a:noFill/>
        </p:spPr>
        <p:txBody>
          <a:bodyPr wrap="square">
            <a:spAutoFit/>
          </a:bodyPr>
          <a:lstStyle/>
          <a:p>
            <a:r>
              <a:rPr lang="en-US" sz="3200" b="1" dirty="0">
                <a:effectLst>
                  <a:outerShdw blurRad="38100" dist="38100" dir="2700000" algn="tl">
                    <a:srgbClr val="000000">
                      <a:alpha val="43137"/>
                    </a:srgbClr>
                  </a:outerShdw>
                </a:effectLst>
                <a:latin typeface="Bahnschrift Light" panose="020B0502040204020203" pitchFamily="34" charset="0"/>
              </a:rPr>
              <a:t>Objective</a:t>
            </a:r>
            <a:r>
              <a:rPr lang="en-US" sz="3200" dirty="0"/>
              <a:t>: </a:t>
            </a:r>
            <a:r>
              <a:rPr lang="en-US" sz="3200" b="1" dirty="0">
                <a:effectLst>
                  <a:outerShdw blurRad="38100" dist="38100" dir="2700000" algn="tl">
                    <a:srgbClr val="000000">
                      <a:alpha val="43137"/>
                    </a:srgbClr>
                  </a:outerShdw>
                </a:effectLst>
                <a:latin typeface="Bahnschrift Light" panose="020B0502040204020203" pitchFamily="34" charset="0"/>
              </a:rPr>
              <a:t>Addressing the Core Business Problem</a:t>
            </a:r>
            <a:endParaRPr lang="en-IN" sz="3200" b="1" dirty="0">
              <a:effectLst>
                <a:outerShdw blurRad="38100" dist="38100" dir="2700000" algn="tl">
                  <a:srgbClr val="000000">
                    <a:alpha val="43137"/>
                  </a:srgbClr>
                </a:outerShdw>
              </a:effectLst>
              <a:latin typeface="Bahnschrift Light" panose="020B0502040204020203" pitchFamily="34" charset="0"/>
            </a:endParaRPr>
          </a:p>
        </p:txBody>
      </p:sp>
      <p:cxnSp>
        <p:nvCxnSpPr>
          <p:cNvPr id="4" name="Straight Connector 3">
            <a:extLst>
              <a:ext uri="{FF2B5EF4-FFF2-40B4-BE49-F238E27FC236}">
                <a16:creationId xmlns:a16="http://schemas.microsoft.com/office/drawing/2014/main" id="{4197A678-14DF-4682-0B35-D8BBC4087D76}"/>
              </a:ext>
            </a:extLst>
          </p:cNvPr>
          <p:cNvCxnSpPr>
            <a:cxnSpLocks/>
          </p:cNvCxnSpPr>
          <p:nvPr/>
        </p:nvCxnSpPr>
        <p:spPr>
          <a:xfrm>
            <a:off x="0" y="1904215"/>
            <a:ext cx="6400800"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6279DFC-842D-9F03-BF53-B9D1F5C4E47C}"/>
              </a:ext>
            </a:extLst>
          </p:cNvPr>
          <p:cNvSpPr txBox="1"/>
          <p:nvPr/>
        </p:nvSpPr>
        <p:spPr>
          <a:xfrm>
            <a:off x="637756" y="2435459"/>
            <a:ext cx="10617848" cy="1987082"/>
          </a:xfrm>
          <a:prstGeom prst="rect">
            <a:avLst/>
          </a:prstGeom>
          <a:noFill/>
        </p:spPr>
        <p:txBody>
          <a:bodyPr wrap="square">
            <a:spAutoFit/>
          </a:bodyPr>
          <a:lstStyle/>
          <a:p>
            <a:pPr>
              <a:lnSpc>
                <a:spcPct val="200000"/>
              </a:lnSpc>
            </a:pPr>
            <a:r>
              <a:rPr lang="en-IN" sz="1600" i="1" dirty="0">
                <a:latin typeface="Times New Roman" panose="02020603050405020304" pitchFamily="18" charset="0"/>
                <a:cs typeface="Times New Roman" panose="02020603050405020304" pitchFamily="18" charset="0"/>
              </a:rPr>
              <a:t>AtliQ Hardware has emerged as a leading player in the electronics market, but they faced significant challenges in </a:t>
            </a:r>
            <a:r>
              <a:rPr lang="en-IN" sz="1600" b="1" i="1" dirty="0">
                <a:latin typeface="Times New Roman" panose="02020603050405020304" pitchFamily="18" charset="0"/>
                <a:cs typeface="Times New Roman" panose="02020603050405020304" pitchFamily="18" charset="0"/>
              </a:rPr>
              <a:t>Latin America </a:t>
            </a:r>
            <a:r>
              <a:rPr lang="en-IN" sz="1600" i="1" dirty="0">
                <a:latin typeface="Times New Roman" panose="02020603050405020304" pitchFamily="18" charset="0"/>
                <a:cs typeface="Times New Roman" panose="02020603050405020304" pitchFamily="18" charset="0"/>
              </a:rPr>
              <a:t>due to intense competition. To address these issues, the company is leveraging data analytics. In their upcoming annual strategic meeting, AtliQ Hardware plans to integrate data analytics to tackle their sales problems in the Latin American market.</a:t>
            </a:r>
          </a:p>
        </p:txBody>
      </p:sp>
    </p:spTree>
    <p:extLst>
      <p:ext uri="{BB962C8B-B14F-4D97-AF65-F5344CB8AC3E}">
        <p14:creationId xmlns:p14="http://schemas.microsoft.com/office/powerpoint/2010/main" val="21241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7EA5D8-74CD-43E9-EFC4-F4BF9B8222EB}"/>
              </a:ext>
            </a:extLst>
          </p:cNvPr>
          <p:cNvPicPr>
            <a:picLocks noChangeAspect="1"/>
          </p:cNvPicPr>
          <p:nvPr/>
        </p:nvPicPr>
        <p:blipFill rotWithShape="1">
          <a:blip r:embed="rId2">
            <a:extLst>
              <a:ext uri="{28A0092B-C50C-407E-A947-70E740481C1C}">
                <a14:useLocalDpi xmlns:a14="http://schemas.microsoft.com/office/drawing/2010/main" val="0"/>
              </a:ext>
            </a:extLst>
          </a:blip>
          <a:srcRect t="1613" b="1613"/>
          <a:stretch/>
        </p:blipFill>
        <p:spPr>
          <a:xfrm>
            <a:off x="196648" y="110615"/>
            <a:ext cx="11798704" cy="6636771"/>
          </a:xfrm>
          <a:prstGeom prst="rect">
            <a:avLst/>
          </a:prstGeom>
        </p:spPr>
      </p:pic>
      <p:sp>
        <p:nvSpPr>
          <p:cNvPr id="6" name="Freeform: Shape 5">
            <a:extLst>
              <a:ext uri="{FF2B5EF4-FFF2-40B4-BE49-F238E27FC236}">
                <a16:creationId xmlns:a16="http://schemas.microsoft.com/office/drawing/2014/main" id="{3C4DE145-FF18-95D3-E461-C10CCC4F7AC2}"/>
              </a:ext>
            </a:extLst>
          </p:cNvPr>
          <p:cNvSpPr/>
          <p:nvPr/>
        </p:nvSpPr>
        <p:spPr>
          <a:xfrm>
            <a:off x="0" y="0"/>
            <a:ext cx="12192000" cy="6858000"/>
          </a:xfrm>
          <a:custGeom>
            <a:avLst/>
            <a:gdLst/>
            <a:ahLst/>
            <a:cxnLst/>
            <a:rect l="l" t="t" r="r" b="b"/>
            <a:pathLst>
              <a:path w="12192000" h="6858000">
                <a:moveTo>
                  <a:pt x="4389559" y="2972650"/>
                </a:moveTo>
                <a:lnTo>
                  <a:pt x="4477610" y="3259419"/>
                </a:lnTo>
                <a:lnTo>
                  <a:pt x="4302426" y="3259419"/>
                </a:lnTo>
                <a:close/>
                <a:moveTo>
                  <a:pt x="8523946" y="2938913"/>
                </a:moveTo>
                <a:cubicBezTo>
                  <a:pt x="8575822" y="2938913"/>
                  <a:pt x="8616905" y="2956235"/>
                  <a:pt x="8647196" y="2990879"/>
                </a:cubicBezTo>
                <a:cubicBezTo>
                  <a:pt x="8677488" y="3025524"/>
                  <a:pt x="8692633" y="3080393"/>
                  <a:pt x="8692633" y="3155486"/>
                </a:cubicBezTo>
                <a:cubicBezTo>
                  <a:pt x="8692633" y="3244727"/>
                  <a:pt x="8678122" y="3306579"/>
                  <a:pt x="8649100" y="3341042"/>
                </a:cubicBezTo>
                <a:cubicBezTo>
                  <a:pt x="8620079" y="3375505"/>
                  <a:pt x="8579086" y="3392736"/>
                  <a:pt x="8526122" y="3392736"/>
                </a:cubicBezTo>
                <a:cubicBezTo>
                  <a:pt x="8474609" y="3392736"/>
                  <a:pt x="8433888" y="3375142"/>
                  <a:pt x="8403960" y="3339953"/>
                </a:cubicBezTo>
                <a:cubicBezTo>
                  <a:pt x="8374032" y="3304765"/>
                  <a:pt x="8359067" y="3246903"/>
                  <a:pt x="8359067" y="3166369"/>
                </a:cubicBezTo>
                <a:cubicBezTo>
                  <a:pt x="8359067" y="3085108"/>
                  <a:pt x="8374122" y="3026884"/>
                  <a:pt x="8404232" y="2991696"/>
                </a:cubicBezTo>
                <a:cubicBezTo>
                  <a:pt x="8434342" y="2956507"/>
                  <a:pt x="8474246" y="2938913"/>
                  <a:pt x="8523946" y="2938913"/>
                </a:cubicBezTo>
                <a:close/>
                <a:moveTo>
                  <a:pt x="9106152" y="2765872"/>
                </a:moveTo>
                <a:lnTo>
                  <a:pt x="9106152" y="3241147"/>
                </a:lnTo>
                <a:cubicBezTo>
                  <a:pt x="9106152" y="3280298"/>
                  <a:pt x="9113770" y="3325250"/>
                  <a:pt x="9129006" y="3376003"/>
                </a:cubicBezTo>
                <a:cubicBezTo>
                  <a:pt x="9138438" y="3407542"/>
                  <a:pt x="9155942" y="3438174"/>
                  <a:pt x="9181517" y="3467902"/>
                </a:cubicBezTo>
                <a:cubicBezTo>
                  <a:pt x="9207092" y="3497629"/>
                  <a:pt x="9235298" y="3520558"/>
                  <a:pt x="9266133" y="3536690"/>
                </a:cubicBezTo>
                <a:cubicBezTo>
                  <a:pt x="9296968" y="3552822"/>
                  <a:pt x="9335331" y="3563607"/>
                  <a:pt x="9381221" y="3569046"/>
                </a:cubicBezTo>
                <a:cubicBezTo>
                  <a:pt x="9427112" y="3574485"/>
                  <a:pt x="9469464" y="3577204"/>
                  <a:pt x="9508281" y="3577204"/>
                </a:cubicBezTo>
                <a:cubicBezTo>
                  <a:pt x="9575393" y="3577204"/>
                  <a:pt x="9632892" y="3568322"/>
                  <a:pt x="9680777" y="3550558"/>
                </a:cubicBezTo>
                <a:cubicBezTo>
                  <a:pt x="9715240" y="3537872"/>
                  <a:pt x="9748162" y="3515849"/>
                  <a:pt x="9779541" y="3484490"/>
                </a:cubicBezTo>
                <a:cubicBezTo>
                  <a:pt x="9810920" y="3453130"/>
                  <a:pt x="9833956" y="3416515"/>
                  <a:pt x="9848648" y="3374643"/>
                </a:cubicBezTo>
                <a:cubicBezTo>
                  <a:pt x="9863340" y="3332772"/>
                  <a:pt x="9870686" y="3288273"/>
                  <a:pt x="9870686" y="3241147"/>
                </a:cubicBezTo>
                <a:lnTo>
                  <a:pt x="9870686" y="2765872"/>
                </a:lnTo>
                <a:lnTo>
                  <a:pt x="9624730" y="2765872"/>
                </a:lnTo>
                <a:lnTo>
                  <a:pt x="9624730" y="3252464"/>
                </a:lnTo>
                <a:cubicBezTo>
                  <a:pt x="9624730" y="3296682"/>
                  <a:pt x="9612668" y="3330843"/>
                  <a:pt x="9588544" y="3354947"/>
                </a:cubicBezTo>
                <a:cubicBezTo>
                  <a:pt x="9564419" y="3379052"/>
                  <a:pt x="9531135" y="3391104"/>
                  <a:pt x="9488692" y="3391104"/>
                </a:cubicBezTo>
                <a:cubicBezTo>
                  <a:pt x="9445884" y="3391104"/>
                  <a:pt x="9412419" y="3378872"/>
                  <a:pt x="9388295" y="3354408"/>
                </a:cubicBezTo>
                <a:cubicBezTo>
                  <a:pt x="9364171" y="3329943"/>
                  <a:pt x="9352109" y="3295962"/>
                  <a:pt x="9352109" y="3252464"/>
                </a:cubicBezTo>
                <a:lnTo>
                  <a:pt x="9352109" y="2765872"/>
                </a:lnTo>
                <a:close/>
                <a:moveTo>
                  <a:pt x="7224848" y="2765872"/>
                </a:moveTo>
                <a:lnTo>
                  <a:pt x="7535560" y="3229490"/>
                </a:lnTo>
                <a:lnTo>
                  <a:pt x="7535560" y="3563600"/>
                </a:lnTo>
                <a:lnTo>
                  <a:pt x="7782605" y="3563600"/>
                </a:lnTo>
                <a:lnTo>
                  <a:pt x="7782605" y="3229490"/>
                </a:lnTo>
                <a:lnTo>
                  <a:pt x="8092772" y="2765872"/>
                </a:lnTo>
                <a:lnTo>
                  <a:pt x="7820432" y="2765872"/>
                </a:lnTo>
                <a:lnTo>
                  <a:pt x="7659380" y="3034990"/>
                </a:lnTo>
                <a:lnTo>
                  <a:pt x="7498659" y="2765872"/>
                </a:lnTo>
                <a:close/>
                <a:moveTo>
                  <a:pt x="5906297" y="2765872"/>
                </a:moveTo>
                <a:lnTo>
                  <a:pt x="5906297" y="3563600"/>
                </a:lnTo>
                <a:lnTo>
                  <a:pt x="6152798" y="3563600"/>
                </a:lnTo>
                <a:lnTo>
                  <a:pt x="6152798" y="3368938"/>
                </a:lnTo>
                <a:lnTo>
                  <a:pt x="6280155" y="3235536"/>
                </a:lnTo>
                <a:lnTo>
                  <a:pt x="6448349" y="3563600"/>
                </a:lnTo>
                <a:lnTo>
                  <a:pt x="6751910" y="3563600"/>
                </a:lnTo>
                <a:lnTo>
                  <a:pt x="6447746" y="3066976"/>
                </a:lnTo>
                <a:lnTo>
                  <a:pt x="6738850" y="2765872"/>
                </a:lnTo>
                <a:lnTo>
                  <a:pt x="6411007" y="2765872"/>
                </a:lnTo>
                <a:lnTo>
                  <a:pt x="6152798" y="3067333"/>
                </a:lnTo>
                <a:lnTo>
                  <a:pt x="6152798" y="2765872"/>
                </a:lnTo>
                <a:close/>
                <a:moveTo>
                  <a:pt x="4944816" y="2765872"/>
                </a:moveTo>
                <a:lnTo>
                  <a:pt x="4944816" y="3563600"/>
                </a:lnTo>
                <a:lnTo>
                  <a:pt x="5176625" y="3563600"/>
                </a:lnTo>
                <a:lnTo>
                  <a:pt x="5176625" y="3125591"/>
                </a:lnTo>
                <a:lnTo>
                  <a:pt x="5475365" y="3563600"/>
                </a:lnTo>
                <a:lnTo>
                  <a:pt x="5707718" y="3563600"/>
                </a:lnTo>
                <a:lnTo>
                  <a:pt x="5707718" y="2765872"/>
                </a:lnTo>
                <a:lnTo>
                  <a:pt x="5475365" y="2765872"/>
                </a:lnTo>
                <a:lnTo>
                  <a:pt x="5475365" y="3207214"/>
                </a:lnTo>
                <a:lnTo>
                  <a:pt x="5174993" y="2765872"/>
                </a:lnTo>
                <a:close/>
                <a:moveTo>
                  <a:pt x="4258146" y="2765872"/>
                </a:moveTo>
                <a:lnTo>
                  <a:pt x="3958318" y="3563600"/>
                </a:lnTo>
                <a:lnTo>
                  <a:pt x="4210005" y="3563600"/>
                </a:lnTo>
                <a:lnTo>
                  <a:pt x="4248887" y="3431915"/>
                </a:lnTo>
                <a:lnTo>
                  <a:pt x="4528743" y="3431915"/>
                </a:lnTo>
                <a:lnTo>
                  <a:pt x="4568653" y="3563600"/>
                </a:lnTo>
                <a:lnTo>
                  <a:pt x="4826786" y="3563600"/>
                </a:lnTo>
                <a:lnTo>
                  <a:pt x="4527025" y="2765872"/>
                </a:lnTo>
                <a:close/>
                <a:moveTo>
                  <a:pt x="3077372" y="2765872"/>
                </a:moveTo>
                <a:lnTo>
                  <a:pt x="3077372" y="3563600"/>
                </a:lnTo>
                <a:lnTo>
                  <a:pt x="3323873" y="3563600"/>
                </a:lnTo>
                <a:lnTo>
                  <a:pt x="3323873" y="3240918"/>
                </a:lnTo>
                <a:lnTo>
                  <a:pt x="3593229" y="3240918"/>
                </a:lnTo>
                <a:lnTo>
                  <a:pt x="3593229" y="3563600"/>
                </a:lnTo>
                <a:lnTo>
                  <a:pt x="3840818" y="3563600"/>
                </a:lnTo>
                <a:lnTo>
                  <a:pt x="3840818" y="2765872"/>
                </a:lnTo>
                <a:lnTo>
                  <a:pt x="3593229" y="2765872"/>
                </a:lnTo>
                <a:lnTo>
                  <a:pt x="3593229" y="3045023"/>
                </a:lnTo>
                <a:lnTo>
                  <a:pt x="3323873" y="3045023"/>
                </a:lnTo>
                <a:lnTo>
                  <a:pt x="3323873" y="2765872"/>
                </a:lnTo>
                <a:close/>
                <a:moveTo>
                  <a:pt x="2182036" y="2765872"/>
                </a:moveTo>
                <a:lnTo>
                  <a:pt x="2182036" y="2962855"/>
                </a:lnTo>
                <a:lnTo>
                  <a:pt x="2433434" y="2962855"/>
                </a:lnTo>
                <a:lnTo>
                  <a:pt x="2433434" y="3563600"/>
                </a:lnTo>
                <a:lnTo>
                  <a:pt x="2679935" y="3563600"/>
                </a:lnTo>
                <a:lnTo>
                  <a:pt x="2679935" y="2962855"/>
                </a:lnTo>
                <a:lnTo>
                  <a:pt x="2931334" y="2962855"/>
                </a:lnTo>
                <a:lnTo>
                  <a:pt x="2931334" y="2765872"/>
                </a:lnTo>
                <a:close/>
                <a:moveTo>
                  <a:pt x="8524490" y="2752268"/>
                </a:moveTo>
                <a:cubicBezTo>
                  <a:pt x="8394982" y="2752268"/>
                  <a:pt x="8293951" y="2788545"/>
                  <a:pt x="8221397" y="2861099"/>
                </a:cubicBezTo>
                <a:cubicBezTo>
                  <a:pt x="8148843" y="2933653"/>
                  <a:pt x="8112566" y="3035046"/>
                  <a:pt x="8112566" y="3165280"/>
                </a:cubicBezTo>
                <a:cubicBezTo>
                  <a:pt x="8112566" y="3258512"/>
                  <a:pt x="8130886" y="3336144"/>
                  <a:pt x="8167526" y="3398178"/>
                </a:cubicBezTo>
                <a:cubicBezTo>
                  <a:pt x="8204165" y="3460211"/>
                  <a:pt x="8251960" y="3505557"/>
                  <a:pt x="8310910" y="3534216"/>
                </a:cubicBezTo>
                <a:cubicBezTo>
                  <a:pt x="8369860" y="3562875"/>
                  <a:pt x="8444318" y="3577204"/>
                  <a:pt x="8534284" y="3577204"/>
                </a:cubicBezTo>
                <a:cubicBezTo>
                  <a:pt x="8622800" y="3577204"/>
                  <a:pt x="8696714" y="3560607"/>
                  <a:pt x="8756026" y="3527414"/>
                </a:cubicBezTo>
                <a:cubicBezTo>
                  <a:pt x="8815340" y="3494221"/>
                  <a:pt x="8860686" y="3447786"/>
                  <a:pt x="8892065" y="3388111"/>
                </a:cubicBezTo>
                <a:cubicBezTo>
                  <a:pt x="8923444" y="3328435"/>
                  <a:pt x="8939134" y="3251982"/>
                  <a:pt x="8939134" y="3158750"/>
                </a:cubicBezTo>
                <a:cubicBezTo>
                  <a:pt x="8939134" y="3030331"/>
                  <a:pt x="8903220" y="2930478"/>
                  <a:pt x="8831392" y="2859195"/>
                </a:cubicBezTo>
                <a:cubicBezTo>
                  <a:pt x="8759564" y="2787910"/>
                  <a:pt x="8657263" y="2752268"/>
                  <a:pt x="8524490" y="2752268"/>
                </a:cubicBezTo>
                <a:close/>
                <a:moveTo>
                  <a:pt x="0" y="0"/>
                </a:moveTo>
                <a:lnTo>
                  <a:pt x="12192000" y="0"/>
                </a:lnTo>
                <a:lnTo>
                  <a:pt x="12192000" y="6858000"/>
                </a:lnTo>
                <a:lnTo>
                  <a:pt x="0" y="6858000"/>
                </a:lnTo>
                <a:close/>
              </a:path>
            </a:pathLst>
          </a:cu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pic>
        <p:nvPicPr>
          <p:cNvPr id="16" name="Picture 15">
            <a:extLst>
              <a:ext uri="{FF2B5EF4-FFF2-40B4-BE49-F238E27FC236}">
                <a16:creationId xmlns:a16="http://schemas.microsoft.com/office/drawing/2014/main" id="{EA76500A-E75D-992F-0209-BE5A9E8DF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76" y="289560"/>
            <a:ext cx="879348" cy="860510"/>
          </a:xfrm>
          <a:prstGeom prst="rect">
            <a:avLst/>
          </a:prstGeom>
        </p:spPr>
      </p:pic>
      <p:pic>
        <p:nvPicPr>
          <p:cNvPr id="17" name="Picture 16">
            <a:hlinkClick r:id="rId4"/>
            <a:extLst>
              <a:ext uri="{FF2B5EF4-FFF2-40B4-BE49-F238E27FC236}">
                <a16:creationId xmlns:a16="http://schemas.microsoft.com/office/drawing/2014/main" id="{6C5F112B-AAE4-89AE-574E-A16FDCEE9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648" y="6075809"/>
            <a:ext cx="976964" cy="558332"/>
          </a:xfrm>
          <a:prstGeom prst="rect">
            <a:avLst/>
          </a:prstGeom>
        </p:spPr>
      </p:pic>
      <p:pic>
        <p:nvPicPr>
          <p:cNvPr id="18" name="Picture 17">
            <a:hlinkClick r:id="rId6"/>
            <a:extLst>
              <a:ext uri="{FF2B5EF4-FFF2-40B4-BE49-F238E27FC236}">
                <a16:creationId xmlns:a16="http://schemas.microsoft.com/office/drawing/2014/main" id="{30DF0173-A9FC-B7D8-9ED9-D6BFFDD89A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45634" y="5997667"/>
            <a:ext cx="749718" cy="749718"/>
          </a:xfrm>
          <a:prstGeom prst="rect">
            <a:avLst/>
          </a:prstGeom>
        </p:spPr>
      </p:pic>
    </p:spTree>
    <p:extLst>
      <p:ext uri="{BB962C8B-B14F-4D97-AF65-F5344CB8AC3E}">
        <p14:creationId xmlns:p14="http://schemas.microsoft.com/office/powerpoint/2010/main" val="197452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271</Words>
  <Application>Microsoft Office PowerPoint</Application>
  <PresentationFormat>Widescreen</PresentationFormat>
  <Paragraphs>55</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 Light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Rupankar Ghosh</dc:creator>
  <cp:lastModifiedBy>Rupankar Ghosh</cp:lastModifiedBy>
  <cp:revision>1</cp:revision>
  <dcterms:created xsi:type="dcterms:W3CDTF">2024-08-25T10:50:50Z</dcterms:created>
  <dcterms:modified xsi:type="dcterms:W3CDTF">2024-08-29T15:11:07Z</dcterms:modified>
</cp:coreProperties>
</file>