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0F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BC9735-1888-4553-99BB-D3919015F7AB}"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4592BD2A-E17E-44D9-8F88-F5156D1F89B4}">
      <dgm:prSet phldrT="[Text]" custT="1"/>
      <dgm:spPr/>
      <dgm:t>
        <a:bodyPr/>
        <a:lstStyle/>
        <a:p>
          <a:r>
            <a:rPr lang="en-US" sz="1800" dirty="0"/>
            <a:t>Environment</a:t>
          </a:r>
        </a:p>
        <a:p>
          <a:r>
            <a:rPr lang="en-US" sz="1800" dirty="0"/>
            <a:t>Setup</a:t>
          </a:r>
        </a:p>
      </dgm:t>
    </dgm:pt>
    <dgm:pt modelId="{4C50C987-7746-44BD-B0B7-3F4FC9F51E2D}" type="parTrans" cxnId="{9585333F-24AE-4DDE-98FF-359B4E2433F9}">
      <dgm:prSet/>
      <dgm:spPr/>
      <dgm:t>
        <a:bodyPr/>
        <a:lstStyle/>
        <a:p>
          <a:endParaRPr lang="en-US"/>
        </a:p>
      </dgm:t>
    </dgm:pt>
    <dgm:pt modelId="{33D47D99-B107-4E74-A0EE-4D6998DA48B3}" type="sibTrans" cxnId="{9585333F-24AE-4DDE-98FF-359B4E2433F9}">
      <dgm:prSet/>
      <dgm:spPr/>
      <dgm:t>
        <a:bodyPr/>
        <a:lstStyle/>
        <a:p>
          <a:endParaRPr lang="en-US"/>
        </a:p>
      </dgm:t>
    </dgm:pt>
    <dgm:pt modelId="{05DCFD6E-44A8-4683-B510-4C58A4E9C3B8}">
      <dgm:prSet phldrT="[Text]" custT="1"/>
      <dgm:spPr/>
      <dgm:t>
        <a:bodyPr/>
        <a:lstStyle/>
        <a:p>
          <a:r>
            <a:rPr lang="en-US" sz="1600" dirty="0"/>
            <a:t>  Install Docker</a:t>
          </a:r>
        </a:p>
      </dgm:t>
    </dgm:pt>
    <dgm:pt modelId="{699DF3E9-BEAD-44B5-9283-74925CEE8431}" type="parTrans" cxnId="{8DA2ECC7-65AB-4341-A2EA-9112C1B5809C}">
      <dgm:prSet/>
      <dgm:spPr/>
      <dgm:t>
        <a:bodyPr/>
        <a:lstStyle/>
        <a:p>
          <a:endParaRPr lang="en-US"/>
        </a:p>
      </dgm:t>
    </dgm:pt>
    <dgm:pt modelId="{520142CF-A8F5-4B8C-AA9C-9841B00C24C3}" type="sibTrans" cxnId="{8DA2ECC7-65AB-4341-A2EA-9112C1B5809C}">
      <dgm:prSet/>
      <dgm:spPr/>
      <dgm:t>
        <a:bodyPr/>
        <a:lstStyle/>
        <a:p>
          <a:endParaRPr lang="en-US"/>
        </a:p>
      </dgm:t>
    </dgm:pt>
    <dgm:pt modelId="{CB9A7A78-D656-4F50-9452-07E62B7B6D64}">
      <dgm:prSet phldrT="[Text]" custT="1"/>
      <dgm:spPr/>
      <dgm:t>
        <a:bodyPr/>
        <a:lstStyle/>
        <a:p>
          <a:r>
            <a:rPr lang="en-US" sz="1800" dirty="0"/>
            <a:t>Telemetry Data Collection</a:t>
          </a:r>
        </a:p>
      </dgm:t>
    </dgm:pt>
    <dgm:pt modelId="{5729C123-4C45-42F1-8CE4-F6AE45D5EDBA}" type="parTrans" cxnId="{CE363246-1DCA-4C31-9944-132ABC13FD59}">
      <dgm:prSet/>
      <dgm:spPr/>
      <dgm:t>
        <a:bodyPr/>
        <a:lstStyle/>
        <a:p>
          <a:endParaRPr lang="en-US"/>
        </a:p>
      </dgm:t>
    </dgm:pt>
    <dgm:pt modelId="{075CDBDC-18DE-405B-8492-F3A396F76C57}" type="sibTrans" cxnId="{CE363246-1DCA-4C31-9944-132ABC13FD59}">
      <dgm:prSet/>
      <dgm:spPr/>
      <dgm:t>
        <a:bodyPr/>
        <a:lstStyle/>
        <a:p>
          <a:endParaRPr lang="en-US"/>
        </a:p>
      </dgm:t>
    </dgm:pt>
    <dgm:pt modelId="{FCF42762-A61B-4554-96F6-9302A69EF23A}">
      <dgm:prSet phldrT="[Text]" custT="1"/>
      <dgm:spPr/>
      <dgm:t>
        <a:bodyPr/>
        <a:lstStyle/>
        <a:p>
          <a:r>
            <a:rPr lang="en-US" sz="1600" dirty="0"/>
            <a:t> Collect_telemetry.py
 Metrics: CPU,  memory, NIC</a:t>
          </a:r>
        </a:p>
      </dgm:t>
    </dgm:pt>
    <dgm:pt modelId="{B357F26C-6317-441B-B418-3B9420489228}" type="parTrans" cxnId="{B786F1E8-E094-4178-8B49-B65DEBFB4400}">
      <dgm:prSet/>
      <dgm:spPr/>
      <dgm:t>
        <a:bodyPr/>
        <a:lstStyle/>
        <a:p>
          <a:endParaRPr lang="en-US"/>
        </a:p>
      </dgm:t>
    </dgm:pt>
    <dgm:pt modelId="{33A4D955-0C32-4960-9F70-95400DDB5E2A}" type="sibTrans" cxnId="{B786F1E8-E094-4178-8B49-B65DEBFB4400}">
      <dgm:prSet/>
      <dgm:spPr/>
      <dgm:t>
        <a:bodyPr/>
        <a:lstStyle/>
        <a:p>
          <a:endParaRPr lang="en-US"/>
        </a:p>
      </dgm:t>
    </dgm:pt>
    <dgm:pt modelId="{CC993B0C-E6BB-4B59-A5E5-44D9B9A04279}">
      <dgm:prSet phldrT="[Text]"/>
      <dgm:spPr/>
      <dgm:t>
        <a:bodyPr/>
        <a:lstStyle/>
        <a:p>
          <a:r>
            <a:rPr lang="en-US" dirty="0"/>
            <a:t>System Stress Testing</a:t>
          </a:r>
        </a:p>
      </dgm:t>
    </dgm:pt>
    <dgm:pt modelId="{E7A8A55A-5BE9-4196-BE1F-1F6112103CDE}" type="parTrans" cxnId="{3448EC76-86CA-407E-A731-2AB1C0190C94}">
      <dgm:prSet/>
      <dgm:spPr/>
      <dgm:t>
        <a:bodyPr/>
        <a:lstStyle/>
        <a:p>
          <a:endParaRPr lang="en-US"/>
        </a:p>
      </dgm:t>
    </dgm:pt>
    <dgm:pt modelId="{A9C82CBA-ECF8-457A-9AFD-96AE163045DC}" type="sibTrans" cxnId="{3448EC76-86CA-407E-A731-2AB1C0190C94}">
      <dgm:prSet/>
      <dgm:spPr/>
      <dgm:t>
        <a:bodyPr/>
        <a:lstStyle/>
        <a:p>
          <a:endParaRPr lang="en-US"/>
        </a:p>
      </dgm:t>
    </dgm:pt>
    <dgm:pt modelId="{07E098C8-36BA-499E-95FC-38E728BE7CC1}">
      <dgm:prSet/>
      <dgm:spPr/>
      <dgm:t>
        <a:bodyPr/>
        <a:lstStyle/>
        <a:p>
          <a:endParaRPr lang="en-US"/>
        </a:p>
      </dgm:t>
    </dgm:pt>
    <dgm:pt modelId="{DEE1D8D3-4045-427B-A6E5-9E30DCC6DBA7}" type="parTrans" cxnId="{82F907C6-DC76-45A4-83E7-A4A44F7BDDFC}">
      <dgm:prSet/>
      <dgm:spPr/>
      <dgm:t>
        <a:bodyPr/>
        <a:lstStyle/>
        <a:p>
          <a:endParaRPr lang="en-US"/>
        </a:p>
      </dgm:t>
    </dgm:pt>
    <dgm:pt modelId="{39B3B498-0137-45EB-8603-687159E68A2C}" type="sibTrans" cxnId="{82F907C6-DC76-45A4-83E7-A4A44F7BDDFC}">
      <dgm:prSet/>
      <dgm:spPr/>
      <dgm:t>
        <a:bodyPr/>
        <a:lstStyle/>
        <a:p>
          <a:endParaRPr lang="en-US"/>
        </a:p>
      </dgm:t>
    </dgm:pt>
    <dgm:pt modelId="{F093634F-6CC7-472C-986A-A1BA35C52D3D}">
      <dgm:prSet/>
      <dgm:spPr/>
      <dgm:t>
        <a:bodyPr/>
        <a:lstStyle/>
        <a:p>
          <a:endParaRPr lang="en-US"/>
        </a:p>
      </dgm:t>
    </dgm:pt>
    <dgm:pt modelId="{5339259F-2C4C-4FA1-8D1F-32D3EF4F1587}" type="parTrans" cxnId="{EA0A290A-39DA-43D4-83E1-A45875069F3F}">
      <dgm:prSet/>
      <dgm:spPr/>
      <dgm:t>
        <a:bodyPr/>
        <a:lstStyle/>
        <a:p>
          <a:endParaRPr lang="en-US"/>
        </a:p>
      </dgm:t>
    </dgm:pt>
    <dgm:pt modelId="{841A00B7-43C0-4572-A8FF-399F4EF65C3D}" type="sibTrans" cxnId="{EA0A290A-39DA-43D4-83E1-A45875069F3F}">
      <dgm:prSet/>
      <dgm:spPr/>
      <dgm:t>
        <a:bodyPr/>
        <a:lstStyle/>
        <a:p>
          <a:endParaRPr lang="en-US"/>
        </a:p>
      </dgm:t>
    </dgm:pt>
    <dgm:pt modelId="{D3BC1F3E-5960-4F90-8191-48CC8401682E}">
      <dgm:prSet phldrT="[Text]" custT="1"/>
      <dgm:spPr/>
      <dgm:t>
        <a:bodyPr/>
        <a:lstStyle/>
        <a:p>
          <a:r>
            <a:rPr lang="en-US" sz="1600" dirty="0"/>
            <a:t>  Python packages</a:t>
          </a:r>
        </a:p>
      </dgm:t>
    </dgm:pt>
    <dgm:pt modelId="{C679775E-34F6-4305-82F2-F132AAAFB3EC}" type="parTrans" cxnId="{D6611948-4BC8-429E-9233-FC23D8F46E2F}">
      <dgm:prSet/>
      <dgm:spPr/>
      <dgm:t>
        <a:bodyPr/>
        <a:lstStyle/>
        <a:p>
          <a:endParaRPr lang="en-US"/>
        </a:p>
      </dgm:t>
    </dgm:pt>
    <dgm:pt modelId="{82B2EFB9-3E84-41E7-9D72-ABF8645E3FE7}" type="sibTrans" cxnId="{D6611948-4BC8-429E-9233-FC23D8F46E2F}">
      <dgm:prSet/>
      <dgm:spPr/>
      <dgm:t>
        <a:bodyPr/>
        <a:lstStyle/>
        <a:p>
          <a:endParaRPr lang="en-US"/>
        </a:p>
      </dgm:t>
    </dgm:pt>
    <dgm:pt modelId="{52421197-86A3-4C13-946E-2DA984871F87}">
      <dgm:prSet phldrT="[Text]"/>
      <dgm:spPr/>
      <dgm:t>
        <a:bodyPr/>
        <a:lstStyle/>
        <a:p>
          <a:r>
            <a:rPr lang="en-US" dirty="0"/>
            <a:t>   Docker container
   Stress test scripts</a:t>
          </a:r>
        </a:p>
      </dgm:t>
    </dgm:pt>
    <dgm:pt modelId="{0FAE13D4-20DE-40C4-A704-4B95F9D6D1D7}" type="sibTrans" cxnId="{9DE54687-D954-44AE-BB49-622DA43C9282}">
      <dgm:prSet/>
      <dgm:spPr/>
      <dgm:t>
        <a:bodyPr/>
        <a:lstStyle/>
        <a:p>
          <a:endParaRPr lang="en-US"/>
        </a:p>
      </dgm:t>
    </dgm:pt>
    <dgm:pt modelId="{504F450A-6CE9-465D-A0D1-B7A55C054BB7}" type="parTrans" cxnId="{9DE54687-D954-44AE-BB49-622DA43C9282}">
      <dgm:prSet/>
      <dgm:spPr/>
      <dgm:t>
        <a:bodyPr/>
        <a:lstStyle/>
        <a:p>
          <a:endParaRPr lang="en-US"/>
        </a:p>
      </dgm:t>
    </dgm:pt>
    <dgm:pt modelId="{025D5472-DE32-4575-A186-472FD819294D}">
      <dgm:prSet/>
      <dgm:spPr/>
      <dgm:t>
        <a:bodyPr/>
        <a:lstStyle/>
        <a:p>
          <a:endParaRPr lang="en-US" dirty="0"/>
        </a:p>
      </dgm:t>
    </dgm:pt>
    <dgm:pt modelId="{BF3B5745-D077-4042-A8A4-0FF85C69CA8B}" type="parTrans" cxnId="{54E54EC8-DCA9-4730-9CDD-2AA01B5A785E}">
      <dgm:prSet/>
      <dgm:spPr/>
      <dgm:t>
        <a:bodyPr/>
        <a:lstStyle/>
        <a:p>
          <a:endParaRPr lang="en-US"/>
        </a:p>
      </dgm:t>
    </dgm:pt>
    <dgm:pt modelId="{ADA77055-C617-46C6-B690-B9944C873B87}" type="sibTrans" cxnId="{54E54EC8-DCA9-4730-9CDD-2AA01B5A785E}">
      <dgm:prSet/>
      <dgm:spPr/>
      <dgm:t>
        <a:bodyPr/>
        <a:lstStyle/>
        <a:p>
          <a:endParaRPr lang="en-US"/>
        </a:p>
      </dgm:t>
    </dgm:pt>
    <dgm:pt modelId="{BB79AD21-8018-4583-BFF8-7A2206E76BD7}" type="pres">
      <dgm:prSet presAssocID="{03BC9735-1888-4553-99BB-D3919015F7AB}" presName="rootnode" presStyleCnt="0">
        <dgm:presLayoutVars>
          <dgm:chMax/>
          <dgm:chPref/>
          <dgm:dir/>
          <dgm:animLvl val="lvl"/>
        </dgm:presLayoutVars>
      </dgm:prSet>
      <dgm:spPr/>
    </dgm:pt>
    <dgm:pt modelId="{9B257C7D-52F7-4765-B667-7FE8EFFF6117}" type="pres">
      <dgm:prSet presAssocID="{4592BD2A-E17E-44D9-8F88-F5156D1F89B4}" presName="composite" presStyleCnt="0"/>
      <dgm:spPr/>
    </dgm:pt>
    <dgm:pt modelId="{B7BF0388-E52C-4693-B5FE-159E62C5B9D0}" type="pres">
      <dgm:prSet presAssocID="{4592BD2A-E17E-44D9-8F88-F5156D1F89B4}" presName="LShape" presStyleLbl="alignNode1" presStyleIdx="0" presStyleCnt="9"/>
      <dgm:spPr/>
    </dgm:pt>
    <dgm:pt modelId="{F1E86795-3BAB-4521-A0F6-6509764D9C5B}" type="pres">
      <dgm:prSet presAssocID="{4592BD2A-E17E-44D9-8F88-F5156D1F89B4}" presName="ParentText" presStyleLbl="revTx" presStyleIdx="0" presStyleCnt="5" custScaleX="119304" custLinFactNeighborX="11825" custLinFactNeighborY="5283">
        <dgm:presLayoutVars>
          <dgm:chMax val="0"/>
          <dgm:chPref val="0"/>
          <dgm:bulletEnabled val="1"/>
        </dgm:presLayoutVars>
      </dgm:prSet>
      <dgm:spPr/>
    </dgm:pt>
    <dgm:pt modelId="{D7A9D49B-6252-4F97-A33E-4496409D3F58}" type="pres">
      <dgm:prSet presAssocID="{4592BD2A-E17E-44D9-8F88-F5156D1F89B4}" presName="Triangle" presStyleLbl="alignNode1" presStyleIdx="1" presStyleCnt="9"/>
      <dgm:spPr/>
    </dgm:pt>
    <dgm:pt modelId="{4E99F667-B177-4F4B-AF0F-2947F8832F0F}" type="pres">
      <dgm:prSet presAssocID="{33D47D99-B107-4E74-A0EE-4D6998DA48B3}" presName="sibTrans" presStyleCnt="0"/>
      <dgm:spPr/>
    </dgm:pt>
    <dgm:pt modelId="{3FCD4BB0-B4F2-49FA-BEF9-DC5FE2D7407F}" type="pres">
      <dgm:prSet presAssocID="{33D47D99-B107-4E74-A0EE-4D6998DA48B3}" presName="space" presStyleCnt="0"/>
      <dgm:spPr/>
    </dgm:pt>
    <dgm:pt modelId="{55ADCA3C-FF56-4C0D-A883-CA58DB56CC38}" type="pres">
      <dgm:prSet presAssocID="{CB9A7A78-D656-4F50-9452-07E62B7B6D64}" presName="composite" presStyleCnt="0"/>
      <dgm:spPr/>
    </dgm:pt>
    <dgm:pt modelId="{B0680B40-436C-4047-83B6-5EB8B79D3062}" type="pres">
      <dgm:prSet presAssocID="{CB9A7A78-D656-4F50-9452-07E62B7B6D64}" presName="LShape" presStyleLbl="alignNode1" presStyleIdx="2" presStyleCnt="9"/>
      <dgm:spPr/>
    </dgm:pt>
    <dgm:pt modelId="{26DAD7CF-9127-4DFA-97C9-08BF5858A6A5}" type="pres">
      <dgm:prSet presAssocID="{CB9A7A78-D656-4F50-9452-07E62B7B6D64}" presName="ParentText" presStyleLbl="revTx" presStyleIdx="1" presStyleCnt="5" custScaleX="119628" custLinFactNeighborX="11577" custLinFactNeighborY="4402">
        <dgm:presLayoutVars>
          <dgm:chMax val="0"/>
          <dgm:chPref val="0"/>
          <dgm:bulletEnabled val="1"/>
        </dgm:presLayoutVars>
      </dgm:prSet>
      <dgm:spPr/>
    </dgm:pt>
    <dgm:pt modelId="{8CDB240C-3473-4392-8802-7293E7610913}" type="pres">
      <dgm:prSet presAssocID="{CB9A7A78-D656-4F50-9452-07E62B7B6D64}" presName="Triangle" presStyleLbl="alignNode1" presStyleIdx="3" presStyleCnt="9"/>
      <dgm:spPr/>
    </dgm:pt>
    <dgm:pt modelId="{D9438449-15AC-4563-8E27-25658A1264F0}" type="pres">
      <dgm:prSet presAssocID="{075CDBDC-18DE-405B-8492-F3A396F76C57}" presName="sibTrans" presStyleCnt="0"/>
      <dgm:spPr/>
    </dgm:pt>
    <dgm:pt modelId="{6B6DCE92-0A9A-42EF-A34B-9C8F996AB62A}" type="pres">
      <dgm:prSet presAssocID="{075CDBDC-18DE-405B-8492-F3A396F76C57}" presName="space" presStyleCnt="0"/>
      <dgm:spPr/>
    </dgm:pt>
    <dgm:pt modelId="{D975186E-8BF7-4F89-9E84-121FEDAE50B9}" type="pres">
      <dgm:prSet presAssocID="{CC993B0C-E6BB-4B59-A5E5-44D9B9A04279}" presName="composite" presStyleCnt="0"/>
      <dgm:spPr/>
    </dgm:pt>
    <dgm:pt modelId="{51F3DDA5-3552-4BE7-9F74-846C82379DF3}" type="pres">
      <dgm:prSet presAssocID="{CC993B0C-E6BB-4B59-A5E5-44D9B9A04279}" presName="LShape" presStyleLbl="alignNode1" presStyleIdx="4" presStyleCnt="9"/>
      <dgm:spPr/>
    </dgm:pt>
    <dgm:pt modelId="{6B79AD3C-A9B5-4235-A88D-4F7D712FE207}" type="pres">
      <dgm:prSet presAssocID="{CC993B0C-E6BB-4B59-A5E5-44D9B9A04279}" presName="ParentText" presStyleLbl="revTx" presStyleIdx="2" presStyleCnt="5" custLinFactNeighborX="2163" custLinFactNeighborY="3846">
        <dgm:presLayoutVars>
          <dgm:chMax val="0"/>
          <dgm:chPref val="0"/>
          <dgm:bulletEnabled val="1"/>
        </dgm:presLayoutVars>
      </dgm:prSet>
      <dgm:spPr/>
    </dgm:pt>
    <dgm:pt modelId="{BD4EBC9D-6C56-40C7-BFDC-4DDC365DADA9}" type="pres">
      <dgm:prSet presAssocID="{CC993B0C-E6BB-4B59-A5E5-44D9B9A04279}" presName="Triangle" presStyleLbl="alignNode1" presStyleIdx="5" presStyleCnt="9"/>
      <dgm:spPr/>
    </dgm:pt>
    <dgm:pt modelId="{8C4ABEAF-5DFB-4149-BB9D-8B5BCA7F9558}" type="pres">
      <dgm:prSet presAssocID="{A9C82CBA-ECF8-457A-9AFD-96AE163045DC}" presName="sibTrans" presStyleCnt="0"/>
      <dgm:spPr/>
    </dgm:pt>
    <dgm:pt modelId="{37EAEE43-2C00-4D18-8309-A50B4BF17D16}" type="pres">
      <dgm:prSet presAssocID="{A9C82CBA-ECF8-457A-9AFD-96AE163045DC}" presName="space" presStyleCnt="0"/>
      <dgm:spPr/>
    </dgm:pt>
    <dgm:pt modelId="{95637075-3DEA-4D8F-A54C-C367ED70240E}" type="pres">
      <dgm:prSet presAssocID="{07E098C8-36BA-499E-95FC-38E728BE7CC1}" presName="composite" presStyleCnt="0"/>
      <dgm:spPr/>
    </dgm:pt>
    <dgm:pt modelId="{F2076567-8B73-43D4-A15F-4D39ABFE75BD}" type="pres">
      <dgm:prSet presAssocID="{07E098C8-36BA-499E-95FC-38E728BE7CC1}" presName="LShape" presStyleLbl="alignNode1" presStyleIdx="6" presStyleCnt="9"/>
      <dgm:spPr/>
    </dgm:pt>
    <dgm:pt modelId="{D10DD5C2-B3A8-4007-8DA8-58479638D8E0}" type="pres">
      <dgm:prSet presAssocID="{07E098C8-36BA-499E-95FC-38E728BE7CC1}" presName="ParentText" presStyleLbl="revTx" presStyleIdx="3" presStyleCnt="5">
        <dgm:presLayoutVars>
          <dgm:chMax val="0"/>
          <dgm:chPref val="0"/>
          <dgm:bulletEnabled val="1"/>
        </dgm:presLayoutVars>
      </dgm:prSet>
      <dgm:spPr/>
    </dgm:pt>
    <dgm:pt modelId="{6CD0715C-C4D3-437F-94B3-C8360FC01A64}" type="pres">
      <dgm:prSet presAssocID="{07E098C8-36BA-499E-95FC-38E728BE7CC1}" presName="Triangle" presStyleLbl="alignNode1" presStyleIdx="7" presStyleCnt="9"/>
      <dgm:spPr/>
    </dgm:pt>
    <dgm:pt modelId="{24E48144-5F01-4957-9E64-6206C0A41B79}" type="pres">
      <dgm:prSet presAssocID="{39B3B498-0137-45EB-8603-687159E68A2C}" presName="sibTrans" presStyleCnt="0"/>
      <dgm:spPr/>
    </dgm:pt>
    <dgm:pt modelId="{B159FDA2-A18B-44D8-98CA-E2C9CAF311B0}" type="pres">
      <dgm:prSet presAssocID="{39B3B498-0137-45EB-8603-687159E68A2C}" presName="space" presStyleCnt="0"/>
      <dgm:spPr/>
    </dgm:pt>
    <dgm:pt modelId="{8706A710-AF5F-4C73-924E-E0726815A2DB}" type="pres">
      <dgm:prSet presAssocID="{F093634F-6CC7-472C-986A-A1BA35C52D3D}" presName="composite" presStyleCnt="0"/>
      <dgm:spPr/>
    </dgm:pt>
    <dgm:pt modelId="{C3E56FB1-6B35-40B6-A712-CC2372D3E9DE}" type="pres">
      <dgm:prSet presAssocID="{F093634F-6CC7-472C-986A-A1BA35C52D3D}" presName="LShape" presStyleLbl="alignNode1" presStyleIdx="8" presStyleCnt="9"/>
      <dgm:spPr/>
    </dgm:pt>
    <dgm:pt modelId="{D69829F9-AD12-4CC9-934F-ED063C2DB1E8}" type="pres">
      <dgm:prSet presAssocID="{F093634F-6CC7-472C-986A-A1BA35C52D3D}" presName="ParentText" presStyleLbl="revTx" presStyleIdx="4" presStyleCnt="5">
        <dgm:presLayoutVars>
          <dgm:chMax val="0"/>
          <dgm:chPref val="0"/>
          <dgm:bulletEnabled val="1"/>
        </dgm:presLayoutVars>
      </dgm:prSet>
      <dgm:spPr/>
    </dgm:pt>
  </dgm:ptLst>
  <dgm:cxnLst>
    <dgm:cxn modelId="{EA0A290A-39DA-43D4-83E1-A45875069F3F}" srcId="{03BC9735-1888-4553-99BB-D3919015F7AB}" destId="{F093634F-6CC7-472C-986A-A1BA35C52D3D}" srcOrd="4" destOrd="0" parTransId="{5339259F-2C4C-4FA1-8D1F-32D3EF4F1587}" sibTransId="{841A00B7-43C0-4572-A8FF-399F4EF65C3D}"/>
    <dgm:cxn modelId="{469EE516-8E30-461C-A296-7EDBCAF6542D}" type="presOf" srcId="{03BC9735-1888-4553-99BB-D3919015F7AB}" destId="{BB79AD21-8018-4583-BFF8-7A2206E76BD7}" srcOrd="0" destOrd="0" presId="urn:microsoft.com/office/officeart/2009/3/layout/StepUpProcess"/>
    <dgm:cxn modelId="{EB65441D-5F32-42D2-BD55-0D5C7AD9F225}" type="presOf" srcId="{52421197-86A3-4C13-946E-2DA984871F87}" destId="{6B79AD3C-A9B5-4235-A88D-4F7D712FE207}" srcOrd="0" destOrd="1" presId="urn:microsoft.com/office/officeart/2009/3/layout/StepUpProcess"/>
    <dgm:cxn modelId="{D637C72C-FEBE-42B4-A77D-0B522DF19204}" type="presOf" srcId="{025D5472-DE32-4575-A186-472FD819294D}" destId="{6B79AD3C-A9B5-4235-A88D-4F7D712FE207}" srcOrd="0" destOrd="2" presId="urn:microsoft.com/office/officeart/2009/3/layout/StepUpProcess"/>
    <dgm:cxn modelId="{62670935-002C-49E8-8F11-85FE27B1DBF0}" type="presOf" srcId="{FCF42762-A61B-4554-96F6-9302A69EF23A}" destId="{26DAD7CF-9127-4DFA-97C9-08BF5858A6A5}" srcOrd="0" destOrd="1" presId="urn:microsoft.com/office/officeart/2009/3/layout/StepUpProcess"/>
    <dgm:cxn modelId="{9585333F-24AE-4DDE-98FF-359B4E2433F9}" srcId="{03BC9735-1888-4553-99BB-D3919015F7AB}" destId="{4592BD2A-E17E-44D9-8F88-F5156D1F89B4}" srcOrd="0" destOrd="0" parTransId="{4C50C987-7746-44BD-B0B7-3F4FC9F51E2D}" sibTransId="{33D47D99-B107-4E74-A0EE-4D6998DA48B3}"/>
    <dgm:cxn modelId="{CE363246-1DCA-4C31-9944-132ABC13FD59}" srcId="{03BC9735-1888-4553-99BB-D3919015F7AB}" destId="{CB9A7A78-D656-4F50-9452-07E62B7B6D64}" srcOrd="1" destOrd="0" parTransId="{5729C123-4C45-42F1-8CE4-F6AE45D5EDBA}" sibTransId="{075CDBDC-18DE-405B-8492-F3A396F76C57}"/>
    <dgm:cxn modelId="{D6611948-4BC8-429E-9233-FC23D8F46E2F}" srcId="{4592BD2A-E17E-44D9-8F88-F5156D1F89B4}" destId="{D3BC1F3E-5960-4F90-8191-48CC8401682E}" srcOrd="1" destOrd="0" parTransId="{C679775E-34F6-4305-82F2-F132AAAFB3EC}" sibTransId="{82B2EFB9-3E84-41E7-9D72-ABF8645E3FE7}"/>
    <dgm:cxn modelId="{92134D74-F0B0-443C-A099-7851A167EB9A}" type="presOf" srcId="{4592BD2A-E17E-44D9-8F88-F5156D1F89B4}" destId="{F1E86795-3BAB-4521-A0F6-6509764D9C5B}" srcOrd="0" destOrd="0" presId="urn:microsoft.com/office/officeart/2009/3/layout/StepUpProcess"/>
    <dgm:cxn modelId="{3448EC76-86CA-407E-A731-2AB1C0190C94}" srcId="{03BC9735-1888-4553-99BB-D3919015F7AB}" destId="{CC993B0C-E6BB-4B59-A5E5-44D9B9A04279}" srcOrd="2" destOrd="0" parTransId="{E7A8A55A-5BE9-4196-BE1F-1F6112103CDE}" sibTransId="{A9C82CBA-ECF8-457A-9AFD-96AE163045DC}"/>
    <dgm:cxn modelId="{78BA5A82-FEE6-4F75-8881-5BB7B2E784CB}" type="presOf" srcId="{05DCFD6E-44A8-4683-B510-4C58A4E9C3B8}" destId="{F1E86795-3BAB-4521-A0F6-6509764D9C5B}" srcOrd="0" destOrd="1" presId="urn:microsoft.com/office/officeart/2009/3/layout/StepUpProcess"/>
    <dgm:cxn modelId="{9DE54687-D954-44AE-BB49-622DA43C9282}" srcId="{CC993B0C-E6BB-4B59-A5E5-44D9B9A04279}" destId="{52421197-86A3-4C13-946E-2DA984871F87}" srcOrd="0" destOrd="0" parTransId="{504F450A-6CE9-465D-A0D1-B7A55C054BB7}" sibTransId="{0FAE13D4-20DE-40C4-A704-4B95F9D6D1D7}"/>
    <dgm:cxn modelId="{90B10290-D092-4C7F-B82F-EA4446C5DC68}" type="presOf" srcId="{CC993B0C-E6BB-4B59-A5E5-44D9B9A04279}" destId="{6B79AD3C-A9B5-4235-A88D-4F7D712FE207}" srcOrd="0" destOrd="0" presId="urn:microsoft.com/office/officeart/2009/3/layout/StepUpProcess"/>
    <dgm:cxn modelId="{BDF88993-8E5F-429C-8A9C-612019E9F56A}" type="presOf" srcId="{07E098C8-36BA-499E-95FC-38E728BE7CC1}" destId="{D10DD5C2-B3A8-4007-8DA8-58479638D8E0}" srcOrd="0" destOrd="0" presId="urn:microsoft.com/office/officeart/2009/3/layout/StepUpProcess"/>
    <dgm:cxn modelId="{F5FF9398-4E3A-4F7E-B38F-639E73429006}" type="presOf" srcId="{F093634F-6CC7-472C-986A-A1BA35C52D3D}" destId="{D69829F9-AD12-4CC9-934F-ED063C2DB1E8}" srcOrd="0" destOrd="0" presId="urn:microsoft.com/office/officeart/2009/3/layout/StepUpProcess"/>
    <dgm:cxn modelId="{82071EB1-2EFC-4F50-B45E-F85EE0DDADD2}" type="presOf" srcId="{D3BC1F3E-5960-4F90-8191-48CC8401682E}" destId="{F1E86795-3BAB-4521-A0F6-6509764D9C5B}" srcOrd="0" destOrd="2" presId="urn:microsoft.com/office/officeart/2009/3/layout/StepUpProcess"/>
    <dgm:cxn modelId="{82F907C6-DC76-45A4-83E7-A4A44F7BDDFC}" srcId="{03BC9735-1888-4553-99BB-D3919015F7AB}" destId="{07E098C8-36BA-499E-95FC-38E728BE7CC1}" srcOrd="3" destOrd="0" parTransId="{DEE1D8D3-4045-427B-A6E5-9E30DCC6DBA7}" sibTransId="{39B3B498-0137-45EB-8603-687159E68A2C}"/>
    <dgm:cxn modelId="{8DA2ECC7-65AB-4341-A2EA-9112C1B5809C}" srcId="{4592BD2A-E17E-44D9-8F88-F5156D1F89B4}" destId="{05DCFD6E-44A8-4683-B510-4C58A4E9C3B8}" srcOrd="0" destOrd="0" parTransId="{699DF3E9-BEAD-44B5-9283-74925CEE8431}" sibTransId="{520142CF-A8F5-4B8C-AA9C-9841B00C24C3}"/>
    <dgm:cxn modelId="{54E54EC8-DCA9-4730-9CDD-2AA01B5A785E}" srcId="{CC993B0C-E6BB-4B59-A5E5-44D9B9A04279}" destId="{025D5472-DE32-4575-A186-472FD819294D}" srcOrd="1" destOrd="0" parTransId="{BF3B5745-D077-4042-A8A4-0FF85C69CA8B}" sibTransId="{ADA77055-C617-46C6-B690-B9944C873B87}"/>
    <dgm:cxn modelId="{B786F1E8-E094-4178-8B49-B65DEBFB4400}" srcId="{CB9A7A78-D656-4F50-9452-07E62B7B6D64}" destId="{FCF42762-A61B-4554-96F6-9302A69EF23A}" srcOrd="0" destOrd="0" parTransId="{B357F26C-6317-441B-B418-3B9420489228}" sibTransId="{33A4D955-0C32-4960-9F70-95400DDB5E2A}"/>
    <dgm:cxn modelId="{361683EF-5A70-44CD-8D78-45D1322E198C}" type="presOf" srcId="{CB9A7A78-D656-4F50-9452-07E62B7B6D64}" destId="{26DAD7CF-9127-4DFA-97C9-08BF5858A6A5}" srcOrd="0" destOrd="0" presId="urn:microsoft.com/office/officeart/2009/3/layout/StepUpProcess"/>
    <dgm:cxn modelId="{21C57822-32E3-4C30-BBB9-B45F96A30CB6}" type="presParOf" srcId="{BB79AD21-8018-4583-BFF8-7A2206E76BD7}" destId="{9B257C7D-52F7-4765-B667-7FE8EFFF6117}" srcOrd="0" destOrd="0" presId="urn:microsoft.com/office/officeart/2009/3/layout/StepUpProcess"/>
    <dgm:cxn modelId="{D3A9B035-C6E0-44FD-ACC4-74D8D99B696D}" type="presParOf" srcId="{9B257C7D-52F7-4765-B667-7FE8EFFF6117}" destId="{B7BF0388-E52C-4693-B5FE-159E62C5B9D0}" srcOrd="0" destOrd="0" presId="urn:microsoft.com/office/officeart/2009/3/layout/StepUpProcess"/>
    <dgm:cxn modelId="{1659BF1F-3E64-4E88-9F3B-483D42309877}" type="presParOf" srcId="{9B257C7D-52F7-4765-B667-7FE8EFFF6117}" destId="{F1E86795-3BAB-4521-A0F6-6509764D9C5B}" srcOrd="1" destOrd="0" presId="urn:microsoft.com/office/officeart/2009/3/layout/StepUpProcess"/>
    <dgm:cxn modelId="{CD9CA297-A69A-4A25-A71D-609BCDEB0DCB}" type="presParOf" srcId="{9B257C7D-52F7-4765-B667-7FE8EFFF6117}" destId="{D7A9D49B-6252-4F97-A33E-4496409D3F58}" srcOrd="2" destOrd="0" presId="urn:microsoft.com/office/officeart/2009/3/layout/StepUpProcess"/>
    <dgm:cxn modelId="{93348005-3775-4348-B491-58A7601A5B28}" type="presParOf" srcId="{BB79AD21-8018-4583-BFF8-7A2206E76BD7}" destId="{4E99F667-B177-4F4B-AF0F-2947F8832F0F}" srcOrd="1" destOrd="0" presId="urn:microsoft.com/office/officeart/2009/3/layout/StepUpProcess"/>
    <dgm:cxn modelId="{29ACE48F-A990-4E9C-A6A7-EE997A9BCC7B}" type="presParOf" srcId="{4E99F667-B177-4F4B-AF0F-2947F8832F0F}" destId="{3FCD4BB0-B4F2-49FA-BEF9-DC5FE2D7407F}" srcOrd="0" destOrd="0" presId="urn:microsoft.com/office/officeart/2009/3/layout/StepUpProcess"/>
    <dgm:cxn modelId="{4DA05A3E-E56A-4E6B-9CCC-5F9F6E133801}" type="presParOf" srcId="{BB79AD21-8018-4583-BFF8-7A2206E76BD7}" destId="{55ADCA3C-FF56-4C0D-A883-CA58DB56CC38}" srcOrd="2" destOrd="0" presId="urn:microsoft.com/office/officeart/2009/3/layout/StepUpProcess"/>
    <dgm:cxn modelId="{C70D9DE0-DFE5-4444-965D-127D30D09312}" type="presParOf" srcId="{55ADCA3C-FF56-4C0D-A883-CA58DB56CC38}" destId="{B0680B40-436C-4047-83B6-5EB8B79D3062}" srcOrd="0" destOrd="0" presId="urn:microsoft.com/office/officeart/2009/3/layout/StepUpProcess"/>
    <dgm:cxn modelId="{AE42E429-517B-4E02-A971-7F84A5E90934}" type="presParOf" srcId="{55ADCA3C-FF56-4C0D-A883-CA58DB56CC38}" destId="{26DAD7CF-9127-4DFA-97C9-08BF5858A6A5}" srcOrd="1" destOrd="0" presId="urn:microsoft.com/office/officeart/2009/3/layout/StepUpProcess"/>
    <dgm:cxn modelId="{7595B59C-CEE1-493E-9CC2-61AD0A5DC111}" type="presParOf" srcId="{55ADCA3C-FF56-4C0D-A883-CA58DB56CC38}" destId="{8CDB240C-3473-4392-8802-7293E7610913}" srcOrd="2" destOrd="0" presId="urn:microsoft.com/office/officeart/2009/3/layout/StepUpProcess"/>
    <dgm:cxn modelId="{7F6CAF51-3DE2-413F-AC37-3337D72D9974}" type="presParOf" srcId="{BB79AD21-8018-4583-BFF8-7A2206E76BD7}" destId="{D9438449-15AC-4563-8E27-25658A1264F0}" srcOrd="3" destOrd="0" presId="urn:microsoft.com/office/officeart/2009/3/layout/StepUpProcess"/>
    <dgm:cxn modelId="{5DC8CBC5-E773-47A1-8D23-9D5459983E40}" type="presParOf" srcId="{D9438449-15AC-4563-8E27-25658A1264F0}" destId="{6B6DCE92-0A9A-42EF-A34B-9C8F996AB62A}" srcOrd="0" destOrd="0" presId="urn:microsoft.com/office/officeart/2009/3/layout/StepUpProcess"/>
    <dgm:cxn modelId="{B2878EF9-C3C0-42BF-B9F2-C161E6DD11F0}" type="presParOf" srcId="{BB79AD21-8018-4583-BFF8-7A2206E76BD7}" destId="{D975186E-8BF7-4F89-9E84-121FEDAE50B9}" srcOrd="4" destOrd="0" presId="urn:microsoft.com/office/officeart/2009/3/layout/StepUpProcess"/>
    <dgm:cxn modelId="{8598896E-0177-42C0-933A-1DB42E2FEAE8}" type="presParOf" srcId="{D975186E-8BF7-4F89-9E84-121FEDAE50B9}" destId="{51F3DDA5-3552-4BE7-9F74-846C82379DF3}" srcOrd="0" destOrd="0" presId="urn:microsoft.com/office/officeart/2009/3/layout/StepUpProcess"/>
    <dgm:cxn modelId="{91E95293-1D4F-4027-A2A3-7EF9ACF35DA2}" type="presParOf" srcId="{D975186E-8BF7-4F89-9E84-121FEDAE50B9}" destId="{6B79AD3C-A9B5-4235-A88D-4F7D712FE207}" srcOrd="1" destOrd="0" presId="urn:microsoft.com/office/officeart/2009/3/layout/StepUpProcess"/>
    <dgm:cxn modelId="{2FDC51FB-CF69-413D-B572-2EC30B927944}" type="presParOf" srcId="{D975186E-8BF7-4F89-9E84-121FEDAE50B9}" destId="{BD4EBC9D-6C56-40C7-BFDC-4DDC365DADA9}" srcOrd="2" destOrd="0" presId="urn:microsoft.com/office/officeart/2009/3/layout/StepUpProcess"/>
    <dgm:cxn modelId="{038EAC8C-2970-4A74-B1DD-49BA8DE96C4A}" type="presParOf" srcId="{BB79AD21-8018-4583-BFF8-7A2206E76BD7}" destId="{8C4ABEAF-5DFB-4149-BB9D-8B5BCA7F9558}" srcOrd="5" destOrd="0" presId="urn:microsoft.com/office/officeart/2009/3/layout/StepUpProcess"/>
    <dgm:cxn modelId="{6E9ECB83-ADE2-4F4A-AE5F-2A9682EFBF75}" type="presParOf" srcId="{8C4ABEAF-5DFB-4149-BB9D-8B5BCA7F9558}" destId="{37EAEE43-2C00-4D18-8309-A50B4BF17D16}" srcOrd="0" destOrd="0" presId="urn:microsoft.com/office/officeart/2009/3/layout/StepUpProcess"/>
    <dgm:cxn modelId="{96783C22-5CB8-47A3-8DF9-4F8BDAEC64AA}" type="presParOf" srcId="{BB79AD21-8018-4583-BFF8-7A2206E76BD7}" destId="{95637075-3DEA-4D8F-A54C-C367ED70240E}" srcOrd="6" destOrd="0" presId="urn:microsoft.com/office/officeart/2009/3/layout/StepUpProcess"/>
    <dgm:cxn modelId="{626A67F2-20AB-4498-8B39-4E773D787768}" type="presParOf" srcId="{95637075-3DEA-4D8F-A54C-C367ED70240E}" destId="{F2076567-8B73-43D4-A15F-4D39ABFE75BD}" srcOrd="0" destOrd="0" presId="urn:microsoft.com/office/officeart/2009/3/layout/StepUpProcess"/>
    <dgm:cxn modelId="{2B6973BC-D0E7-47D7-AC88-107FAF7DABF3}" type="presParOf" srcId="{95637075-3DEA-4D8F-A54C-C367ED70240E}" destId="{D10DD5C2-B3A8-4007-8DA8-58479638D8E0}" srcOrd="1" destOrd="0" presId="urn:microsoft.com/office/officeart/2009/3/layout/StepUpProcess"/>
    <dgm:cxn modelId="{E623F1B0-3F48-48B7-9F60-A12DDD1DEFBA}" type="presParOf" srcId="{95637075-3DEA-4D8F-A54C-C367ED70240E}" destId="{6CD0715C-C4D3-437F-94B3-C8360FC01A64}" srcOrd="2" destOrd="0" presId="urn:microsoft.com/office/officeart/2009/3/layout/StepUpProcess"/>
    <dgm:cxn modelId="{8AA54E85-CBC4-4C22-9175-15FD0FD04132}" type="presParOf" srcId="{BB79AD21-8018-4583-BFF8-7A2206E76BD7}" destId="{24E48144-5F01-4957-9E64-6206C0A41B79}" srcOrd="7" destOrd="0" presId="urn:microsoft.com/office/officeart/2009/3/layout/StepUpProcess"/>
    <dgm:cxn modelId="{FB1253EB-0216-42BB-91F8-494FFC3D766B}" type="presParOf" srcId="{24E48144-5F01-4957-9E64-6206C0A41B79}" destId="{B159FDA2-A18B-44D8-98CA-E2C9CAF311B0}" srcOrd="0" destOrd="0" presId="urn:microsoft.com/office/officeart/2009/3/layout/StepUpProcess"/>
    <dgm:cxn modelId="{5A2D768D-AF24-4361-B66D-9B564A773736}" type="presParOf" srcId="{BB79AD21-8018-4583-BFF8-7A2206E76BD7}" destId="{8706A710-AF5F-4C73-924E-E0726815A2DB}" srcOrd="8" destOrd="0" presId="urn:microsoft.com/office/officeart/2009/3/layout/StepUpProcess"/>
    <dgm:cxn modelId="{C27EF35E-B930-466D-BD7B-5CF5963D06AE}" type="presParOf" srcId="{8706A710-AF5F-4C73-924E-E0726815A2DB}" destId="{C3E56FB1-6B35-40B6-A712-CC2372D3E9DE}" srcOrd="0" destOrd="0" presId="urn:microsoft.com/office/officeart/2009/3/layout/StepUpProcess"/>
    <dgm:cxn modelId="{81EA6D6B-2BD3-4EA4-855A-2858167D907F}" type="presParOf" srcId="{8706A710-AF5F-4C73-924E-E0726815A2DB}" destId="{D69829F9-AD12-4CC9-934F-ED063C2DB1E8}"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F0388-E52C-4693-B5FE-159E62C5B9D0}">
      <dsp:nvSpPr>
        <dsp:cNvPr id="0" name=""/>
        <dsp:cNvSpPr/>
      </dsp:nvSpPr>
      <dsp:spPr>
        <a:xfrm rot="5400000">
          <a:off x="401921" y="1816792"/>
          <a:ext cx="1194873" cy="1988242"/>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E86795-3BAB-4521-A0F6-6509764D9C5B}">
      <dsp:nvSpPr>
        <dsp:cNvPr id="0" name=""/>
        <dsp:cNvSpPr/>
      </dsp:nvSpPr>
      <dsp:spPr>
        <a:xfrm>
          <a:off x="241472" y="2449305"/>
          <a:ext cx="2141502" cy="1573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Environment</a:t>
          </a:r>
        </a:p>
        <a:p>
          <a:pPr marL="0" lvl="0" indent="0" algn="l" defTabSz="800100">
            <a:lnSpc>
              <a:spcPct val="90000"/>
            </a:lnSpc>
            <a:spcBef>
              <a:spcPct val="0"/>
            </a:spcBef>
            <a:spcAft>
              <a:spcPct val="35000"/>
            </a:spcAft>
            <a:buNone/>
          </a:pPr>
          <a:r>
            <a:rPr lang="en-US" sz="1800" kern="1200" dirty="0"/>
            <a:t>Setup</a:t>
          </a:r>
        </a:p>
        <a:p>
          <a:pPr marL="171450" lvl="1" indent="-171450" algn="l" defTabSz="711200">
            <a:lnSpc>
              <a:spcPct val="90000"/>
            </a:lnSpc>
            <a:spcBef>
              <a:spcPct val="0"/>
            </a:spcBef>
            <a:spcAft>
              <a:spcPct val="15000"/>
            </a:spcAft>
            <a:buChar char="•"/>
          </a:pPr>
          <a:r>
            <a:rPr lang="en-US" sz="1600" kern="1200" dirty="0"/>
            <a:t>  Install Docker</a:t>
          </a:r>
        </a:p>
        <a:p>
          <a:pPr marL="171450" lvl="1" indent="-171450" algn="l" defTabSz="711200">
            <a:lnSpc>
              <a:spcPct val="90000"/>
            </a:lnSpc>
            <a:spcBef>
              <a:spcPct val="0"/>
            </a:spcBef>
            <a:spcAft>
              <a:spcPct val="15000"/>
            </a:spcAft>
            <a:buChar char="•"/>
          </a:pPr>
          <a:r>
            <a:rPr lang="en-US" sz="1600" kern="1200" dirty="0"/>
            <a:t>  Python packages</a:t>
          </a:r>
        </a:p>
      </dsp:txBody>
      <dsp:txXfrm>
        <a:off x="241472" y="2449305"/>
        <a:ext cx="2141502" cy="1573419"/>
      </dsp:txXfrm>
    </dsp:sp>
    <dsp:sp modelId="{D7A9D49B-6252-4F97-A33E-4496409D3F58}">
      <dsp:nvSpPr>
        <dsp:cNvPr id="0" name=""/>
        <dsp:cNvSpPr/>
      </dsp:nvSpPr>
      <dsp:spPr>
        <a:xfrm>
          <a:off x="1658784" y="1670416"/>
          <a:ext cx="338678" cy="338678"/>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680B40-436C-4047-83B6-5EB8B79D3062}">
      <dsp:nvSpPr>
        <dsp:cNvPr id="0" name=""/>
        <dsp:cNvSpPr/>
      </dsp:nvSpPr>
      <dsp:spPr>
        <a:xfrm rot="5400000">
          <a:off x="2772600" y="1273037"/>
          <a:ext cx="1194873" cy="1988242"/>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DAD7CF-9127-4DFA-97C9-08BF5858A6A5}">
      <dsp:nvSpPr>
        <dsp:cNvPr id="0" name=""/>
        <dsp:cNvSpPr/>
      </dsp:nvSpPr>
      <dsp:spPr>
        <a:xfrm>
          <a:off x="2604792" y="1936355"/>
          <a:ext cx="2147318" cy="1573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Telemetry Data Collection</a:t>
          </a:r>
        </a:p>
        <a:p>
          <a:pPr marL="171450" lvl="1" indent="-171450" algn="l" defTabSz="711200">
            <a:lnSpc>
              <a:spcPct val="90000"/>
            </a:lnSpc>
            <a:spcBef>
              <a:spcPct val="0"/>
            </a:spcBef>
            <a:spcAft>
              <a:spcPct val="15000"/>
            </a:spcAft>
            <a:buChar char="•"/>
          </a:pPr>
          <a:r>
            <a:rPr lang="en-US" sz="1600" kern="1200" dirty="0"/>
            <a:t> Collect_telemetry.py
 Metrics: CPU,  memory, NIC</a:t>
          </a:r>
        </a:p>
      </dsp:txBody>
      <dsp:txXfrm>
        <a:off x="2604792" y="1936355"/>
        <a:ext cx="2147318" cy="1573419"/>
      </dsp:txXfrm>
    </dsp:sp>
    <dsp:sp modelId="{8CDB240C-3473-4392-8802-7293E7610913}">
      <dsp:nvSpPr>
        <dsp:cNvPr id="0" name=""/>
        <dsp:cNvSpPr/>
      </dsp:nvSpPr>
      <dsp:spPr>
        <a:xfrm>
          <a:off x="4029464" y="1126660"/>
          <a:ext cx="338678" cy="338678"/>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F3DDA5-3552-4BE7-9F74-846C82379DF3}">
      <dsp:nvSpPr>
        <dsp:cNvPr id="0" name=""/>
        <dsp:cNvSpPr/>
      </dsp:nvSpPr>
      <dsp:spPr>
        <a:xfrm rot="5400000">
          <a:off x="5143280" y="729282"/>
          <a:ext cx="1194873" cy="1988242"/>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79AD3C-A9B5-4235-A88D-4F7D712FE207}">
      <dsp:nvSpPr>
        <dsp:cNvPr id="0" name=""/>
        <dsp:cNvSpPr/>
      </dsp:nvSpPr>
      <dsp:spPr>
        <a:xfrm>
          <a:off x="4982651" y="1383852"/>
          <a:ext cx="1794996" cy="1573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System Stress Testing</a:t>
          </a:r>
        </a:p>
        <a:p>
          <a:pPr marL="114300" lvl="1" indent="-114300" algn="l" defTabSz="666750">
            <a:lnSpc>
              <a:spcPct val="90000"/>
            </a:lnSpc>
            <a:spcBef>
              <a:spcPct val="0"/>
            </a:spcBef>
            <a:spcAft>
              <a:spcPct val="15000"/>
            </a:spcAft>
            <a:buChar char="•"/>
          </a:pPr>
          <a:r>
            <a:rPr lang="en-US" sz="1500" kern="1200" dirty="0"/>
            <a:t>   Docker container
   Stress test scripts</a:t>
          </a:r>
        </a:p>
        <a:p>
          <a:pPr marL="114300" lvl="1" indent="-114300" algn="l" defTabSz="666750">
            <a:lnSpc>
              <a:spcPct val="90000"/>
            </a:lnSpc>
            <a:spcBef>
              <a:spcPct val="0"/>
            </a:spcBef>
            <a:spcAft>
              <a:spcPct val="15000"/>
            </a:spcAft>
            <a:buChar char="•"/>
          </a:pPr>
          <a:endParaRPr lang="en-US" sz="1500" kern="1200" dirty="0"/>
        </a:p>
      </dsp:txBody>
      <dsp:txXfrm>
        <a:off x="4982651" y="1383852"/>
        <a:ext cx="1794996" cy="1573419"/>
      </dsp:txXfrm>
    </dsp:sp>
    <dsp:sp modelId="{BD4EBC9D-6C56-40C7-BFDC-4DDC365DADA9}">
      <dsp:nvSpPr>
        <dsp:cNvPr id="0" name=""/>
        <dsp:cNvSpPr/>
      </dsp:nvSpPr>
      <dsp:spPr>
        <a:xfrm>
          <a:off x="6400143" y="582905"/>
          <a:ext cx="338678" cy="338678"/>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076567-8B73-43D4-A15F-4D39ABFE75BD}">
      <dsp:nvSpPr>
        <dsp:cNvPr id="0" name=""/>
        <dsp:cNvSpPr/>
      </dsp:nvSpPr>
      <dsp:spPr>
        <a:xfrm rot="5400000">
          <a:off x="7513959" y="185526"/>
          <a:ext cx="1194873" cy="1988242"/>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0DD5C2-B3A8-4007-8DA8-58479638D8E0}">
      <dsp:nvSpPr>
        <dsp:cNvPr id="0" name=""/>
        <dsp:cNvSpPr/>
      </dsp:nvSpPr>
      <dsp:spPr>
        <a:xfrm>
          <a:off x="7314505" y="779583"/>
          <a:ext cx="1794996" cy="1573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endParaRPr lang="en-US" sz="1900" kern="1200"/>
        </a:p>
      </dsp:txBody>
      <dsp:txXfrm>
        <a:off x="7314505" y="779583"/>
        <a:ext cx="1794996" cy="1573419"/>
      </dsp:txXfrm>
    </dsp:sp>
    <dsp:sp modelId="{6CD0715C-C4D3-437F-94B3-C8360FC01A64}">
      <dsp:nvSpPr>
        <dsp:cNvPr id="0" name=""/>
        <dsp:cNvSpPr/>
      </dsp:nvSpPr>
      <dsp:spPr>
        <a:xfrm>
          <a:off x="8770823" y="39150"/>
          <a:ext cx="338678" cy="338678"/>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E56FB1-6B35-40B6-A712-CC2372D3E9DE}">
      <dsp:nvSpPr>
        <dsp:cNvPr id="0" name=""/>
        <dsp:cNvSpPr/>
      </dsp:nvSpPr>
      <dsp:spPr>
        <a:xfrm rot="5400000">
          <a:off x="9884639" y="-358228"/>
          <a:ext cx="1194873" cy="1988242"/>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9829F9-AD12-4CC9-934F-ED063C2DB1E8}">
      <dsp:nvSpPr>
        <dsp:cNvPr id="0" name=""/>
        <dsp:cNvSpPr/>
      </dsp:nvSpPr>
      <dsp:spPr>
        <a:xfrm>
          <a:off x="9685184" y="235827"/>
          <a:ext cx="1794996" cy="1573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endParaRPr lang="en-US" sz="1900" kern="1200"/>
        </a:p>
      </dsp:txBody>
      <dsp:txXfrm>
        <a:off x="9685184" y="235827"/>
        <a:ext cx="1794996" cy="1573419"/>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7/15/2024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7/15/2024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7/15/2024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8178-A6D7-4CDC-8B64-F29993A3F517}"/>
              </a:ext>
            </a:extLst>
          </p:cNvPr>
          <p:cNvSpPr>
            <a:spLocks noGrp="1"/>
          </p:cNvSpPr>
          <p:nvPr>
            <p:ph type="ctrTitle"/>
          </p:nvPr>
        </p:nvSpPr>
        <p:spPr/>
        <p:txBody>
          <a:bodyPr/>
          <a:lstStyle/>
          <a:p>
            <a:r>
              <a:rPr lang="en-US" dirty="0"/>
              <a:t>Power Manager Telemetry</a:t>
            </a:r>
          </a:p>
        </p:txBody>
      </p:sp>
      <p:sp>
        <p:nvSpPr>
          <p:cNvPr id="3" name="Subtitle 2">
            <a:extLst>
              <a:ext uri="{FF2B5EF4-FFF2-40B4-BE49-F238E27FC236}">
                <a16:creationId xmlns:a16="http://schemas.microsoft.com/office/drawing/2014/main" id="{D0376DF4-E54C-43D7-97E7-5C8862F1756A}"/>
              </a:ext>
            </a:extLst>
          </p:cNvPr>
          <p:cNvSpPr>
            <a:spLocks noGrp="1"/>
          </p:cNvSpPr>
          <p:nvPr>
            <p:ph type="subTitle" idx="1"/>
          </p:nvPr>
        </p:nvSpPr>
        <p:spPr/>
        <p:txBody>
          <a:bodyPr/>
          <a:lstStyle/>
          <a:p>
            <a:r>
              <a:rPr lang="en-US" dirty="0"/>
              <a:t>By : Ruparna </a:t>
            </a:r>
            <a:r>
              <a:rPr lang="en-US" dirty="0" err="1"/>
              <a:t>chakraborty</a:t>
            </a:r>
            <a:endParaRPr lang="en-US" dirty="0"/>
          </a:p>
        </p:txBody>
      </p:sp>
    </p:spTree>
    <p:extLst>
      <p:ext uri="{BB962C8B-B14F-4D97-AF65-F5344CB8AC3E}">
        <p14:creationId xmlns:p14="http://schemas.microsoft.com/office/powerpoint/2010/main" val="312098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D506D-7595-403F-94B4-EB7FE3E1242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3D9F61F-4244-4F21-9678-40C2789285E3}"/>
              </a:ext>
            </a:extLst>
          </p:cNvPr>
          <p:cNvSpPr>
            <a:spLocks noGrp="1"/>
          </p:cNvSpPr>
          <p:nvPr>
            <p:ph idx="1"/>
          </p:nvPr>
        </p:nvSpPr>
        <p:spPr/>
        <p:txBody>
          <a:bodyPr/>
          <a:lstStyle/>
          <a:p>
            <a:pPr>
              <a:buFont typeface="Wingdings" panose="05000000000000000000" pitchFamily="2" charset="2"/>
              <a:buChar char="§"/>
            </a:pPr>
            <a:r>
              <a:rPr lang="en-US" dirty="0"/>
              <a:t>Power Telemetry Manager project has been designed to provide robust capabilities for monitoring and analyzing power consumption across system components. </a:t>
            </a:r>
          </a:p>
          <a:p>
            <a:pPr>
              <a:buFont typeface="Wingdings" panose="05000000000000000000" pitchFamily="2" charset="2"/>
              <a:buChar char="§"/>
            </a:pPr>
            <a:r>
              <a:rPr lang="en-US" dirty="0"/>
              <a:t>By leveraging Docker for containerized workload simulation, Python for data collection and measurement scripts, and </a:t>
            </a:r>
            <a:r>
              <a:rPr lang="en-US" dirty="0" err="1"/>
              <a:t>psutil</a:t>
            </a:r>
            <a:r>
              <a:rPr lang="en-US" dirty="0"/>
              <a:t> for system metrics retrieval, the project ensures accurate telemetry data acquisition. </a:t>
            </a:r>
          </a:p>
          <a:p>
            <a:pPr>
              <a:buFont typeface="Wingdings" panose="05000000000000000000" pitchFamily="2" charset="2"/>
              <a:buChar char="§"/>
            </a:pPr>
            <a:r>
              <a:rPr lang="en-US" dirty="0"/>
              <a:t>The use of JSON for data storage facilitates easy handling and analysis of collected </a:t>
            </a:r>
            <a:r>
              <a:rPr lang="en-US" dirty="0" err="1"/>
              <a:t>metrics.This</a:t>
            </a:r>
            <a:r>
              <a:rPr lang="en-US" dirty="0"/>
              <a:t> project not only meets the objectives of monitoring CPU, memory, NIC, and TDP power utilization but also offers a scalable solution through Docker containers for simulating various system workloads. </a:t>
            </a:r>
          </a:p>
          <a:p>
            <a:pPr>
              <a:buFont typeface="Wingdings" panose="05000000000000000000" pitchFamily="2" charset="2"/>
              <a:buChar char="§"/>
            </a:pPr>
            <a:r>
              <a:rPr lang="en-US" dirty="0"/>
              <a:t>Through these technologies and methodologies, the Power Telemetry Manager project contributes to efficient power management and optimization strategies in computing environments.</a:t>
            </a:r>
          </a:p>
        </p:txBody>
      </p:sp>
    </p:spTree>
    <p:extLst>
      <p:ext uri="{BB962C8B-B14F-4D97-AF65-F5344CB8AC3E}">
        <p14:creationId xmlns:p14="http://schemas.microsoft.com/office/powerpoint/2010/main" val="752496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084FD-CA30-446B-8750-CAFBB48D43C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1FB0013-7367-4B1D-AA8C-DC17229DC1EE}"/>
              </a:ext>
            </a:extLst>
          </p:cNvPr>
          <p:cNvSpPr>
            <a:spLocks noGrp="1"/>
          </p:cNvSpPr>
          <p:nvPr>
            <p:ph idx="1"/>
          </p:nvPr>
        </p:nvSpPr>
        <p:spPr/>
        <p:txBody>
          <a:bodyPr/>
          <a:lstStyle/>
          <a:p>
            <a:pPr algn="just">
              <a:buFont typeface="Wingdings" panose="05000000000000000000" pitchFamily="2" charset="2"/>
              <a:buChar char="§"/>
            </a:pPr>
            <a:r>
              <a:rPr lang="en-US" dirty="0"/>
              <a:t>High-performance computing systems often face challenges in optimizing power consumption while maintaining high performance. </a:t>
            </a:r>
          </a:p>
          <a:p>
            <a:pPr algn="just">
              <a:buFont typeface="Wingdings" panose="05000000000000000000" pitchFamily="2" charset="2"/>
              <a:buChar char="§"/>
            </a:pPr>
            <a:r>
              <a:rPr lang="en-US" dirty="0"/>
              <a:t>Traditional methods for measuring power usage are either too simplistic or require expensive, specialized equipment, making it difficult to accurately monitor and manage power utilization across key components such as the CPU, memory, NIC, and TDP under varying load conditions.</a:t>
            </a:r>
          </a:p>
          <a:p>
            <a:pPr algn="just">
              <a:buFont typeface="Wingdings" panose="05000000000000000000" pitchFamily="2" charset="2"/>
              <a:buChar char="§"/>
            </a:pPr>
            <a:r>
              <a:rPr lang="en-US" dirty="0"/>
              <a:t> There is a lack of integrated solutions that can simultaneously simulate high system utilization, collect detailed telemetry data, and measure power consumption effectively. </a:t>
            </a:r>
          </a:p>
          <a:p>
            <a:pPr algn="just">
              <a:buFont typeface="Wingdings" panose="05000000000000000000" pitchFamily="2" charset="2"/>
              <a:buChar char="§"/>
            </a:pPr>
            <a:r>
              <a:rPr lang="en-US" dirty="0"/>
              <a:t>This project aims to develop a cost-effective, automated framework that addresses these gaps, providing precise power consumption insights and supporting dynamic power management strategies to enhance energy efficiency and reduce operational costs.</a:t>
            </a:r>
          </a:p>
        </p:txBody>
      </p:sp>
    </p:spTree>
    <p:extLst>
      <p:ext uri="{BB962C8B-B14F-4D97-AF65-F5344CB8AC3E}">
        <p14:creationId xmlns:p14="http://schemas.microsoft.com/office/powerpoint/2010/main" val="1722674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5407-A8CB-462D-94A7-56524BF94E31}"/>
              </a:ext>
            </a:extLst>
          </p:cNvPr>
          <p:cNvSpPr>
            <a:spLocks noGrp="1"/>
          </p:cNvSpPr>
          <p:nvPr>
            <p:ph type="title"/>
          </p:nvPr>
        </p:nvSpPr>
        <p:spPr/>
        <p:txBody>
          <a:bodyPr/>
          <a:lstStyle/>
          <a:p>
            <a:r>
              <a:rPr lang="en-US" dirty="0"/>
              <a:t>Unique Idea Brief (Solution)</a:t>
            </a:r>
          </a:p>
        </p:txBody>
      </p:sp>
      <p:sp>
        <p:nvSpPr>
          <p:cNvPr id="3" name="Content Placeholder 2">
            <a:extLst>
              <a:ext uri="{FF2B5EF4-FFF2-40B4-BE49-F238E27FC236}">
                <a16:creationId xmlns:a16="http://schemas.microsoft.com/office/drawing/2014/main" id="{0C78B36B-2EFF-4574-B0F3-0DB10E1E1D11}"/>
              </a:ext>
            </a:extLst>
          </p:cNvPr>
          <p:cNvSpPr>
            <a:spLocks noGrp="1"/>
          </p:cNvSpPr>
          <p:nvPr>
            <p:ph idx="1"/>
          </p:nvPr>
        </p:nvSpPr>
        <p:spPr/>
        <p:txBody>
          <a:bodyPr>
            <a:normAutofit/>
          </a:bodyPr>
          <a:lstStyle/>
          <a:p>
            <a:pPr>
              <a:buFont typeface="Wingdings" panose="05000000000000000000" pitchFamily="2" charset="2"/>
              <a:buChar char="§"/>
            </a:pPr>
            <a:r>
              <a:rPr lang="en-US" dirty="0"/>
              <a:t>This project uniquely integrates stress testing via Docker containers with real-time telemetry data collection and power measurement, providing a holistic view of system performance and energy consumption under high load conditions. </a:t>
            </a:r>
          </a:p>
          <a:p>
            <a:pPr>
              <a:buFont typeface="Wingdings" panose="05000000000000000000" pitchFamily="2" charset="2"/>
              <a:buChar char="§"/>
            </a:pPr>
            <a:r>
              <a:rPr lang="en-US" dirty="0"/>
              <a:t>By automating the stress testing process within Docker containers, the project ensures repeatability and accuracy in simulating various system workloads. </a:t>
            </a:r>
          </a:p>
          <a:p>
            <a:pPr>
              <a:buFont typeface="Wingdings" panose="05000000000000000000" pitchFamily="2" charset="2"/>
              <a:buChar char="§"/>
            </a:pPr>
            <a:r>
              <a:rPr lang="en-US" dirty="0"/>
              <a:t>This approach allows for comprehensive monitoring and reporting of CPU, memory, NIC, and TDP power utilization metrics, enabling informed decisions for optimizing power efficiency and performance in computing environments.</a:t>
            </a:r>
          </a:p>
          <a:p>
            <a:pPr>
              <a:buFont typeface="Wingdings" panose="05000000000000000000" pitchFamily="2" charset="2"/>
              <a:buChar char="§"/>
            </a:pPr>
            <a:r>
              <a:rPr lang="en-US" dirty="0"/>
              <a:t> By leveraging these technologies synergistically, the project offers a robust framework for evaluating system behavior and power dynamics in a controlled, scalable manner.</a:t>
            </a:r>
          </a:p>
        </p:txBody>
      </p:sp>
    </p:spTree>
    <p:extLst>
      <p:ext uri="{BB962C8B-B14F-4D97-AF65-F5344CB8AC3E}">
        <p14:creationId xmlns:p14="http://schemas.microsoft.com/office/powerpoint/2010/main" val="172487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66C28-8DBB-4825-9118-B7C462214918}"/>
              </a:ext>
            </a:extLst>
          </p:cNvPr>
          <p:cNvSpPr>
            <a:spLocks noGrp="1"/>
          </p:cNvSpPr>
          <p:nvPr>
            <p:ph type="title"/>
          </p:nvPr>
        </p:nvSpPr>
        <p:spPr/>
        <p:txBody>
          <a:bodyPr/>
          <a:lstStyle/>
          <a:p>
            <a:r>
              <a:rPr lang="en-US" dirty="0"/>
              <a:t>Features Offered</a:t>
            </a:r>
          </a:p>
        </p:txBody>
      </p:sp>
      <p:sp>
        <p:nvSpPr>
          <p:cNvPr id="3" name="Content Placeholder 2">
            <a:extLst>
              <a:ext uri="{FF2B5EF4-FFF2-40B4-BE49-F238E27FC236}">
                <a16:creationId xmlns:a16="http://schemas.microsoft.com/office/drawing/2014/main" id="{0AF11F97-7F84-400E-B3F2-EA9BB206C41A}"/>
              </a:ext>
            </a:extLst>
          </p:cNvPr>
          <p:cNvSpPr>
            <a:spLocks noGrp="1"/>
          </p:cNvSpPr>
          <p:nvPr>
            <p:ph idx="1"/>
          </p:nvPr>
        </p:nvSpPr>
        <p:spPr/>
        <p:txBody>
          <a:bodyPr>
            <a:normAutofit/>
          </a:bodyPr>
          <a:lstStyle/>
          <a:p>
            <a:pPr>
              <a:buFont typeface="Wingdings" panose="05000000000000000000" pitchFamily="2" charset="2"/>
              <a:buChar char="§"/>
            </a:pPr>
            <a:r>
              <a:rPr lang="en-US" dirty="0"/>
              <a:t>Comprehensive Telemetry Data Collection: Gather detailed telemetry data from key system components, including CPU, memory, NIC, and TDP. Utilize Python's </a:t>
            </a:r>
            <a:r>
              <a:rPr lang="en-US" dirty="0" err="1"/>
              <a:t>psutil</a:t>
            </a:r>
            <a:r>
              <a:rPr lang="en-US" dirty="0"/>
              <a:t> library for real-time data collection of CPU utilization, memory usage, and network activity.</a:t>
            </a:r>
          </a:p>
          <a:p>
            <a:pPr>
              <a:buFont typeface="Wingdings" panose="05000000000000000000" pitchFamily="2" charset="2"/>
              <a:buChar char="§"/>
            </a:pPr>
            <a:r>
              <a:rPr lang="en-US" dirty="0"/>
              <a:t>High System Utilization Simulation: Use Docker containers to simulate high system load </a:t>
            </a:r>
            <a:r>
              <a:rPr lang="en-US" dirty="0" err="1"/>
              <a:t>conditions.Stress</a:t>
            </a:r>
            <a:r>
              <a:rPr lang="en-US" dirty="0"/>
              <a:t>-test the system to 100% utilization, enabling accurate measurement of power consumption under peak loads.</a:t>
            </a:r>
          </a:p>
          <a:p>
            <a:pPr>
              <a:buFont typeface="Wingdings" panose="05000000000000000000" pitchFamily="2" charset="2"/>
              <a:buChar char="§"/>
            </a:pPr>
            <a:r>
              <a:rPr lang="en-US" dirty="0"/>
              <a:t>Power Measurement: Measure power consumption dynamically based on system utilization </a:t>
            </a:r>
            <a:r>
              <a:rPr lang="en-US" dirty="0" err="1"/>
              <a:t>percentages.Provide</a:t>
            </a:r>
            <a:r>
              <a:rPr lang="en-US" dirty="0"/>
              <a:t> a solution to specify the desired utilization percentage and collect corresponding power telemetry data.</a:t>
            </a:r>
          </a:p>
          <a:p>
            <a:pPr>
              <a:buFont typeface="Wingdings" panose="05000000000000000000" pitchFamily="2" charset="2"/>
              <a:buChar char="§"/>
            </a:pPr>
            <a:r>
              <a:rPr lang="en-US" dirty="0"/>
              <a:t>Automated Reporting: Generate detailed reports of telemetry data and power </a:t>
            </a:r>
            <a:r>
              <a:rPr lang="en-US" dirty="0" err="1"/>
              <a:t>utilization.Store</a:t>
            </a:r>
            <a:r>
              <a:rPr lang="en-US" dirty="0"/>
              <a:t> data in JSON format, facilitating easy analysis and integration with other tools.</a:t>
            </a:r>
          </a:p>
        </p:txBody>
      </p:sp>
    </p:spTree>
    <p:extLst>
      <p:ext uri="{BB962C8B-B14F-4D97-AF65-F5344CB8AC3E}">
        <p14:creationId xmlns:p14="http://schemas.microsoft.com/office/powerpoint/2010/main" val="4210753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92B2-4A77-4DF0-A059-FBAB7473EBEA}"/>
              </a:ext>
            </a:extLst>
          </p:cNvPr>
          <p:cNvSpPr>
            <a:spLocks noGrp="1"/>
          </p:cNvSpPr>
          <p:nvPr>
            <p:ph type="title"/>
          </p:nvPr>
        </p:nvSpPr>
        <p:spPr/>
        <p:txBody>
          <a:bodyPr/>
          <a:lstStyle/>
          <a:p>
            <a:r>
              <a:rPr lang="en-US" dirty="0"/>
              <a:t>Features Offered continued...</a:t>
            </a:r>
          </a:p>
        </p:txBody>
      </p:sp>
      <p:sp>
        <p:nvSpPr>
          <p:cNvPr id="3" name="Content Placeholder 2">
            <a:extLst>
              <a:ext uri="{FF2B5EF4-FFF2-40B4-BE49-F238E27FC236}">
                <a16:creationId xmlns:a16="http://schemas.microsoft.com/office/drawing/2014/main" id="{B316A100-BA9A-460D-BF7E-C502AED74161}"/>
              </a:ext>
            </a:extLst>
          </p:cNvPr>
          <p:cNvSpPr>
            <a:spLocks noGrp="1"/>
          </p:cNvSpPr>
          <p:nvPr>
            <p:ph idx="1"/>
          </p:nvPr>
        </p:nvSpPr>
        <p:spPr/>
        <p:txBody>
          <a:bodyPr>
            <a:noAutofit/>
          </a:bodyPr>
          <a:lstStyle/>
          <a:p>
            <a:pPr>
              <a:buFont typeface="Wingdings" panose="05000000000000000000" pitchFamily="2" charset="2"/>
              <a:buChar char="§"/>
            </a:pPr>
            <a:r>
              <a:rPr lang="en-US" dirty="0"/>
              <a:t>User-Friendly Scripts:  Provide easy-to-run scripts for setting up the environment, collecting telemetry data, and measuring power </a:t>
            </a:r>
            <a:r>
              <a:rPr lang="en-US" dirty="0" err="1"/>
              <a:t>utilization.Simplify</a:t>
            </a:r>
            <a:r>
              <a:rPr lang="en-US" dirty="0"/>
              <a:t> the process of running and managing the project, making it accessible even for users with minimal technical expertise.</a:t>
            </a:r>
          </a:p>
          <a:p>
            <a:pPr>
              <a:buFont typeface="Wingdings" panose="05000000000000000000" pitchFamily="2" charset="2"/>
              <a:buChar char="§"/>
            </a:pPr>
            <a:r>
              <a:rPr lang="en-US" dirty="0"/>
              <a:t>Scalability and Flexibility: Design the project to be scalable and adaptable to different hardware configurations and usage </a:t>
            </a:r>
            <a:r>
              <a:rPr lang="en-US" dirty="0" err="1"/>
              <a:t>scenarios.Ensure</a:t>
            </a:r>
            <a:r>
              <a:rPr lang="en-US" dirty="0"/>
              <a:t> flexibility in configuring system utilization parameters, allowing users to tailor the solution to their specific needs.</a:t>
            </a:r>
          </a:p>
          <a:p>
            <a:pPr>
              <a:buFont typeface="Wingdings" panose="05000000000000000000" pitchFamily="2" charset="2"/>
              <a:buChar char="§"/>
            </a:pPr>
            <a:r>
              <a:rPr lang="en-US" dirty="0"/>
              <a:t>Cost-Effective Solution: Leverage open-source tools and libraries, eliminating the need for expensive specialized </a:t>
            </a:r>
            <a:r>
              <a:rPr lang="en-US" dirty="0" err="1"/>
              <a:t>equipment.Offer</a:t>
            </a:r>
            <a:r>
              <a:rPr lang="en-US" dirty="0"/>
              <a:t> a cost-effective approach to power management and telemetry data collection.</a:t>
            </a:r>
          </a:p>
          <a:p>
            <a:pPr>
              <a:buFont typeface="Wingdings" panose="05000000000000000000" pitchFamily="2" charset="2"/>
              <a:buChar char="§"/>
            </a:pPr>
            <a:r>
              <a:rPr lang="en-US" dirty="0"/>
              <a:t>Integration Capabilities: Facilitate integration with existing monitoring and management systems through standardized data </a:t>
            </a:r>
            <a:r>
              <a:rPr lang="en-US" dirty="0" err="1"/>
              <a:t>formats.Enable</a:t>
            </a:r>
            <a:r>
              <a:rPr lang="en-US" dirty="0"/>
              <a:t> users to incorporate telemetry data into broader IT and operational strategies.</a:t>
            </a:r>
          </a:p>
        </p:txBody>
      </p:sp>
    </p:spTree>
    <p:extLst>
      <p:ext uri="{BB962C8B-B14F-4D97-AF65-F5344CB8AC3E}">
        <p14:creationId xmlns:p14="http://schemas.microsoft.com/office/powerpoint/2010/main" val="21969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A0C0-57B8-4F07-98BE-26900141FE5A}"/>
              </a:ext>
            </a:extLst>
          </p:cNvPr>
          <p:cNvSpPr>
            <a:spLocks noGrp="1"/>
          </p:cNvSpPr>
          <p:nvPr>
            <p:ph type="title"/>
          </p:nvPr>
        </p:nvSpPr>
        <p:spPr/>
        <p:txBody>
          <a:bodyPr/>
          <a:lstStyle/>
          <a:p>
            <a:r>
              <a:rPr lang="en-US" dirty="0"/>
              <a:t>Process Flow</a:t>
            </a:r>
          </a:p>
        </p:txBody>
      </p:sp>
      <p:sp>
        <p:nvSpPr>
          <p:cNvPr id="3" name="Content Placeholder 2">
            <a:extLst>
              <a:ext uri="{FF2B5EF4-FFF2-40B4-BE49-F238E27FC236}">
                <a16:creationId xmlns:a16="http://schemas.microsoft.com/office/drawing/2014/main" id="{527C7A57-2BC2-416F-94D4-47D11B93A062}"/>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u="sng" dirty="0"/>
              <a:t>Step 1 - Environment Setup: </a:t>
            </a:r>
          </a:p>
          <a:p>
            <a:r>
              <a:rPr lang="en-US" dirty="0"/>
              <a:t>Install Docker, Kubernetes, and necessary Python packages (</a:t>
            </a:r>
            <a:r>
              <a:rPr lang="en-US" dirty="0" err="1"/>
              <a:t>psutil</a:t>
            </a:r>
            <a:r>
              <a:rPr lang="en-US" dirty="0"/>
              <a:t>, pandas).</a:t>
            </a:r>
          </a:p>
          <a:p>
            <a:pPr>
              <a:buFont typeface="Wingdings" panose="05000000000000000000" pitchFamily="2" charset="2"/>
              <a:buChar char="§"/>
            </a:pPr>
            <a:r>
              <a:rPr lang="en-US" u="sng" dirty="0"/>
              <a:t>Step 2 - Telemetry Data Collection: </a:t>
            </a:r>
          </a:p>
          <a:p>
            <a:r>
              <a:rPr lang="en-US" dirty="0"/>
              <a:t>Run collect_telemetry.py to gather baseline metrics.</a:t>
            </a:r>
          </a:p>
          <a:p>
            <a:pPr>
              <a:buFont typeface="Wingdings" panose="05000000000000000000" pitchFamily="2" charset="2"/>
              <a:buChar char="§"/>
            </a:pPr>
            <a:r>
              <a:rPr lang="en-US" u="sng" dirty="0"/>
              <a:t>Step 3 - System Stress Testing: </a:t>
            </a:r>
          </a:p>
          <a:p>
            <a:r>
              <a:rPr lang="en-US" dirty="0"/>
              <a:t>Build and run a Docker container using a stress test script (</a:t>
            </a:r>
            <a:r>
              <a:rPr lang="en-US" dirty="0" err="1"/>
              <a:t>Dockerfile</a:t>
            </a:r>
            <a:r>
              <a:rPr lang="en-US" dirty="0"/>
              <a:t> and run_stress.sh).</a:t>
            </a:r>
          </a:p>
          <a:p>
            <a:pPr>
              <a:buFont typeface="Wingdings" panose="05000000000000000000" pitchFamily="2" charset="2"/>
              <a:buChar char="§"/>
            </a:pPr>
            <a:r>
              <a:rPr lang="en-US" u="sng" dirty="0"/>
              <a:t>Step 4 - Power Utilization Measurement: </a:t>
            </a:r>
          </a:p>
          <a:p>
            <a:r>
              <a:rPr lang="en-US" dirty="0"/>
              <a:t>Execute measure_power.py to measure power consumption during stress testing.</a:t>
            </a:r>
          </a:p>
          <a:p>
            <a:pPr>
              <a:buFont typeface="Wingdings" panose="05000000000000000000" pitchFamily="2" charset="2"/>
              <a:buChar char="§"/>
            </a:pPr>
            <a:r>
              <a:rPr lang="en-US" u="sng" dirty="0"/>
              <a:t>Step 5 - Report Generation: </a:t>
            </a:r>
          </a:p>
          <a:p>
            <a:r>
              <a:rPr lang="en-US" dirty="0"/>
              <a:t>Use the telemetry data to generate a comprehensive report with metrics.</a:t>
            </a:r>
          </a:p>
        </p:txBody>
      </p:sp>
    </p:spTree>
    <p:extLst>
      <p:ext uri="{BB962C8B-B14F-4D97-AF65-F5344CB8AC3E}">
        <p14:creationId xmlns:p14="http://schemas.microsoft.com/office/powerpoint/2010/main" val="1718888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73E9-3DF7-4C40-A59F-173100715C78}"/>
              </a:ext>
            </a:extLst>
          </p:cNvPr>
          <p:cNvSpPr>
            <a:spLocks noGrp="1"/>
          </p:cNvSpPr>
          <p:nvPr>
            <p:ph type="title"/>
          </p:nvPr>
        </p:nvSpPr>
        <p:spPr/>
        <p:txBody>
          <a:bodyPr/>
          <a:lstStyle/>
          <a:p>
            <a:r>
              <a:rPr lang="en-US" dirty="0"/>
              <a:t>Architecture Diagram</a:t>
            </a:r>
          </a:p>
        </p:txBody>
      </p:sp>
      <p:graphicFrame>
        <p:nvGraphicFramePr>
          <p:cNvPr id="11" name="Content Placeholder 10">
            <a:extLst>
              <a:ext uri="{FF2B5EF4-FFF2-40B4-BE49-F238E27FC236}">
                <a16:creationId xmlns:a16="http://schemas.microsoft.com/office/drawing/2014/main" id="{2288FE9C-C103-4131-A05B-23E15FD48B2E}"/>
              </a:ext>
            </a:extLst>
          </p:cNvPr>
          <p:cNvGraphicFramePr>
            <a:graphicFrameLocks noGrp="1"/>
          </p:cNvGraphicFramePr>
          <p:nvPr>
            <p:ph idx="1"/>
            <p:extLst>
              <p:ext uri="{D42A27DB-BD31-4B8C-83A1-F6EECF244321}">
                <p14:modId xmlns:p14="http://schemas.microsoft.com/office/powerpoint/2010/main" val="1844169312"/>
              </p:ext>
            </p:extLst>
          </p:nvPr>
        </p:nvGraphicFramePr>
        <p:xfrm>
          <a:off x="360218" y="1737360"/>
          <a:ext cx="11485418"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7BE7012C-56E6-4980-874C-171B93CB4AF3}"/>
              </a:ext>
            </a:extLst>
          </p:cNvPr>
          <p:cNvSpPr txBox="1"/>
          <p:nvPr/>
        </p:nvSpPr>
        <p:spPr>
          <a:xfrm>
            <a:off x="7730836" y="2575034"/>
            <a:ext cx="1939637" cy="1877437"/>
          </a:xfrm>
          <a:prstGeom prst="rect">
            <a:avLst/>
          </a:prstGeom>
          <a:noFill/>
        </p:spPr>
        <p:txBody>
          <a:bodyPr wrap="square" rtlCol="0">
            <a:spAutoFit/>
          </a:bodyPr>
          <a:lstStyle/>
          <a:p>
            <a:r>
              <a:rPr lang="en-US" dirty="0"/>
              <a:t>Power Utilization Measurement</a:t>
            </a:r>
          </a:p>
          <a:p>
            <a:pPr marL="285750" indent="-285750">
              <a:buFont typeface="Arial" panose="020B0604020202020204" pitchFamily="34" charset="0"/>
              <a:buChar char="•"/>
            </a:pPr>
            <a:r>
              <a:rPr lang="en-US" sz="1600" dirty="0"/>
              <a:t>measure_power.py</a:t>
            </a:r>
          </a:p>
          <a:p>
            <a:pPr marL="285750" indent="-285750">
              <a:buFont typeface="Arial" panose="020B0604020202020204" pitchFamily="34" charset="0"/>
              <a:buChar char="•"/>
            </a:pPr>
            <a:r>
              <a:rPr lang="en-US" sz="1600" dirty="0"/>
              <a:t>Power consumption data</a:t>
            </a:r>
          </a:p>
        </p:txBody>
      </p:sp>
      <p:sp>
        <p:nvSpPr>
          <p:cNvPr id="17" name="TextBox 16">
            <a:extLst>
              <a:ext uri="{FF2B5EF4-FFF2-40B4-BE49-F238E27FC236}">
                <a16:creationId xmlns:a16="http://schemas.microsoft.com/office/drawing/2014/main" id="{E025D356-B38D-4DB1-A49D-EA75F1B82B5B}"/>
              </a:ext>
            </a:extLst>
          </p:cNvPr>
          <p:cNvSpPr txBox="1"/>
          <p:nvPr/>
        </p:nvSpPr>
        <p:spPr>
          <a:xfrm>
            <a:off x="10097191" y="1968925"/>
            <a:ext cx="1939637" cy="1600438"/>
          </a:xfrm>
          <a:prstGeom prst="rect">
            <a:avLst/>
          </a:prstGeom>
          <a:noFill/>
        </p:spPr>
        <p:txBody>
          <a:bodyPr wrap="square" rtlCol="0">
            <a:spAutoFit/>
          </a:bodyPr>
          <a:lstStyle/>
          <a:p>
            <a:r>
              <a:rPr lang="en-US" dirty="0"/>
              <a:t>Report Generation</a:t>
            </a:r>
          </a:p>
          <a:p>
            <a:pPr marL="285750" indent="-285750">
              <a:buFont typeface="Arial" panose="020B0604020202020204" pitchFamily="34" charset="0"/>
              <a:buChar char="•"/>
            </a:pPr>
            <a:r>
              <a:rPr lang="en-US" sz="1600" dirty="0"/>
              <a:t>Generate report script</a:t>
            </a:r>
          </a:p>
          <a:p>
            <a:pPr marL="285750" indent="-285750">
              <a:buFont typeface="Arial" panose="020B0604020202020204" pitchFamily="34" charset="0"/>
              <a:buChar char="•"/>
            </a:pPr>
            <a:r>
              <a:rPr lang="en-US" sz="1600" dirty="0"/>
              <a:t>Comprehensive telemetry and power data</a:t>
            </a:r>
          </a:p>
        </p:txBody>
      </p:sp>
    </p:spTree>
    <p:extLst>
      <p:ext uri="{BB962C8B-B14F-4D97-AF65-F5344CB8AC3E}">
        <p14:creationId xmlns:p14="http://schemas.microsoft.com/office/powerpoint/2010/main" val="1619925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A7586-233C-4974-B3E2-A8A0614249BD}"/>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4041FC50-3B40-459C-900B-46527A13B607}"/>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Python: Used for scripting data collection (collect_telemetry.py), power measurement (measure_power.py), and automation (run_all.sh).</a:t>
            </a:r>
          </a:p>
          <a:p>
            <a:pPr>
              <a:buFont typeface="Wingdings" panose="05000000000000000000" pitchFamily="2" charset="2"/>
              <a:buChar char="§"/>
            </a:pPr>
            <a:r>
              <a:rPr lang="en-US" dirty="0"/>
              <a:t>Docker: Employed to create and manage containers, specifically for simulating system utilization (stress-container) using </a:t>
            </a:r>
            <a:r>
              <a:rPr lang="en-US" dirty="0" err="1"/>
              <a:t>Dockerfiles</a:t>
            </a:r>
            <a:r>
              <a:rPr lang="en-US" dirty="0"/>
              <a:t>.</a:t>
            </a:r>
          </a:p>
          <a:p>
            <a:pPr>
              <a:buFont typeface="Wingdings" panose="05000000000000000000" pitchFamily="2" charset="2"/>
              <a:buChar char="§"/>
            </a:pPr>
            <a:r>
              <a:rPr lang="en-US" dirty="0" err="1"/>
              <a:t>psutil</a:t>
            </a:r>
            <a:r>
              <a:rPr lang="en-US" dirty="0"/>
              <a:t>: Python library for retrieving system information such as CPU, memory, and network utilization, crucial for telemetry data collection.</a:t>
            </a:r>
          </a:p>
          <a:p>
            <a:pPr>
              <a:buFont typeface="Wingdings" panose="05000000000000000000" pitchFamily="2" charset="2"/>
              <a:buChar char="§"/>
            </a:pPr>
            <a:r>
              <a:rPr lang="en-US" dirty="0"/>
              <a:t>Shell scripting: Utilized in run_all.sh for automating the execution of Docker containers, data collection scripts, and managing system utilization tests.</a:t>
            </a:r>
          </a:p>
          <a:p>
            <a:pPr>
              <a:buFont typeface="Wingdings" panose="05000000000000000000" pitchFamily="2" charset="2"/>
              <a:buChar char="§"/>
            </a:pPr>
            <a:r>
              <a:rPr lang="en-US" dirty="0"/>
              <a:t>JSON: Data format used for storing telemetry data (</a:t>
            </a:r>
            <a:r>
              <a:rPr lang="en-US" dirty="0" err="1"/>
              <a:t>telemetry_data.json</a:t>
            </a:r>
            <a:r>
              <a:rPr lang="en-US" dirty="0"/>
              <a:t>), facilitating easy parsing and storage of collected metrics.</a:t>
            </a:r>
          </a:p>
          <a:p>
            <a:pPr>
              <a:buFont typeface="Wingdings" panose="05000000000000000000" pitchFamily="2" charset="2"/>
              <a:buChar char="§"/>
            </a:pPr>
            <a:r>
              <a:rPr lang="en-US" dirty="0"/>
              <a:t>Linux environment (Ubuntu): Operating system environment used for compatibility with Docker, Python, and shell scripting, ensuring robust execution of the project components.</a:t>
            </a:r>
          </a:p>
        </p:txBody>
      </p:sp>
    </p:spTree>
    <p:extLst>
      <p:ext uri="{BB962C8B-B14F-4D97-AF65-F5344CB8AC3E}">
        <p14:creationId xmlns:p14="http://schemas.microsoft.com/office/powerpoint/2010/main" val="1333134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3C19-8C7F-4BD0-B324-C349C378AB37}"/>
              </a:ext>
            </a:extLst>
          </p:cNvPr>
          <p:cNvSpPr>
            <a:spLocks noGrp="1"/>
          </p:cNvSpPr>
          <p:nvPr>
            <p:ph type="title"/>
          </p:nvPr>
        </p:nvSpPr>
        <p:spPr/>
        <p:txBody>
          <a:bodyPr/>
          <a:lstStyle/>
          <a:p>
            <a:r>
              <a:rPr lang="en-US" dirty="0"/>
              <a:t>Team Members and Contribution</a:t>
            </a:r>
          </a:p>
        </p:txBody>
      </p:sp>
      <p:sp>
        <p:nvSpPr>
          <p:cNvPr id="3" name="Content Placeholder 2">
            <a:extLst>
              <a:ext uri="{FF2B5EF4-FFF2-40B4-BE49-F238E27FC236}">
                <a16:creationId xmlns:a16="http://schemas.microsoft.com/office/drawing/2014/main" id="{8D9DA5F2-C161-48FD-B620-DA51ED15FE42}"/>
              </a:ext>
            </a:extLst>
          </p:cNvPr>
          <p:cNvSpPr>
            <a:spLocks noGrp="1"/>
          </p:cNvSpPr>
          <p:nvPr>
            <p:ph idx="1"/>
          </p:nvPr>
        </p:nvSpPr>
        <p:spPr/>
        <p:txBody>
          <a:bodyPr>
            <a:normAutofit/>
          </a:bodyPr>
          <a:lstStyle/>
          <a:p>
            <a:pPr>
              <a:buFont typeface="Wingdings" panose="05000000000000000000" pitchFamily="2" charset="2"/>
              <a:buChar char="§"/>
            </a:pPr>
            <a:r>
              <a:rPr lang="en-US" dirty="0"/>
              <a:t>Team Member – Ruparna Chakraborty </a:t>
            </a:r>
          </a:p>
          <a:p>
            <a:pPr>
              <a:buFont typeface="Wingdings" panose="05000000000000000000" pitchFamily="2" charset="2"/>
              <a:buChar char="§"/>
            </a:pPr>
            <a:r>
              <a:rPr lang="en-US" dirty="0"/>
              <a:t>Role: Solo Developer </a:t>
            </a:r>
          </a:p>
          <a:p>
            <a:pPr>
              <a:buFont typeface="Wingdings" panose="05000000000000000000" pitchFamily="2" charset="2"/>
              <a:buChar char="§"/>
            </a:pPr>
            <a:r>
              <a:rPr lang="en-US" dirty="0"/>
              <a:t>Contribution :-</a:t>
            </a:r>
          </a:p>
          <a:p>
            <a:pPr marL="457200" indent="-457200">
              <a:buFont typeface="+mj-lt"/>
              <a:buAutoNum type="arabicPeriod"/>
            </a:pPr>
            <a:r>
              <a:rPr lang="en-US" dirty="0"/>
              <a:t>Project Ideation and Planning</a:t>
            </a:r>
          </a:p>
          <a:p>
            <a:pPr marL="457200" indent="-457200">
              <a:buFont typeface="+mj-lt"/>
              <a:buAutoNum type="arabicPeriod"/>
            </a:pPr>
            <a:r>
              <a:rPr lang="en-US" dirty="0"/>
              <a:t>Environment Setup</a:t>
            </a:r>
          </a:p>
          <a:p>
            <a:pPr marL="457200" indent="-457200">
              <a:buFont typeface="+mj-lt"/>
              <a:buAutoNum type="arabicPeriod"/>
            </a:pPr>
            <a:r>
              <a:rPr lang="en-US" dirty="0"/>
              <a:t>Telemetry Data Collection</a:t>
            </a:r>
          </a:p>
          <a:p>
            <a:pPr marL="457200" indent="-457200">
              <a:buFont typeface="+mj-lt"/>
              <a:buAutoNum type="arabicPeriod"/>
            </a:pPr>
            <a:r>
              <a:rPr lang="en-US" dirty="0"/>
              <a:t>System Stress Testing</a:t>
            </a:r>
          </a:p>
          <a:p>
            <a:pPr marL="457200" indent="-457200">
              <a:buFont typeface="+mj-lt"/>
              <a:buAutoNum type="arabicPeriod"/>
            </a:pPr>
            <a:r>
              <a:rPr lang="en-US" dirty="0"/>
              <a:t>Power Utilization Measurement</a:t>
            </a:r>
          </a:p>
          <a:p>
            <a:pPr marL="457200" indent="-457200">
              <a:buFont typeface="+mj-lt"/>
              <a:buAutoNum type="arabicPeriod"/>
            </a:pPr>
            <a:r>
              <a:rPr lang="en-US" dirty="0"/>
              <a:t>Report Generation</a:t>
            </a:r>
          </a:p>
        </p:txBody>
      </p:sp>
    </p:spTree>
    <p:extLst>
      <p:ext uri="{BB962C8B-B14F-4D97-AF65-F5344CB8AC3E}">
        <p14:creationId xmlns:p14="http://schemas.microsoft.com/office/powerpoint/2010/main" val="348265771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
  <TotalTime>112</TotalTime>
  <Words>1015</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Retrospect</vt:lpstr>
      <vt:lpstr>Power Manager Telemetry</vt:lpstr>
      <vt:lpstr>Problem Statement</vt:lpstr>
      <vt:lpstr>Unique Idea Brief (Solution)</vt:lpstr>
      <vt:lpstr>Features Offered</vt:lpstr>
      <vt:lpstr>Features Offered continued...</vt:lpstr>
      <vt:lpstr>Process Flow</vt:lpstr>
      <vt:lpstr>Architecture Diagram</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Manager Telemetry</dc:title>
  <dc:creator>Ruparna Chakraborty</dc:creator>
  <cp:lastModifiedBy>Ruparna Chakraborty</cp:lastModifiedBy>
  <cp:revision>3</cp:revision>
  <dcterms:created xsi:type="dcterms:W3CDTF">2024-07-12T15:19:59Z</dcterms:created>
  <dcterms:modified xsi:type="dcterms:W3CDTF">2024-07-15T13:34:12Z</dcterms:modified>
</cp:coreProperties>
</file>