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58" d="100"/>
          <a:sy n="58" d="100"/>
        </p:scale>
        <p:origin x="952" y="3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20/07/2022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20/07/2022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2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1"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hyperlink" Target="https://capgemini-my.sharepoint.com/:v:/p/rupasri_namburi/ES-DbdxRa_FIusJyHiRktdcBKN2VMHCWRLI_Z5r1q0y3oA?e=QQvtwg"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Rupasri-Namburi/CaseStudy" TargetMode="External"/><Relationship Id="rId4" Type="http://schemas.openxmlformats.org/officeDocument/2006/relationships/hyperlink" Target="mailto:RUPASRI.NAMBURI@capgemini.com" TargetMode="Externa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393353831"/>
              </p:ext>
            </p:extLst>
          </p:nvPr>
        </p:nvGraphicFramePr>
        <p:xfrm>
          <a:off x="9220200" y="1143000"/>
          <a:ext cx="2971800" cy="5837156"/>
        </p:xfrm>
        <a:graphic>
          <a:graphicData uri="http://schemas.openxmlformats.org/drawingml/2006/table">
            <a:tbl>
              <a:tblPr firstRow="1" bandRow="1">
                <a:tableStyleId>{0E3FDE45-AF77-4B5C-9715-49D594BDF05E}</a:tableStyleId>
              </a:tblPr>
              <a:tblGrid>
                <a:gridCol w="742950">
                  <a:extLst>
                    <a:ext uri="{9D8B030D-6E8A-4147-A177-3AD203B41FA5}">
                      <a16:colId xmlns:a16="http://schemas.microsoft.com/office/drawing/2014/main" val="3331298770"/>
                    </a:ext>
                  </a:extLst>
                </a:gridCol>
                <a:gridCol w="2228850">
                  <a:extLst>
                    <a:ext uri="{9D8B030D-6E8A-4147-A177-3AD203B41FA5}">
                      <a16:colId xmlns:a16="http://schemas.microsoft.com/office/drawing/2014/main" val="879084521"/>
                    </a:ext>
                  </a:extLst>
                </a:gridCol>
              </a:tblGrid>
              <a:tr h="43724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562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50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32539">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1537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3724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5477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325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marL="0" lvl="1" indent="0" algn="l" defTabSz="914400" rtl="0" eaLnBrk="1" latinLnBrk="0" hangingPunct="1">
                        <a:buFont typeface="Arial" panose="020B0604020202020204" pitchFamily="34" charset="0"/>
                        <a:buNone/>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p>
                      <a:pPr marL="0" lvl="1" indent="0" algn="l" defTabSz="914400" rtl="0" eaLnBrk="1" latinLnBrk="0" hangingPunct="1">
                        <a:buFont typeface="Arial" panose="020B0604020202020204" pitchFamily="34" charset="0"/>
                        <a:buNone/>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3158575213"/>
                  </a:ext>
                </a:extLst>
              </a:tr>
              <a:tr h="4025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5&amp; CSS 35,JavaScript,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325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Git, Postman, Maven, IDE</a:t>
                      </a:r>
                    </a:p>
                  </a:txBody>
                  <a:tcPr/>
                </a:tc>
                <a:extLst>
                  <a:ext uri="{0D108BD9-81ED-4DB2-BD59-A6C34878D82A}">
                    <a16:rowId xmlns:a16="http://schemas.microsoft.com/office/drawing/2014/main" val="9512774"/>
                  </a:ext>
                </a:extLst>
              </a:tr>
              <a:tr h="29821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 CD, Jenkins configuration, Build Pipelines, notifications, quality gate understanding</a:t>
                      </a:r>
                    </a:p>
                  </a:txBody>
                  <a:tcPr/>
                </a:tc>
                <a:extLst>
                  <a:ext uri="{0D108BD9-81ED-4DB2-BD59-A6C34878D82A}">
                    <a16:rowId xmlns:a16="http://schemas.microsoft.com/office/drawing/2014/main" val="645317192"/>
                  </a:ext>
                </a:extLst>
              </a:tr>
              <a:tr h="4325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Team management, peer learning</a:t>
                      </a:r>
                    </a:p>
                  </a:txBody>
                  <a:tcPr/>
                </a:tc>
                <a:extLst>
                  <a:ext uri="{0D108BD9-81ED-4DB2-BD59-A6C34878D82A}">
                    <a16:rowId xmlns:a16="http://schemas.microsoft.com/office/drawing/2014/main" val="3653916308"/>
                  </a:ext>
                </a:extLst>
              </a:tr>
              <a:tr h="43253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11080" y="2949104"/>
            <a:ext cx="4009644" cy="3621503"/>
          </a:xfrm>
        </p:spPr>
        <p:txBody>
          <a:bodyPr/>
          <a:lstStyle/>
          <a:p>
            <a:pPr eaLnBrk="1" hangingPunct="1">
              <a:lnSpc>
                <a:spcPct val="114000"/>
              </a:lnSpc>
            </a:pPr>
            <a:r>
              <a:rPr lang="en-US" altLang="en-US" sz="1100" dirty="0"/>
              <a:t>Deals and Coupons Finder Application</a:t>
            </a:r>
          </a:p>
          <a:p>
            <a:pPr eaLnBrk="1" hangingPunct="1">
              <a:lnSpc>
                <a:spcPct val="114000"/>
              </a:lnSpc>
            </a:pPr>
            <a:r>
              <a:rPr lang="en-IN" altLang="en-US" sz="1100" dirty="0"/>
              <a:t>Completed end to end case study of Deals and Coupons Finder Application along with Swagger, responsive UI with </a:t>
            </a:r>
            <a:r>
              <a:rPr lang="en-US" altLang="en-US" sz="1100" dirty="0"/>
              <a:t>CSS and React used for user interface.</a:t>
            </a:r>
          </a:p>
          <a:p>
            <a:pPr>
              <a:lnSpc>
                <a:spcPct val="114000"/>
              </a:lnSpc>
            </a:pPr>
            <a:r>
              <a:rPr lang="en-US" sz="1100" dirty="0"/>
              <a:t>Java Microservice Development knowledge using Spring</a:t>
            </a:r>
            <a:r>
              <a:rPr lang="en-US" sz="1100" b="1" dirty="0"/>
              <a:t> </a:t>
            </a:r>
            <a:r>
              <a:rPr lang="en-US" sz="1100" dirty="0"/>
              <a:t>Boot</a:t>
            </a:r>
            <a:r>
              <a:rPr lang="en-US" sz="1100" b="1" dirty="0"/>
              <a:t> </a:t>
            </a:r>
            <a:r>
              <a:rPr lang="en-US" sz="1100" dirty="0"/>
              <a:t>and</a:t>
            </a:r>
            <a:r>
              <a:rPr lang="en-US" sz="1100" b="1" dirty="0"/>
              <a:t> </a:t>
            </a:r>
            <a:r>
              <a:rPr lang="en-US" sz="1100" dirty="0"/>
              <a:t>spring</a:t>
            </a:r>
            <a:r>
              <a:rPr lang="en-US" sz="1100" b="1" dirty="0"/>
              <a:t> </a:t>
            </a:r>
            <a:r>
              <a:rPr lang="en-US" sz="1100" dirty="0"/>
              <a:t>cloud</a:t>
            </a:r>
            <a:r>
              <a:rPr lang="en-US" sz="1100" b="1" dirty="0"/>
              <a:t> </a:t>
            </a:r>
            <a:r>
              <a:rPr lang="en-US" sz="1100" dirty="0"/>
              <a:t>framework</a:t>
            </a:r>
            <a:r>
              <a:rPr lang="en-US" sz="1100" b="1" dirty="0"/>
              <a:t> </a:t>
            </a:r>
            <a:r>
              <a:rPr lang="en-US" sz="1100" dirty="0"/>
              <a:t>on an intermediate level.</a:t>
            </a:r>
            <a:endParaRPr lang="en-US" sz="1100" b="1" dirty="0"/>
          </a:p>
          <a:p>
            <a:pPr eaLnBrk="1" hangingPunct="1">
              <a:lnSpc>
                <a:spcPct val="114000"/>
              </a:lnSpc>
            </a:pPr>
            <a:endParaRPr lang="en-US" altLang="nl-NL" sz="1100" dirty="0"/>
          </a:p>
          <a:p>
            <a:pPr eaLnBrk="1" hangingPunct="1">
              <a:lnSpc>
                <a:spcPct val="114000"/>
              </a:lnSpc>
            </a:pPr>
            <a:endParaRPr lang="en-IN" altLang="en-US" dirty="0"/>
          </a:p>
          <a:p>
            <a:pPr eaLnBrk="1" hangingPunct="1">
              <a:lnSpc>
                <a:spcPct val="114000"/>
              </a:lnSpc>
            </a:pPr>
            <a:endParaRPr lang="en-US" altLang="nl-NL"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dirty="0"/>
          </a:p>
          <a:p>
            <a:pPr eaLnBrk="1" hangingPunct="1">
              <a:lnSpc>
                <a:spcPct val="114000"/>
              </a:lnSpc>
            </a:pPr>
            <a:br>
              <a:rPr lang="en-US" altLang="nl-NL" dirty="0"/>
            </a:br>
            <a:br>
              <a:rPr lang="en-US" altLang="nl-NL" dirty="0"/>
            </a:br>
            <a:endParaRPr lang="nl-NL"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p:txBody>
          <a:bodyPr/>
          <a:lstStyle/>
          <a:p>
            <a:r>
              <a:rPr lang="en-IN" altLang="en-US" dirty="0"/>
              <a:t>Rupasri Namburi</a:t>
            </a:r>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282" y="667970"/>
            <a:ext cx="6056596" cy="321205"/>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94098" y="1328720"/>
            <a:ext cx="2373312" cy="245824"/>
          </a:xfrm>
        </p:spPr>
        <p:txBody>
          <a:bodyPr/>
          <a:lstStyle/>
          <a:p>
            <a:pPr eaLnBrk="1" hangingPunct="1"/>
            <a:r>
              <a:rPr lang="nl-NL" altLang="nl-NL" dirty="0"/>
              <a:t>Hyderabad</a:t>
            </a:r>
          </a:p>
          <a:p>
            <a:pPr eaLnBrk="1" hangingPunct="1"/>
            <a:endParaRPr lang="nl-NL" altLang="nl-NL" dirty="0"/>
          </a:p>
        </p:txBody>
      </p:sp>
      <p:pic>
        <p:nvPicPr>
          <p:cNvPr id="4" name="Picture Placeholder 3" descr="A person wearing a yellow shirt&#10;&#10;Description automatically generated with low confidence">
            <a:extLst>
              <a:ext uri="{FF2B5EF4-FFF2-40B4-BE49-F238E27FC236}">
                <a16:creationId xmlns:a16="http://schemas.microsoft.com/office/drawing/2014/main" id="{A09997A6-A77D-426F-A51E-559CE95B4894}"/>
              </a:ext>
            </a:extLst>
          </p:cNvPr>
          <p:cNvPicPr>
            <a:picLocks noGrp="1" noChangeAspect="1"/>
          </p:cNvPicPr>
          <p:nvPr>
            <p:ph type="pic" sz="quarter" idx="46"/>
          </p:nvPr>
        </p:nvPicPr>
        <p:blipFill rotWithShape="1">
          <a:blip r:embed="rId3">
            <a:extLst>
              <a:ext uri="{28A0092B-C50C-407E-A947-70E740481C1C}">
                <a14:useLocalDpi xmlns:a14="http://schemas.microsoft.com/office/drawing/2010/main" val="0"/>
              </a:ext>
            </a:extLst>
          </a:blip>
          <a:srcRect t="8051" b="8051"/>
          <a:stretch/>
        </p:blipFill>
        <p:spPr/>
      </p:pic>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81108"/>
            <a:ext cx="3211643" cy="245824"/>
          </a:xfrm>
        </p:spPr>
        <p:txBody>
          <a:bodyPr/>
          <a:lstStyle/>
          <a:p>
            <a:pPr eaLnBrk="1" hangingPunct="1"/>
            <a:r>
              <a:rPr lang="nl-NL" altLang="nl-NL" dirty="0">
                <a:hlinkClick r:id="rId4"/>
              </a:rPr>
              <a:t>RUPASRI.NAMBURI@capgemini.com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33621" y="1823962"/>
            <a:ext cx="2373312" cy="330250"/>
          </a:xfrm>
        </p:spPr>
        <p:txBody>
          <a:bodyPr/>
          <a:lstStyle/>
          <a:p>
            <a:pPr eaLnBrk="1" hangingPunct="1"/>
            <a:r>
              <a:rPr lang="nl-NL" altLang="nl-NL" dirty="0"/>
              <a:t>+91 7780289508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61540" y="2746895"/>
            <a:ext cx="4056394" cy="3621502"/>
          </a:xfrm>
        </p:spPr>
        <p:txBody>
          <a:bodyPr/>
          <a:lstStyle/>
          <a:p>
            <a:r>
              <a:rPr lang="en-US" altLang="en-US" sz="1100" b="1" dirty="0"/>
              <a:t>Full Stack Developer</a:t>
            </a:r>
          </a:p>
          <a:p>
            <a:pPr marL="171450" indent="-171450" algn="just">
              <a:buFont typeface="Arial" panose="020B0604020202020204" pitchFamily="34" charset="0"/>
              <a:buChar char="•"/>
            </a:pPr>
            <a:r>
              <a:rPr lang="en-US" sz="1100" dirty="0"/>
              <a:t>Hands on experience in creating </a:t>
            </a:r>
            <a:r>
              <a:rPr lang="en-US" sz="1100" b="1" dirty="0"/>
              <a:t>microservices</a:t>
            </a:r>
            <a:r>
              <a:rPr lang="en-US" sz="1100" dirty="0"/>
              <a:t> with </a:t>
            </a:r>
            <a:r>
              <a:rPr lang="en-US" sz="1100" b="1" dirty="0"/>
              <a:t>Springboot, Spring Security, Spring Cloud API Gateway,</a:t>
            </a:r>
            <a:r>
              <a:rPr lang="en-US" sz="1100" dirty="0"/>
              <a:t> Eureka server, load balancing.</a:t>
            </a:r>
          </a:p>
          <a:p>
            <a:pPr marL="171450" indent="-171450" algn="just">
              <a:buFont typeface="Arial" panose="020B0604020202020204" pitchFamily="34" charset="0"/>
              <a:buChar char="•"/>
            </a:pPr>
            <a:r>
              <a:rPr lang="en-US" sz="1100" dirty="0"/>
              <a:t>Proficient in creating </a:t>
            </a:r>
            <a:r>
              <a:rPr lang="en-US" sz="1100" b="1" dirty="0"/>
              <a:t>Single page Web</a:t>
            </a:r>
            <a:r>
              <a:rPr lang="en-US" sz="1100" dirty="0"/>
              <a:t> Application in </a:t>
            </a:r>
            <a:r>
              <a:rPr lang="en-US" sz="1100" b="1" dirty="0"/>
              <a:t>React</a:t>
            </a:r>
            <a:r>
              <a:rPr lang="en-US" sz="1100" dirty="0"/>
              <a:t> with Authentication with route guards, Redux reactive forms, react routing, CSS.</a:t>
            </a:r>
          </a:p>
          <a:p>
            <a:pPr marL="171450" indent="-171450" algn="just">
              <a:buFont typeface="Arial" panose="020B0604020202020204" pitchFamily="34" charset="0"/>
              <a:buChar char="•"/>
            </a:pPr>
            <a:r>
              <a:rPr lang="en-US" sz="1100" dirty="0"/>
              <a:t>Experience in working with swagger and in </a:t>
            </a:r>
            <a:r>
              <a:rPr lang="en-US" sz="1100" b="1" dirty="0"/>
              <a:t>Unit testing using Junit, Mockito .</a:t>
            </a:r>
          </a:p>
          <a:p>
            <a:pPr algn="just"/>
            <a:r>
              <a:rPr lang="en-US" sz="1100" b="1" dirty="0"/>
              <a:t>About:</a:t>
            </a:r>
          </a:p>
          <a:p>
            <a:pPr algn="just"/>
            <a:r>
              <a:rPr lang="en-US" sz="1050" b="1" dirty="0">
                <a:latin typeface="+mn-lt"/>
                <a:cs typeface="Arabic Typesetting" panose="020B0604020202020204" pitchFamily="66" charset="-78"/>
              </a:rPr>
              <a:t>Passionate Software Engineer</a:t>
            </a:r>
            <a:r>
              <a:rPr lang="en-US" sz="1050" dirty="0">
                <a:latin typeface="+mn-lt"/>
                <a:cs typeface="Arabic Typesetting" panose="020B0604020202020204" pitchFamily="66" charset="-78"/>
              </a:rPr>
              <a:t> eager to learn and implementing new technologies to improve my knowledge. I’m curious to work with a team and paly a role in improving and developing the project</a:t>
            </a:r>
            <a:r>
              <a:rPr lang="en-US" b="1" dirty="0">
                <a:latin typeface="+mn-lt"/>
                <a:cs typeface="Arabic Typesetting" panose="020B0604020202020204" pitchFamily="66" charset="-78"/>
              </a:rPr>
              <a:t>.</a:t>
            </a:r>
          </a:p>
        </p:txBody>
      </p:sp>
      <p:sp>
        <p:nvSpPr>
          <p:cNvPr id="8" name="Text Placeholder 7">
            <a:extLst>
              <a:ext uri="{FF2B5EF4-FFF2-40B4-BE49-F238E27FC236}">
                <a16:creationId xmlns:a16="http://schemas.microsoft.com/office/drawing/2014/main" id="{09C451AC-4671-4A71-8356-79048E9A6D86}"/>
              </a:ext>
            </a:extLst>
          </p:cNvPr>
          <p:cNvSpPr>
            <a:spLocks noGrp="1"/>
          </p:cNvSpPr>
          <p:nvPr>
            <p:ph type="body" sz="quarter" idx="51"/>
          </p:nvPr>
        </p:nvSpPr>
        <p:spPr>
          <a:xfrm>
            <a:off x="3048000" y="2047388"/>
            <a:ext cx="3019410" cy="252348"/>
          </a:xfrm>
        </p:spPr>
        <p:txBody>
          <a:bodyPr/>
          <a:lstStyle/>
          <a:p>
            <a:r>
              <a:rPr lang="en-IN" dirty="0"/>
              <a:t>A4</a:t>
            </a:r>
          </a:p>
        </p:txBody>
      </p:sp>
      <p:pic>
        <p:nvPicPr>
          <p:cNvPr id="7179" name="Picture 7">
            <a:hlinkClick r:id="rId5"/>
            <a:extLst>
              <a:ext uri="{FF2B5EF4-FFF2-40B4-BE49-F238E27FC236}">
                <a16:creationId xmlns:a16="http://schemas.microsoft.com/office/drawing/2014/main" id="{12618B16-99B6-4F89-A145-C5939A93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4460081" y="622314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7"/>
            <a:extLst>
              <a:ext uri="{FF2B5EF4-FFF2-40B4-BE49-F238E27FC236}">
                <a16:creationId xmlns:a16="http://schemas.microsoft.com/office/drawing/2014/main" id="{568E79A1-196A-4599-9F1F-AD39B99F12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6450" y="1991339"/>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E726CED-1BAF-414A-893B-4626E9B6F2B4}"/>
              </a:ext>
            </a:extLst>
          </p:cNvPr>
          <p:cNvSpPr/>
          <p:nvPr/>
        </p:nvSpPr>
        <p:spPr>
          <a:xfrm>
            <a:off x="9296400" y="547041"/>
            <a:ext cx="2627129"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Information 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000696A51C394194A2D2AE39E5F96D" ma:contentTypeVersion="10" ma:contentTypeDescription="Create a new document." ma:contentTypeScope="" ma:versionID="9bdeece216ef50c723529dfc0b809d59">
  <xsd:schema xmlns:xsd="http://www.w3.org/2001/XMLSchema" xmlns:xs="http://www.w3.org/2001/XMLSchema" xmlns:p="http://schemas.microsoft.com/office/2006/metadata/properties" xmlns:ns3="c0a888af-967b-4446-a103-f9b04aa35508" xmlns:ns4="2a69024b-9b1f-4fed-a4b8-93da7131e29e" targetNamespace="http://schemas.microsoft.com/office/2006/metadata/properties" ma:root="true" ma:fieldsID="2565a6788fa6a4798da55218f35d4be3" ns3:_="" ns4:_="">
    <xsd:import namespace="c0a888af-967b-4446-a103-f9b04aa35508"/>
    <xsd:import namespace="2a69024b-9b1f-4fed-a4b8-93da7131e29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a888af-967b-4446-a103-f9b04aa355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a69024b-9b1f-4fed-a4b8-93da7131e29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2a69024b-9b1f-4fed-a4b8-93da7131e29e"/>
    <ds:schemaRef ds:uri="c0a888af-967b-4446-a103-f9b04aa35508"/>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6E14CDD-C13C-4A0C-83FD-933B9CF8D9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a888af-967b-4446-a103-f9b04aa35508"/>
    <ds:schemaRef ds:uri="2a69024b-9b1f-4fed-a4b8-93da7131e2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2207</TotalTime>
  <Words>379</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Namburi, Rupasri</cp:lastModifiedBy>
  <cp:revision>113</cp:revision>
  <dcterms:created xsi:type="dcterms:W3CDTF">2020-09-22T06:24:34Z</dcterms:created>
  <dcterms:modified xsi:type="dcterms:W3CDTF">2022-07-20T13:06:48Z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0x010100B4000696A51C394194A2D2AE39E5F96D</vt:lpwstr>
  </property>
</Properties>
</file>