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payan Das" userId="4beb73dfc1019b7b" providerId="LiveId" clId="{8D12E38F-6B79-4BFD-BE7D-33A8CB05D803}"/>
    <pc:docChg chg="addSld modSld">
      <pc:chgData name="Rupayan Das" userId="4beb73dfc1019b7b" providerId="LiveId" clId="{8D12E38F-6B79-4BFD-BE7D-33A8CB05D803}" dt="2024-12-23T14:59:40.408" v="10" actId="20577"/>
      <pc:docMkLst>
        <pc:docMk/>
      </pc:docMkLst>
      <pc:sldChg chg="modSp new mod">
        <pc:chgData name="Rupayan Das" userId="4beb73dfc1019b7b" providerId="LiveId" clId="{8D12E38F-6B79-4BFD-BE7D-33A8CB05D803}" dt="2024-12-23T14:59:40.408" v="10" actId="20577"/>
        <pc:sldMkLst>
          <pc:docMk/>
          <pc:sldMk cId="1340059926" sldId="256"/>
        </pc:sldMkLst>
        <pc:spChg chg="mod">
          <ac:chgData name="Rupayan Das" userId="4beb73dfc1019b7b" providerId="LiveId" clId="{8D12E38F-6B79-4BFD-BE7D-33A8CB05D803}" dt="2024-12-23T14:58:35.013" v="2" actId="20577"/>
          <ac:spMkLst>
            <pc:docMk/>
            <pc:sldMk cId="1340059926" sldId="256"/>
            <ac:spMk id="2" creationId="{3D6720BF-6A90-EDF2-09F8-902FFEB35CBD}"/>
          </ac:spMkLst>
        </pc:spChg>
        <pc:spChg chg="mod">
          <ac:chgData name="Rupayan Das" userId="4beb73dfc1019b7b" providerId="LiveId" clId="{8D12E38F-6B79-4BFD-BE7D-33A8CB05D803}" dt="2024-12-23T14:59:40.408" v="10" actId="20577"/>
          <ac:spMkLst>
            <pc:docMk/>
            <pc:sldMk cId="1340059926" sldId="256"/>
            <ac:spMk id="3" creationId="{52E07D73-EE66-5A91-C155-DF45AD1D88B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30B42-73D8-F833-FAA3-1464E66CE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BA6EDB-DD1D-2E70-FAFF-14844BD948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6194D-F71D-131F-BE3D-574EDFCA6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FEC1A-A04B-4CF8-9E23-4EAA5BDA108C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30763-0199-1EBE-D91B-AF9E7E589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2F4A7-B24D-D642-F6DF-1AEE0AED4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EDF7B-B904-4ED4-9ADD-5C316FB4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828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84205-54B4-019F-49ED-8DBDF8B6B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669556-F6B9-3B2C-E325-BF75B1DCB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90A6D-3F6A-A4C9-CC39-91376DF4F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FEC1A-A04B-4CF8-9E23-4EAA5BDA108C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8631F-48E4-E3A4-FD24-1944DE54B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A6DD4-372B-DB84-CA3B-11007B0B3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EDF7B-B904-4ED4-9ADD-5C316FB4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293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53A36F-3BDC-FF37-062E-1406FC47C5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581333-1F84-6C6F-79F6-1D6628B90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E66DE-049E-14C9-DD72-0D255F726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FEC1A-A04B-4CF8-9E23-4EAA5BDA108C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B5702-3B61-9988-8698-92343EE22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55026-155F-7639-2C5D-CCE201BF8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EDF7B-B904-4ED4-9ADD-5C316FB4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595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1108E-9586-E080-ACF7-5458CDDC1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1EFE5-3232-A309-187D-94BA8AE04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E34DA-E672-A02B-3946-A8475EC02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FEC1A-A04B-4CF8-9E23-4EAA5BDA108C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C7D17-23AC-5062-D332-F69E87712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AA02-ADE0-3532-4065-493FB254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EDF7B-B904-4ED4-9ADD-5C316FB4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822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5FB27-D5BA-CD30-5229-81DF9277A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D08CC-DB02-CAB9-73FE-FCBF83653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7FF98-EBEB-EBC9-B63A-ABBEE738B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FEC1A-A04B-4CF8-9E23-4EAA5BDA108C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13BAF-5F85-9072-E9CD-C02DAA050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D106B-A384-F03D-55CD-000363EAE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EDF7B-B904-4ED4-9ADD-5C316FB4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146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A604C-BF0F-A226-43E3-8ADFBAB78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EC31E-D425-DC56-F7E0-59F0926D5D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370EA2-EFDA-EE85-8A80-20807C7659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234EE0-58D5-C40D-C5F7-09F88AB95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FEC1A-A04B-4CF8-9E23-4EAA5BDA108C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7BB238-8D1D-0839-0B07-3FCC06D85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4E86A-2F89-C7A1-9EA6-553FFED7B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EDF7B-B904-4ED4-9ADD-5C316FB4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74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C6E78-578D-DCD3-2CD9-E7C0901FC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A82FC5-E132-D7E1-9A28-81A22077B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3CE088-0678-CEBD-47F7-623806327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E4612D-F9BC-2BB1-C142-860F0F77A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FF4D31-3277-FF90-1F97-C3BCCE9F2C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3A0840-323D-B260-7B5B-1BC6CD803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FEC1A-A04B-4CF8-9E23-4EAA5BDA108C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2F9DCC-3290-2836-2FE1-242D1FF63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97A3A4-CE08-DD39-2C98-721BAAE91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EDF7B-B904-4ED4-9ADD-5C316FB4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2455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F6E5A-5CD4-AE97-DA91-BDD612A9B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23EBF1-61EE-6900-8422-DD189F039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FEC1A-A04B-4CF8-9E23-4EAA5BDA108C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12DA8E-E727-0701-8974-723A0D80F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1AC347-9A0B-5FAA-16B5-2DEE62F46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EDF7B-B904-4ED4-9ADD-5C316FB4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746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63EA76-960B-79E5-21F5-20A4B299A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FEC1A-A04B-4CF8-9E23-4EAA5BDA108C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274335-C7C1-F967-174D-8A1635383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49765D-B6F7-BA4C-1CF4-0F0689D86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EDF7B-B904-4ED4-9ADD-5C316FB4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708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00D5E-9954-14BB-DBEA-1C816431C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9C7B2-A146-110F-F388-509BCC7A1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D6AF7E-8DB3-D128-08AD-A08C82770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2A77F-A75A-6735-0B1A-F4CDD7DF8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FEC1A-A04B-4CF8-9E23-4EAA5BDA108C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90D37-4455-B895-1086-59CE9C1CA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2764E-81BF-1491-7606-E25CC15E1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EDF7B-B904-4ED4-9ADD-5C316FB4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702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7E39E-7C6C-6C8D-E714-1C0C72DB4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14165B-01A5-E9D7-7D66-6EB0A02E78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5BC703-D082-5A83-B958-C9A53709A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94A69D-76C0-69AF-37E0-90700BD36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FEC1A-A04B-4CF8-9E23-4EAA5BDA108C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C91BC-91BD-1CEF-B3FC-00533A11B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374E9-749E-4C0E-45A0-4079D9654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EDF7B-B904-4ED4-9ADD-5C316FB4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87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7617A4-20E7-8DD8-FABD-31404F867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4C70B-2D08-F330-920F-5581B440B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65E5E-ABC1-3261-9A91-E4F899F182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FEC1A-A04B-4CF8-9E23-4EAA5BDA108C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D251F-6F8E-CFD1-E4DC-4BC359479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B1BE9-9F4E-22BC-DF26-BFBABA186C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EDF7B-B904-4ED4-9ADD-5C316FB4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779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720BF-6A90-EDF2-09F8-902FFEB35C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fg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07D73-EE66-5A91-C155-DF45AD1D88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0059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fg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Rupayan Das</dc:creator>
  <cp:lastModifiedBy>Rupayan Das</cp:lastModifiedBy>
  <cp:revision>1</cp:revision>
  <dcterms:created xsi:type="dcterms:W3CDTF">2024-12-23T14:40:03Z</dcterms:created>
  <dcterms:modified xsi:type="dcterms:W3CDTF">2024-12-23T14:59:42Z</dcterms:modified>
</cp:coreProperties>
</file>