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eldung.com/creational-design-patter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mailto:shridharkumta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- Shridhar Hegde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6464300"/>
            <a:ext cx="6776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Contents in the presentation are </a:t>
            </a:r>
            <a:r>
              <a:rPr lang="en-US" sz="1200" dirty="0"/>
              <a:t>referred from - </a:t>
            </a:r>
            <a:r>
              <a:rPr lang="en-US" sz="1200" dirty="0">
                <a:hlinkClick r:id="rId2"/>
              </a:rPr>
              <a:t>http://www.baeldung.com/creational-design-patterns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60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4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According to </a:t>
            </a:r>
            <a:r>
              <a:rPr lang="en-US" dirty="0" err="1"/>
              <a:t>GoF</a:t>
            </a:r>
            <a:r>
              <a:rPr lang="en-US" dirty="0"/>
              <a:t>, this pattern </a:t>
            </a:r>
            <a:r>
              <a:rPr lang="en-US" b="1" dirty="0"/>
              <a:t>“defines an interface for creating an object, but let subclasses decide which class to instantiate.</a:t>
            </a:r>
            <a:r>
              <a:rPr lang="en-US" dirty="0"/>
              <a:t> 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This pattern delegates the responsibility of initializing a class from the client to a particular factory class by creating a type of virtual constructor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To achieve this, we rely on a factory which provides us with the objects, hiding the actual implementation details. The created objects are accessed using a common interface.</a:t>
            </a:r>
          </a:p>
        </p:txBody>
      </p:sp>
      <p:pic>
        <p:nvPicPr>
          <p:cNvPr id="12290" name="Picture 2" descr="Image result for go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4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Design Pattern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create a Polygon Interface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Then, we are going to create a PolygonFactory class that uses the above interface to create object of the class that the user needs.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10" y="2806700"/>
            <a:ext cx="4698365" cy="1244600"/>
          </a:xfrm>
          <a:prstGeom prst="rect">
            <a:avLst/>
          </a:prstGeom>
        </p:spPr>
      </p:pic>
      <p:pic>
        <p:nvPicPr>
          <p:cNvPr id="13314" name="Picture 2" descr="Image result for itachi wall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22" y="5218044"/>
            <a:ext cx="2915478" cy="16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Design Pattern Contd..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164" y="1428749"/>
            <a:ext cx="5812418" cy="4488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0513" y="5917104"/>
            <a:ext cx="7664919" cy="872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above code depicts the </a:t>
            </a:r>
            <a:r>
              <a:rPr lang="en-US" i="1" dirty="0" smtClean="0"/>
              <a:t>PolygonFactory</a:t>
            </a:r>
            <a:r>
              <a:rPr lang="en-US" dirty="0" smtClean="0"/>
              <a:t> class deciding to return an object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that the user needs depending on the interface that was declared earlier.</a:t>
            </a:r>
            <a:endParaRPr lang="en-US" dirty="0"/>
          </a:p>
        </p:txBody>
      </p:sp>
      <p:pic>
        <p:nvPicPr>
          <p:cNvPr id="14338" name="Picture 2" descr="Image result for 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32" y="5326062"/>
            <a:ext cx="272656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09600"/>
            <a:ext cx="9601200" cy="1295400"/>
          </a:xfrm>
        </p:spPr>
        <p:txBody>
          <a:bodyPr/>
          <a:lstStyle/>
          <a:p>
            <a:r>
              <a:rPr lang="en-US" dirty="0" smtClean="0"/>
              <a:t>Abstract Factory Method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905000"/>
            <a:ext cx="9601200" cy="4279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</a:t>
            </a:r>
            <a:r>
              <a:rPr lang="en-US" dirty="0"/>
              <a:t>n the previous section, we saw how the Factory Method design pattern could be used to create objects related to a single family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By contrast, the Abstract Factory Design Pattern is used to create families of related or dependent objects. It’s also sometimes called a factory of factories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GoF</a:t>
            </a:r>
            <a:r>
              <a:rPr lang="en-US" dirty="0"/>
              <a:t> definition states that an Abstract Factory </a:t>
            </a:r>
            <a:r>
              <a:rPr lang="en-US" b="1" dirty="0"/>
              <a:t>“provides an interface for creating families of related or dependent objects without specifying their concrete classes</a:t>
            </a:r>
            <a:r>
              <a:rPr lang="en-US" b="1" dirty="0" smtClean="0"/>
              <a:t>”.</a:t>
            </a:r>
            <a:endParaRPr lang="en-US" dirty="0"/>
          </a:p>
        </p:txBody>
      </p:sp>
      <p:pic>
        <p:nvPicPr>
          <p:cNvPr id="15362" name="Picture 2" descr="Image result for prison break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5233254"/>
            <a:ext cx="3416300" cy="162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4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98500"/>
            <a:ext cx="11125200" cy="1485900"/>
          </a:xfrm>
        </p:spPr>
        <p:txBody>
          <a:bodyPr>
            <a:normAutofit/>
          </a:bodyPr>
          <a:lstStyle/>
          <a:p>
            <a:r>
              <a:rPr lang="en-US" sz="4200" dirty="0"/>
              <a:t>Abstract Factory Method Design </a:t>
            </a:r>
            <a:r>
              <a:rPr lang="en-US" sz="4200" dirty="0" smtClean="0"/>
              <a:t>Pattern Contd..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300" y="1511300"/>
            <a:ext cx="9601200" cy="435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deal with an example, here is a </a:t>
            </a:r>
            <a:r>
              <a:rPr lang="en-US" i="1" dirty="0" err="1" smtClean="0"/>
              <a:t>FactoryProvider</a:t>
            </a:r>
            <a:r>
              <a:rPr lang="en-US" i="1" dirty="0" smtClean="0"/>
              <a:t> </a:t>
            </a:r>
            <a:r>
              <a:rPr lang="en-US" dirty="0" smtClean="0"/>
              <a:t>which gives us either object of Animal or Color class depending on the user choice</a:t>
            </a:r>
          </a:p>
          <a:p>
            <a:pPr>
              <a:lnSpc>
                <a:spcPct val="150000"/>
              </a:lnSpc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2725737"/>
            <a:ext cx="7740650" cy="3473677"/>
          </a:xfrm>
          <a:prstGeom prst="rect">
            <a:avLst/>
          </a:prstGeom>
        </p:spPr>
      </p:pic>
      <p:pic>
        <p:nvPicPr>
          <p:cNvPr id="16386" name="Picture 2" descr="Image result for eleven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0" y="4280746"/>
            <a:ext cx="1930400" cy="25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685800"/>
            <a:ext cx="11290300" cy="1485900"/>
          </a:xfrm>
        </p:spPr>
        <p:txBody>
          <a:bodyPr>
            <a:normAutofit/>
          </a:bodyPr>
          <a:lstStyle/>
          <a:p>
            <a:r>
              <a:rPr lang="en-US" sz="4200" dirty="0"/>
              <a:t>Abstract Factory Method Design Pattern Contd..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125" y="1587500"/>
            <a:ext cx="5594475" cy="4976480"/>
          </a:xfrm>
          <a:prstGeom prst="rect">
            <a:avLst/>
          </a:prstGeom>
        </p:spPr>
      </p:pic>
      <p:pic>
        <p:nvPicPr>
          <p:cNvPr id="5" name="Picture 2" descr="Image result for howard wolowitz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4431447"/>
            <a:ext cx="2197100" cy="24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5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Builder Design Pattern is another creational pattern designed to deal with the construction of comparatively complex objects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When the complexity of creating object increases, the Builder pattern can separate out the instantiation process by using another object (a builder) to construct the object</a:t>
            </a:r>
            <a:r>
              <a:rPr lang="en-US" b="1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dirty="0"/>
              <a:t>This builder can then be used to create many other similar </a:t>
            </a:r>
            <a:r>
              <a:rPr lang="en-US" dirty="0" smtClean="0"/>
              <a:t>representations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using </a:t>
            </a:r>
            <a:r>
              <a:rPr lang="en-US" dirty="0"/>
              <a:t>a simple step-by-step approach.</a:t>
            </a:r>
          </a:p>
        </p:txBody>
      </p:sp>
      <p:pic>
        <p:nvPicPr>
          <p:cNvPr id="18436" name="Picture 4" descr="Image result for khaleesi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218" y="4738687"/>
            <a:ext cx="2868782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</a:t>
            </a:r>
            <a:r>
              <a:rPr lang="en-US" dirty="0" smtClean="0"/>
              <a:t>Pattern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9601200" cy="435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original Builder Design Pattern introduced by </a:t>
            </a:r>
            <a:r>
              <a:rPr lang="en-US" dirty="0" err="1"/>
              <a:t>GoF</a:t>
            </a:r>
            <a:r>
              <a:rPr lang="en-US" dirty="0"/>
              <a:t> focuses on abstraction and is very good when dealing with complex objects, however, the design is a little complicated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Joshua Bloch, in his book Effective Java, introduced an improved version of the builder pattern which </a:t>
            </a:r>
            <a:r>
              <a:rPr lang="en-US" dirty="0" smtClean="0"/>
              <a:t>is very easy to understand and hence we will be using that version of Builder Design Pattern implementation.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0" y="4288296"/>
            <a:ext cx="2336800" cy="25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9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 Contd..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408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 the current implementation, we will discuss an object of </a:t>
            </a:r>
            <a:r>
              <a:rPr lang="en-US" i="1" dirty="0" smtClean="0"/>
              <a:t>BankAccount </a:t>
            </a:r>
            <a:r>
              <a:rPr lang="en-US" dirty="0" smtClean="0"/>
              <a:t>class can be created using a Builder Class.</a:t>
            </a:r>
          </a:p>
          <a:p>
            <a:pPr>
              <a:lnSpc>
                <a:spcPct val="150000"/>
              </a:lnSpc>
            </a:pP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02" y="2900362"/>
            <a:ext cx="4832838" cy="3068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1087" y="5969000"/>
            <a:ext cx="95042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above code shows the class </a:t>
            </a:r>
            <a:r>
              <a:rPr lang="en-US" i="1" dirty="0" smtClean="0"/>
              <a:t>BankAccount</a:t>
            </a:r>
            <a:r>
              <a:rPr lang="en-US" dirty="0" smtClean="0"/>
              <a:t> having some private data fields and a static class</a:t>
            </a:r>
          </a:p>
          <a:p>
            <a:pPr algn="ctr">
              <a:lnSpc>
                <a:spcPct val="150000"/>
              </a:lnSpc>
            </a:pPr>
            <a:r>
              <a:rPr lang="en-US" i="1" dirty="0" err="1" smtClean="0"/>
              <a:t>BankAccountBuiler</a:t>
            </a:r>
            <a:r>
              <a:rPr lang="en-US" dirty="0" smtClean="0"/>
              <a:t> that is embedded inside it for assisting in creating object.</a:t>
            </a:r>
            <a:endParaRPr lang="en-US" dirty="0"/>
          </a:p>
        </p:txBody>
      </p:sp>
      <p:pic>
        <p:nvPicPr>
          <p:cNvPr id="20484" name="Picture 4" descr="Image result for oliver qu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76" y="0"/>
            <a:ext cx="3387724" cy="16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5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 Contd..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80" y="1428750"/>
            <a:ext cx="5531420" cy="4706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3000" y="6235700"/>
            <a:ext cx="821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code shows how the BankAccountBuilder class is used to create objects.</a:t>
            </a:r>
            <a:endParaRPr lang="en-US" dirty="0"/>
          </a:p>
        </p:txBody>
      </p:sp>
      <p:pic>
        <p:nvPicPr>
          <p:cNvPr id="6" name="Picture 2" descr="Image result for barry allen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300" y="0"/>
            <a:ext cx="2044700" cy="264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 Pattern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Design patterns are solutions to general problems that software developers </a:t>
            </a:r>
            <a:r>
              <a:rPr lang="en-US" dirty="0" smtClean="0"/>
              <a:t> face </a:t>
            </a:r>
            <a:r>
              <a:rPr lang="en-US" dirty="0"/>
              <a:t>during software </a:t>
            </a:r>
            <a:r>
              <a:rPr lang="en-US" dirty="0" smtClean="0"/>
              <a:t>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these design patterns were obtained by trial and error by large number of developers over a long span of 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These design patterns suggest the best practices to be followed by a software developer for extensive scalability and functionality.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196850"/>
            <a:ext cx="349250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2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1549400"/>
            <a:ext cx="10934700" cy="508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order to create object for the class </a:t>
            </a:r>
            <a:r>
              <a:rPr lang="en-US" b="1" dirty="0" smtClean="0"/>
              <a:t>BankAccount</a:t>
            </a:r>
            <a:r>
              <a:rPr lang="en-US" dirty="0" smtClean="0"/>
              <a:t> using the </a:t>
            </a:r>
            <a:r>
              <a:rPr lang="en-US" b="1" dirty="0" smtClean="0"/>
              <a:t>BankAccountBuilder </a:t>
            </a:r>
            <a:r>
              <a:rPr lang="en-US" dirty="0" smtClean="0"/>
              <a:t>class, the Java syntax to do so is: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BankAccount newAccount = new BankAccount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    . BankAccountBuilder (“Shridhar”, “100269”)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    . </a:t>
            </a:r>
            <a:r>
              <a:rPr lang="en-US" dirty="0" err="1" smtClean="0"/>
              <a:t>withEmail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“manushya.mruga@gmail.com</a:t>
            </a:r>
            <a:r>
              <a:rPr lang="en-US" dirty="0" smtClean="0"/>
              <a:t>”)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    . </a:t>
            </a:r>
            <a:r>
              <a:rPr lang="en-US" dirty="0" err="1" smtClean="0"/>
              <a:t>wantNewsLetter</a:t>
            </a:r>
            <a:r>
              <a:rPr lang="en-US" dirty="0" smtClean="0"/>
              <a:t> (false)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    . build(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marL="3273552" lvl="7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100" name="Picture 4" descr="Image result for erlich bach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98838"/>
            <a:ext cx="3319462" cy="33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8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300"/>
            <a:ext cx="9601200" cy="435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Design patterns are solutions to general problems that software developers  face during software </a:t>
            </a:r>
            <a:r>
              <a:rPr lang="en-US" dirty="0" smtClean="0"/>
              <a:t>development.</a:t>
            </a:r>
          </a:p>
          <a:p>
            <a:pPr>
              <a:lnSpc>
                <a:spcPct val="150000"/>
              </a:lnSpc>
            </a:pPr>
            <a:r>
              <a:rPr lang="en-US" dirty="0"/>
              <a:t>These design patterns suggest the best practices to be followed by a software developer for extensive scalability and functionality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 Patterns can be mainly classified into 3 types as: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Creational Pattern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Structural Pattern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Behavioral Pattern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148" name="Picture 4" descr="Image result for gus fring walter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4006906"/>
            <a:ext cx="4279900" cy="285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0"/>
            <a:ext cx="2933700" cy="165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9900"/>
            <a:ext cx="9601200" cy="4368800"/>
          </a:xfrm>
        </p:spPr>
        <p:txBody>
          <a:bodyPr/>
          <a:lstStyle/>
          <a:p>
            <a:r>
              <a:rPr lang="en-US" dirty="0" smtClean="0"/>
              <a:t>The 4 main types of Creation Design Patterns are: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Singleton</a:t>
            </a:r>
            <a:r>
              <a:rPr lang="en-US" dirty="0"/>
              <a:t> –</a:t>
            </a:r>
            <a:r>
              <a:rPr lang="en-US" b="1" dirty="0"/>
              <a:t> </a:t>
            </a:r>
            <a:r>
              <a:rPr lang="en-US" dirty="0"/>
              <a:t>Ensures that at most only one instance of an object exists throughout application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Factory Method </a:t>
            </a:r>
            <a:r>
              <a:rPr lang="en-US" dirty="0"/>
              <a:t>–</a:t>
            </a:r>
            <a:r>
              <a:rPr lang="en-US" b="1" dirty="0"/>
              <a:t> </a:t>
            </a:r>
            <a:r>
              <a:rPr lang="en-US" dirty="0"/>
              <a:t>Creates objects of several related classes without specifying the exact object to be created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Abstract Factory </a:t>
            </a:r>
            <a:r>
              <a:rPr lang="en-US" dirty="0"/>
              <a:t>– Creates families of related dependent objects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Builder – </a:t>
            </a:r>
            <a:r>
              <a:rPr lang="en-US" dirty="0"/>
              <a:t>Constructs complex objects using step-by-step </a:t>
            </a:r>
            <a:r>
              <a:rPr lang="en-US" dirty="0" smtClean="0"/>
              <a:t>approach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3971121"/>
            <a:ext cx="2565400" cy="28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29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647700"/>
            <a:ext cx="5562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1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724400"/>
            <a:ext cx="4266982" cy="660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 you know him ?</a:t>
            </a:r>
            <a:endParaRPr lang="en-US" sz="4000" dirty="0"/>
          </a:p>
        </p:txBody>
      </p:sp>
      <p:pic>
        <p:nvPicPr>
          <p:cNvPr id="2050" name="Picture 2" descr="Image result for famous scientis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466" y="685799"/>
            <a:ext cx="3353233" cy="378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29082" y="4724400"/>
            <a:ext cx="2984718" cy="558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You don’t ?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2100" y="5486400"/>
            <a:ext cx="8267700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Unfortunately, even I don’t know 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68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21" y="228600"/>
            <a:ext cx="2508250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ichard Hel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83" y="247650"/>
            <a:ext cx="3539067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21" y="3598393"/>
            <a:ext cx="2435226" cy="24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82" y="3536949"/>
            <a:ext cx="3539067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271" y="2929887"/>
            <a:ext cx="241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Erich Gamma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75816" y="2941762"/>
            <a:ext cx="241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Richard Helms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52021" y="6240461"/>
            <a:ext cx="241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Ralph Johnson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5816" y="6324771"/>
            <a:ext cx="241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John </a:t>
            </a:r>
            <a:r>
              <a:rPr lang="en-US" sz="2500" dirty="0"/>
              <a:t>Vlissides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77384" y="3993692"/>
            <a:ext cx="14845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GOF</a:t>
            </a:r>
          </a:p>
          <a:p>
            <a:endParaRPr lang="en-US" sz="2800" dirty="0" smtClean="0"/>
          </a:p>
          <a:p>
            <a:r>
              <a:rPr lang="en-US" sz="2800" dirty="0" smtClean="0"/>
              <a:t>Gang</a:t>
            </a:r>
          </a:p>
          <a:p>
            <a:r>
              <a:rPr lang="en-US" sz="2800" dirty="0" smtClean="0"/>
              <a:t>Of</a:t>
            </a:r>
          </a:p>
          <a:p>
            <a:r>
              <a:rPr lang="en-US" sz="2800" dirty="0" smtClean="0"/>
              <a:t>Four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821271" y="711989"/>
            <a:ext cx="3370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These 4 scientist published a book in 1994 named: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Design Patterns – Elements of Object Oriented Software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917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 of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 per the design pattern reference book </a:t>
            </a:r>
            <a:r>
              <a:rPr lang="en-US" b="1" dirty="0"/>
              <a:t>Design Patterns - Elements of Reusable Object-Oriented Software</a:t>
            </a:r>
            <a:r>
              <a:rPr lang="en-US" dirty="0"/>
              <a:t> , there are 23 design patterns which can be classified in three </a:t>
            </a:r>
            <a:r>
              <a:rPr lang="en-US" dirty="0" smtClean="0"/>
              <a:t>categories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Creational Pattern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Structural Pattern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Behavioral </a:t>
            </a:r>
            <a:r>
              <a:rPr lang="en-US" dirty="0" smtClean="0"/>
              <a:t>Pattern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this presentation, we will be discussing only about </a:t>
            </a:r>
            <a:r>
              <a:rPr lang="en-US" b="1" dirty="0" smtClean="0"/>
              <a:t>Creational Patterns</a:t>
            </a:r>
            <a:r>
              <a:rPr lang="en-US" dirty="0" smtClean="0"/>
              <a:t>.</a:t>
            </a:r>
          </a:p>
          <a:p>
            <a:pPr marL="530352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5500"/>
          </a:xfrm>
        </p:spPr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8000"/>
            <a:ext cx="107061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Creational Design Patterns are concerned with the way in which objects are created.</a:t>
            </a:r>
          </a:p>
          <a:p>
            <a:pPr>
              <a:lnSpc>
                <a:spcPct val="150000"/>
              </a:lnSpc>
            </a:pPr>
            <a:r>
              <a:rPr lang="en-US" dirty="0"/>
              <a:t>They reduce complexities and instability by creating objects in a controlled manner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the important types of Creational Patterns are: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Singleton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b="1" dirty="0"/>
              <a:t> </a:t>
            </a:r>
            <a:r>
              <a:rPr lang="en-US" dirty="0"/>
              <a:t>Ensures that at most only one instance of an object exists throughout application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Factory Method </a:t>
            </a:r>
            <a:r>
              <a:rPr lang="en-US" dirty="0"/>
              <a:t>–</a:t>
            </a:r>
            <a:r>
              <a:rPr lang="en-US" b="1" dirty="0"/>
              <a:t> </a:t>
            </a:r>
            <a:r>
              <a:rPr lang="en-US" dirty="0"/>
              <a:t>Creates objects of several related classes without specifying the exact object to be created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Abstract Factory </a:t>
            </a:r>
            <a:r>
              <a:rPr lang="en-US" dirty="0"/>
              <a:t>– Creates families of related dependent objects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Builder – </a:t>
            </a:r>
            <a:r>
              <a:rPr lang="en-US" dirty="0"/>
              <a:t>Constructs complex objects using step-by-step approach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0" y="-270496"/>
            <a:ext cx="3263900" cy="24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7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Singleton Design Pattern aims to keep a check on initialization of objects of a particular class by</a:t>
            </a:r>
            <a:r>
              <a:rPr lang="en-US" b="1" dirty="0"/>
              <a:t> ensuring that only one instance of the object exists throughout the </a:t>
            </a:r>
            <a:r>
              <a:rPr lang="en-US" b="1" dirty="0" smtClean="0"/>
              <a:t>code.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A Singleton class also provides one unique global access point to the object so that each subsequent call to the access point returns only that particular object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Let us see an example of how the singleton design pattern is implemented in Java.</a:t>
            </a:r>
            <a:endParaRPr lang="en-US" dirty="0"/>
          </a:p>
        </p:txBody>
      </p:sp>
      <p:pic>
        <p:nvPicPr>
          <p:cNvPr id="9218" name="Picture 2" descr="Image result for rick and mo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15" y="165100"/>
            <a:ext cx="2183970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224" y="699532"/>
            <a:ext cx="9601200" cy="787400"/>
          </a:xfrm>
        </p:spPr>
        <p:txBody>
          <a:bodyPr/>
          <a:lstStyle/>
          <a:p>
            <a:r>
              <a:rPr lang="en-US" dirty="0" smtClean="0"/>
              <a:t>Singleton Design Pattern Contd..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257" y="1841500"/>
            <a:ext cx="8429318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0327" y="5270500"/>
            <a:ext cx="669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showing the Java code to ensure Single Object for a method.</a:t>
            </a:r>
          </a:p>
        </p:txBody>
      </p:sp>
      <p:pic>
        <p:nvPicPr>
          <p:cNvPr id="10242" name="Picture 2" descr="Image result for pikac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101600"/>
            <a:ext cx="17399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3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 Contd..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49" y="1673116"/>
            <a:ext cx="6305550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644" y="5471358"/>
            <a:ext cx="900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original </a:t>
            </a:r>
            <a:r>
              <a:rPr lang="en-US" dirty="0" err="1" smtClean="0"/>
              <a:t>DoF</a:t>
            </a:r>
            <a:r>
              <a:rPr lang="en-US" dirty="0" smtClean="0"/>
              <a:t> implementation which is more complex and causes problems while </a:t>
            </a:r>
          </a:p>
          <a:p>
            <a:pPr algn="ctr"/>
            <a:r>
              <a:rPr lang="en-US" dirty="0" smtClean="0"/>
              <a:t>Multi-threading.</a:t>
            </a:r>
            <a:endParaRPr lang="en-US" dirty="0"/>
          </a:p>
        </p:txBody>
      </p:sp>
      <p:pic>
        <p:nvPicPr>
          <p:cNvPr id="11266" name="Picture 2" descr="Image result for 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75" y="34773"/>
            <a:ext cx="2181225" cy="163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2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210</TotalTime>
  <Words>731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Franklin Gothic Book</vt:lpstr>
      <vt:lpstr>Crop</vt:lpstr>
      <vt:lpstr>Design patterns</vt:lpstr>
      <vt:lpstr>What is Design Pattern ? </vt:lpstr>
      <vt:lpstr>Do you know him ?</vt:lpstr>
      <vt:lpstr>PowerPoint Presentation</vt:lpstr>
      <vt:lpstr>Classifications of Design Pattern</vt:lpstr>
      <vt:lpstr>Creational Patterns</vt:lpstr>
      <vt:lpstr>Singleton Design Pattern</vt:lpstr>
      <vt:lpstr>Singleton Design Pattern Contd..</vt:lpstr>
      <vt:lpstr>Singleton Design Pattern Contd..</vt:lpstr>
      <vt:lpstr>Factory Method Design Pattern</vt:lpstr>
      <vt:lpstr>Factory Method Design Pattern Contd..</vt:lpstr>
      <vt:lpstr>Factory Method Design Pattern Contd..</vt:lpstr>
      <vt:lpstr>Abstract Factory Method Design Pattern</vt:lpstr>
      <vt:lpstr>Abstract Factory Method Design Pattern Contd..</vt:lpstr>
      <vt:lpstr>Abstract Factory Method Design Pattern Contd..</vt:lpstr>
      <vt:lpstr>Builder Design Pattern</vt:lpstr>
      <vt:lpstr>Builder Design Pattern Contd..</vt:lpstr>
      <vt:lpstr>Builder Design Pattern Contd..</vt:lpstr>
      <vt:lpstr>Builder Design Pattern Contd..</vt:lpstr>
      <vt:lpstr>Builder Design Pattern Contd..</vt:lpstr>
      <vt:lpstr>Summary</vt:lpstr>
      <vt:lpstr>Summary Contd..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Agastya</dc:creator>
  <cp:lastModifiedBy>Agastya</cp:lastModifiedBy>
  <cp:revision>128</cp:revision>
  <dcterms:created xsi:type="dcterms:W3CDTF">2018-04-27T18:09:34Z</dcterms:created>
  <dcterms:modified xsi:type="dcterms:W3CDTF">2018-04-28T02:25:00Z</dcterms:modified>
</cp:coreProperties>
</file>