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</p:sldMasterIdLst>
  <p:sldIdLst>
    <p:sldId id="256" r:id="rId4"/>
    <p:sldId id="262" r:id="rId5"/>
    <p:sldId id="259" r:id="rId6"/>
    <p:sldId id="260" r:id="rId7"/>
    <p:sldId id="257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8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4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6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9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5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60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07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4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7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5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8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9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5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4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6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4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9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97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3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1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35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77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0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839D-B79C-4291-AE16-B204353FCD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3E9D-07CE-4AEC-9EC4-E2EC5304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3841" y="2897488"/>
            <a:ext cx="5826318" cy="1622322"/>
          </a:xfrm>
        </p:spPr>
        <p:txBody>
          <a:bodyPr>
            <a:normAutofit/>
          </a:bodyPr>
          <a:lstStyle/>
          <a:p>
            <a:r>
              <a:rPr lang="en-US" sz="4800" b="1" dirty="0"/>
              <a:t>HACKATHON 2021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4" y="2004127"/>
            <a:ext cx="3526244" cy="28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310" y="1684952"/>
            <a:ext cx="37477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Team Members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Hashan</a:t>
            </a:r>
            <a:r>
              <a:rPr lang="en-US" dirty="0"/>
              <a:t> </a:t>
            </a:r>
            <a:r>
              <a:rPr lang="en-US" dirty="0" err="1"/>
              <a:t>Darshana</a:t>
            </a:r>
            <a:r>
              <a:rPr lang="en-US" dirty="0"/>
              <a:t> (Team Leader)</a:t>
            </a:r>
          </a:p>
          <a:p>
            <a:endParaRPr lang="en-US" dirty="0"/>
          </a:p>
          <a:p>
            <a:r>
              <a:rPr lang="en-US" dirty="0" err="1"/>
              <a:t>Kalana</a:t>
            </a:r>
            <a:r>
              <a:rPr lang="en-US" dirty="0"/>
              <a:t> </a:t>
            </a:r>
            <a:r>
              <a:rPr lang="en-US" dirty="0" err="1"/>
              <a:t>Pasindu</a:t>
            </a:r>
            <a:endParaRPr lang="en-US" dirty="0"/>
          </a:p>
          <a:p>
            <a:endParaRPr lang="en-US" dirty="0"/>
          </a:p>
          <a:p>
            <a:r>
              <a:rPr lang="en-US" dirty="0"/>
              <a:t>Lakshan Navarathne</a:t>
            </a:r>
          </a:p>
          <a:p>
            <a:endParaRPr lang="en-US" dirty="0"/>
          </a:p>
          <a:p>
            <a:r>
              <a:rPr lang="en-US" dirty="0" err="1"/>
              <a:t>Jeewaka</a:t>
            </a:r>
            <a:r>
              <a:rPr lang="en-US" dirty="0"/>
              <a:t> </a:t>
            </a:r>
            <a:r>
              <a:rPr lang="en-US" dirty="0" err="1"/>
              <a:t>Manohara</a:t>
            </a:r>
            <a:endParaRPr lang="en-US" dirty="0"/>
          </a:p>
          <a:p>
            <a:endParaRPr lang="en-US" dirty="0"/>
          </a:p>
          <a:p>
            <a:r>
              <a:rPr lang="en-US" dirty="0"/>
              <a:t>Sahan Maduka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415" y="1777285"/>
            <a:ext cx="3970318" cy="3970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9723" y="270456"/>
            <a:ext cx="615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4023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91" b="8169"/>
          <a:stretch/>
        </p:blipFill>
        <p:spPr>
          <a:xfrm>
            <a:off x="876120" y="2656225"/>
            <a:ext cx="2418857" cy="2707825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>
            <a:off x="4171356" y="3738675"/>
            <a:ext cx="1352282" cy="7984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78" y="2256599"/>
            <a:ext cx="3762643" cy="37626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8245" y="1531020"/>
            <a:ext cx="37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sends Email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578" y="1531020"/>
            <a:ext cx="370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email is intercepted by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308926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2" y="1429152"/>
            <a:ext cx="3244805" cy="3244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202" y="611642"/>
            <a:ext cx="349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 Checks if the email’s sender is in the ignore list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4595039" y="1951138"/>
            <a:ext cx="1358387" cy="746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8339" y="934808"/>
            <a:ext cx="34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it is, the email is  ignored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55" y="1130714"/>
            <a:ext cx="2085707" cy="2085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9202" y="4991246"/>
            <a:ext cx="349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sender is not in the ignore list, the email is categorized &amp; prioritized accordingly.</a:t>
            </a:r>
          </a:p>
        </p:txBody>
      </p:sp>
      <p:sp>
        <p:nvSpPr>
          <p:cNvPr id="11" name="Notched Right Arrow 10"/>
          <p:cNvSpPr/>
          <p:nvPr/>
        </p:nvSpPr>
        <p:spPr>
          <a:xfrm>
            <a:off x="4595038" y="3068112"/>
            <a:ext cx="1358387" cy="746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95038" y="4978894"/>
            <a:ext cx="34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to firebase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29" y="4482165"/>
            <a:ext cx="3451538" cy="9934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97112" y="3445755"/>
            <a:ext cx="275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8523" y="4027658"/>
            <a:ext cx="34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28979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/>
      <p:bldP spid="11" grpId="0" animBg="1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347730"/>
            <a:ext cx="573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CASES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53E6BF-A444-4F91-96D0-B20D2690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4" y="879810"/>
            <a:ext cx="6305550" cy="522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4" y="373487"/>
            <a:ext cx="503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ACTIVITY DIAGRAM</a:t>
            </a:r>
            <a:endParaRPr lang="en-US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635D23-1C45-430B-9807-42D34269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528637"/>
            <a:ext cx="6000750" cy="607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9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0626" y="3039413"/>
            <a:ext cx="67485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2815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Adobe Fangsong Std R</vt:lpstr>
      <vt:lpstr>Arial</vt:lpstr>
      <vt:lpstr>Calibri</vt:lpstr>
      <vt:lpstr>Calibri Light</vt:lpstr>
      <vt:lpstr>Century Gothic</vt:lpstr>
      <vt:lpstr>Corbel</vt:lpstr>
      <vt:lpstr>Wingdings 3</vt:lpstr>
      <vt:lpstr>Ion Boardroom</vt:lpstr>
      <vt:lpstr>Basis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Hashan Fernando</dc:creator>
  <cp:lastModifiedBy>Lakshan Navarathne</cp:lastModifiedBy>
  <cp:revision>2</cp:revision>
  <dcterms:created xsi:type="dcterms:W3CDTF">2021-11-26T11:30:43Z</dcterms:created>
  <dcterms:modified xsi:type="dcterms:W3CDTF">2021-11-26T12:43:54Z</dcterms:modified>
</cp:coreProperties>
</file>