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59" r:id="rId9"/>
    <p:sldId id="267" r:id="rId10"/>
    <p:sldId id="268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2:44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860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4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35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3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5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10397-278A-4999-ABC4-373D45A46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588" y="5393633"/>
            <a:ext cx="8426823" cy="8547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Team Phoenix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21AD45B-F32F-41C3-A251-12544FB3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88" y="609600"/>
            <a:ext cx="4401824" cy="4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8616B8-0EDF-480C-A798-EADD446D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4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61D322-BBF6-45DC-81E9-746B06E4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DD777C-0D8A-45DA-BCA0-5F4C352E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3D48A38-1C24-4212-B697-5FF822EF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ADCD0F3-92A3-49B5-85CD-4B4B5DDF1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03"/>
            <a:ext cx="12192000" cy="53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2DDC57-06E6-4CC6-B9E8-746D50AE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636815-CE51-48BD-BA5E-82499856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1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B357A13-3CC3-4140-9F72-46F99C150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464BB9-29FC-4FC0-8288-F0C9556D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956" cy="6858000"/>
          </a:xfrm>
        </p:spPr>
      </p:pic>
    </p:spTree>
    <p:extLst>
      <p:ext uri="{BB962C8B-B14F-4D97-AF65-F5344CB8AC3E}">
        <p14:creationId xmlns:p14="http://schemas.microsoft.com/office/powerpoint/2010/main" val="22673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2C626-7BF6-460C-876F-4480B127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478497-9B05-4833-8F71-BD4449BB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8CEF6A-54A7-4FD1-8B8F-45323B5D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4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Bembo</vt:lpstr>
      <vt:lpstr>ArchiveVTI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Kammalage Fernando</dc:creator>
  <cp:lastModifiedBy>Kammalage Fernando</cp:lastModifiedBy>
  <cp:revision>1</cp:revision>
  <dcterms:created xsi:type="dcterms:W3CDTF">2021-11-26T12:41:49Z</dcterms:created>
  <dcterms:modified xsi:type="dcterms:W3CDTF">2021-11-26T12:57:56Z</dcterms:modified>
</cp:coreProperties>
</file>