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Chang gang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SREHack</a:t>
            </a:r>
            <a:r>
              <a:rPr lang="en-US" dirty="0">
                <a:solidFill>
                  <a:schemeClr val="tx1"/>
                </a:solidFill>
              </a:rPr>
              <a:t> ‘21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Title Lorem Ipsum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01955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E1E6-224F-4750-9B85-7FCA632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 Diagram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BE24468-AA50-415F-A0FD-E0F3A1144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213" y="1881897"/>
            <a:ext cx="7723574" cy="419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0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BD04-59BA-476E-A5CD-111D06EF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Overall Design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2646E66-E782-4855-BA08-9CD06C766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58" y="1897262"/>
            <a:ext cx="6868484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2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4767-82B8-4FAA-A42C-C492CF72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Wire Frames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4028702F-571F-4752-A262-242DB19720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39" t="12169" r="20703" b="13657"/>
          <a:stretch/>
        </p:blipFill>
        <p:spPr>
          <a:xfrm>
            <a:off x="1066800" y="2014194"/>
            <a:ext cx="4373996" cy="3861787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37963E55-A1EE-4E29-956E-AD4E3C8055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24" t="13332" r="13786" b="8350"/>
          <a:stretch/>
        </p:blipFill>
        <p:spPr>
          <a:xfrm>
            <a:off x="6583375" y="2014194"/>
            <a:ext cx="4541825" cy="384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6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F617-724C-4528-8D60-D9BF9836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set used to train ML Model</a:t>
            </a:r>
          </a:p>
        </p:txBody>
      </p:sp>
      <p:pic>
        <p:nvPicPr>
          <p:cNvPr id="5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315EFA06-2EDF-4A36-907E-43235AC114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034" b="48091"/>
          <a:stretch/>
        </p:blipFill>
        <p:spPr>
          <a:xfrm>
            <a:off x="5061751" y="2014194"/>
            <a:ext cx="2068497" cy="355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6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815A0-A3F8-4B0A-BD57-D0EBD093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ML Model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33BCAD3-A607-400C-8173-5969F445B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069" y="1794403"/>
            <a:ext cx="8015862" cy="434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59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12F18B5-DE7E-4226-8A27-424F688A2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241" y="1873275"/>
            <a:ext cx="9195517" cy="311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5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2367FC3-863B-4DA1-9C2E-6B9359042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31" y="1190359"/>
            <a:ext cx="9675338" cy="447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9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E8ADCBB-3629-474F-9C3A-7B06050B7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958" y="1925867"/>
            <a:ext cx="9478083" cy="300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71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{6EA6CC9C-6ECE-4803-A3E9-8C548CD46803}tf78438558_win32</Template>
  <TotalTime>58</TotalTime>
  <Words>53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Garamond</vt:lpstr>
      <vt:lpstr>SavonVTI</vt:lpstr>
      <vt:lpstr>Chang gang</vt:lpstr>
      <vt:lpstr>ER Diagram</vt:lpstr>
      <vt:lpstr>Overall Design</vt:lpstr>
      <vt:lpstr>Wire Frames</vt:lpstr>
      <vt:lpstr>Data set used to train ML Model</vt:lpstr>
      <vt:lpstr>ML Model</vt:lpstr>
      <vt:lpstr>PowerPoint Presentation</vt:lpstr>
      <vt:lpstr>PowerPoint Presentation</vt:lpstr>
      <vt:lpstr>PowerPoint Presentation</vt:lpstr>
      <vt:lpstr>Title Lorem Ipsum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 gang</dc:title>
  <dc:creator>Eshan Lekamge</dc:creator>
  <cp:lastModifiedBy>Eshan Lekamge</cp:lastModifiedBy>
  <cp:revision>1</cp:revision>
  <dcterms:created xsi:type="dcterms:W3CDTF">2021-11-26T11:58:19Z</dcterms:created>
  <dcterms:modified xsi:type="dcterms:W3CDTF">2021-11-26T12:57:02Z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