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44382a0a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44382a0a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44382a0a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44382a0a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4382a0a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4382a0a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4382a0a0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4382a0a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44382a0a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44382a0a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44382a0a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44382a0a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44382a0a0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44382a0a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44382a0a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44382a0a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153025"/>
            <a:ext cx="8222100" cy="1599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Database Systems Project</a:t>
            </a:r>
            <a:br>
              <a:rPr lang="en" dirty="0"/>
            </a:br>
            <a:r>
              <a:rPr lang="en-US" dirty="0"/>
              <a:t>Hotel Booking System</a:t>
            </a:r>
            <a:endParaRPr dirty="0"/>
          </a:p>
        </p:txBody>
      </p:sp>
      <p:sp>
        <p:nvSpPr>
          <p:cNvPr id="68" name="Google Shape;68;p13"/>
          <p:cNvSpPr txBox="1">
            <a:spLocks noGrp="1"/>
          </p:cNvSpPr>
          <p:nvPr>
            <p:ph type="subTitle" idx="1"/>
          </p:nvPr>
        </p:nvSpPr>
        <p:spPr>
          <a:xfrm>
            <a:off x="390525" y="2789114"/>
            <a:ext cx="8222100" cy="1361700"/>
          </a:xfrm>
          <a:prstGeom prst="rect">
            <a:avLst/>
          </a:prstGeom>
        </p:spPr>
        <p:txBody>
          <a:bodyPr spcFirstLastPara="1" wrap="square" lIns="91425" tIns="91425" rIns="91425" bIns="91425" anchor="t" anchorCtr="0">
            <a:normAutofit fontScale="92500" lnSpcReduction="10000"/>
          </a:bodyPr>
          <a:lstStyle/>
          <a:p>
            <a:pPr marL="0" lvl="0" indent="0" algn="r" rtl="0">
              <a:spcBef>
                <a:spcPts val="0"/>
              </a:spcBef>
              <a:spcAft>
                <a:spcPts val="0"/>
              </a:spcAft>
              <a:buNone/>
            </a:pPr>
            <a:r>
              <a:rPr lang="en" dirty="0"/>
              <a:t>Presented By,</a:t>
            </a:r>
            <a:endParaRPr dirty="0"/>
          </a:p>
          <a:p>
            <a:pPr marL="0" lvl="0" indent="0" algn="r" rtl="0">
              <a:lnSpc>
                <a:spcPct val="100000"/>
              </a:lnSpc>
              <a:spcBef>
                <a:spcPts val="0"/>
              </a:spcBef>
              <a:spcAft>
                <a:spcPts val="0"/>
              </a:spcAft>
              <a:buNone/>
            </a:pPr>
            <a:r>
              <a:rPr lang="en" dirty="0"/>
              <a:t>Sai Kiran (700724533),</a:t>
            </a:r>
            <a:endParaRPr dirty="0"/>
          </a:p>
          <a:p>
            <a:pPr marL="0" lvl="0" indent="0" algn="r" rtl="0">
              <a:lnSpc>
                <a:spcPct val="100000"/>
              </a:lnSpc>
              <a:spcBef>
                <a:spcPts val="0"/>
              </a:spcBef>
              <a:spcAft>
                <a:spcPts val="0"/>
              </a:spcAft>
              <a:buNone/>
            </a:pPr>
            <a:r>
              <a:rPr lang="en" dirty="0"/>
              <a:t>Prathyusha (700728370),</a:t>
            </a:r>
            <a:endParaRPr dirty="0"/>
          </a:p>
          <a:p>
            <a:pPr marL="0" lvl="0" indent="0" algn="r" rtl="0">
              <a:lnSpc>
                <a:spcPct val="100000"/>
              </a:lnSpc>
              <a:spcBef>
                <a:spcPts val="0"/>
              </a:spcBef>
              <a:spcAft>
                <a:spcPts val="0"/>
              </a:spcAft>
              <a:buNone/>
            </a:pPr>
            <a:r>
              <a:rPr lang="en" dirty="0">
                <a:solidFill>
                  <a:srgbClr val="F3F3F3"/>
                </a:solidFill>
              </a:rPr>
              <a:t>Rupendra Varma Mudunuri(700725327),</a:t>
            </a:r>
            <a:endParaRPr dirty="0">
              <a:solidFill>
                <a:srgbClr val="F3F3F3"/>
              </a:solidFill>
            </a:endParaRPr>
          </a:p>
          <a:p>
            <a:pPr marL="0" lvl="0" indent="0" algn="r" rtl="0">
              <a:lnSpc>
                <a:spcPct val="100000"/>
              </a:lnSpc>
              <a:spcBef>
                <a:spcPts val="0"/>
              </a:spcBef>
              <a:spcAft>
                <a:spcPts val="0"/>
              </a:spcAft>
              <a:buNone/>
            </a:pPr>
            <a:r>
              <a:rPr lang="en" dirty="0">
                <a:solidFill>
                  <a:srgbClr val="F3F3F3"/>
                </a:solidFill>
              </a:rPr>
              <a:t>Lathasri Rayarapu</a:t>
            </a:r>
            <a:endParaRPr dirty="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Contents</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Introduction</a:t>
            </a:r>
            <a:endParaRPr/>
          </a:p>
          <a:p>
            <a:pPr marL="457200" lvl="0" indent="-342900" algn="l" rtl="0">
              <a:spcBef>
                <a:spcPts val="0"/>
              </a:spcBef>
              <a:spcAft>
                <a:spcPts val="0"/>
              </a:spcAft>
              <a:buSzPts val="1800"/>
              <a:buChar char="●"/>
            </a:pPr>
            <a:r>
              <a:rPr lang="en"/>
              <a:t>Technology Stack Used</a:t>
            </a:r>
            <a:endParaRPr/>
          </a:p>
          <a:p>
            <a:pPr marL="457200" lvl="0" indent="-342900" algn="l" rtl="0">
              <a:spcBef>
                <a:spcPts val="0"/>
              </a:spcBef>
              <a:spcAft>
                <a:spcPts val="0"/>
              </a:spcAft>
              <a:buSzPts val="1800"/>
              <a:buChar char="●"/>
            </a:pPr>
            <a:r>
              <a:rPr lang="en"/>
              <a:t>Data Model</a:t>
            </a:r>
            <a:endParaRPr/>
          </a:p>
          <a:p>
            <a:pPr marL="457200" lvl="0" indent="-342900" algn="l" rtl="0">
              <a:spcBef>
                <a:spcPts val="0"/>
              </a:spcBef>
              <a:spcAft>
                <a:spcPts val="0"/>
              </a:spcAft>
              <a:buSzPts val="1800"/>
              <a:buChar char="●"/>
            </a:pPr>
            <a:r>
              <a:rPr lang="en"/>
              <a:t>Implementation</a:t>
            </a:r>
            <a:endParaRPr/>
          </a:p>
          <a:p>
            <a:pPr marL="457200" lvl="0" indent="-342900" algn="l" rtl="0">
              <a:spcBef>
                <a:spcPts val="0"/>
              </a:spcBef>
              <a:spcAft>
                <a:spcPts val="0"/>
              </a:spcAft>
              <a:buSzPts val="1800"/>
              <a:buChar char="●"/>
            </a:pPr>
            <a:r>
              <a:rPr lang="en"/>
              <a:t>Output</a:t>
            </a:r>
            <a:endParaRPr/>
          </a:p>
          <a:p>
            <a:pPr marL="457200" lvl="0" indent="-342900" algn="l" rtl="0">
              <a:spcBef>
                <a:spcPts val="0"/>
              </a:spcBef>
              <a:spcAft>
                <a:spcPts val="0"/>
              </a:spcAft>
              <a:buSzPts val="1800"/>
              <a:buChar char="●"/>
            </a:pPr>
            <a:r>
              <a:rPr lang="en"/>
              <a:t>Challenges faced</a:t>
            </a: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1200"/>
              </a:spcAft>
              <a:buNone/>
            </a:pPr>
            <a:r>
              <a:rPr lang="en"/>
              <a:t>Hotel Application using Reactjs, Nodejs and Mongodb. We will fetch all data from mongodb using a backend api. In this system we created a Admin panel, where admin can add or delete hotels, users and rooms based on the availability. And user can book his or her hotel. Once room is booked, it will be in unavailable state, for other user. In booking UI, we implemented Search using city, filter using dates. We implemented whole project using MERN Stack. And created Rest API, and provided security using JWT, and made api requests using custom hooks and react context 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Technology Stack Used</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Mongodb</a:t>
            </a:r>
            <a:r>
              <a:rPr lang="en"/>
              <a:t>(Backend) — Document Database</a:t>
            </a:r>
            <a:endParaRPr/>
          </a:p>
          <a:p>
            <a:pPr marL="0" lvl="0" indent="0" algn="l" rtl="0">
              <a:spcBef>
                <a:spcPts val="1200"/>
              </a:spcBef>
              <a:spcAft>
                <a:spcPts val="0"/>
              </a:spcAft>
              <a:buNone/>
            </a:pPr>
            <a:r>
              <a:rPr lang="en" b="1"/>
              <a:t>E</a:t>
            </a:r>
            <a:r>
              <a:rPr lang="en"/>
              <a:t>xpress js – Node.js web framework</a:t>
            </a:r>
            <a:endParaRPr/>
          </a:p>
          <a:p>
            <a:pPr marL="0" lvl="0" indent="0" algn="l" rtl="0">
              <a:spcBef>
                <a:spcPts val="1200"/>
              </a:spcBef>
              <a:spcAft>
                <a:spcPts val="0"/>
              </a:spcAft>
              <a:buNone/>
            </a:pPr>
            <a:r>
              <a:rPr lang="en" b="1"/>
              <a:t>R</a:t>
            </a:r>
            <a:r>
              <a:rPr lang="en"/>
              <a:t>eact js – a client-side JavaScript library</a:t>
            </a:r>
            <a:endParaRPr/>
          </a:p>
          <a:p>
            <a:pPr marL="0" lvl="0" indent="0" algn="l" rtl="0">
              <a:spcBef>
                <a:spcPts val="1200"/>
              </a:spcBef>
              <a:spcAft>
                <a:spcPts val="1200"/>
              </a:spcAft>
              <a:buNone/>
            </a:pPr>
            <a:r>
              <a:rPr lang="en" b="1"/>
              <a:t>N</a:t>
            </a:r>
            <a:r>
              <a:rPr lang="en"/>
              <a:t>ode js – the premier JavaScript web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60950" y="881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3 Tier Architecture</a:t>
            </a:r>
            <a:endParaRPr/>
          </a:p>
        </p:txBody>
      </p:sp>
      <p:sp>
        <p:nvSpPr>
          <p:cNvPr id="92" name="Google Shape;92;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7"/>
          <p:cNvPicPr preferRelativeResize="0"/>
          <p:nvPr/>
        </p:nvPicPr>
        <p:blipFill>
          <a:blip r:embed="rId3">
            <a:alphaModFix/>
          </a:blip>
          <a:stretch>
            <a:fillRect/>
          </a:stretch>
        </p:blipFill>
        <p:spPr>
          <a:xfrm>
            <a:off x="-40125" y="855832"/>
            <a:ext cx="9144001" cy="43542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How does React work?</a:t>
            </a:r>
            <a:endParaRPr/>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Instead of manipulating the browser’s DOM directly, React creates a Virtual DOM in memory, where it does all the necessary manipulating, before making the changes in the browser DOM.</a:t>
            </a:r>
            <a:endParaRPr/>
          </a:p>
          <a:p>
            <a:pPr marL="457200" lvl="0" indent="-342900" algn="l" rtl="0">
              <a:spcBef>
                <a:spcPts val="0"/>
              </a:spcBef>
              <a:spcAft>
                <a:spcPts val="0"/>
              </a:spcAft>
              <a:buSzPts val="1800"/>
              <a:buChar char="●"/>
            </a:pPr>
            <a:r>
              <a:rPr lang="en"/>
              <a:t>React finds out what changes have been made and what need to be changes.</a:t>
            </a:r>
            <a:endParaRPr/>
          </a:p>
          <a:p>
            <a:pPr marL="457200" lvl="0" indent="0" algn="l" rtl="0">
              <a:spcBef>
                <a:spcPts val="120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10950" y="3529275"/>
            <a:ext cx="9143998" cy="161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Model</a:t>
            </a:r>
            <a:endParaRPr/>
          </a:p>
        </p:txBody>
      </p:sp>
      <p:pic>
        <p:nvPicPr>
          <p:cNvPr id="106" name="Google Shape;106;p19"/>
          <p:cNvPicPr preferRelativeResize="0"/>
          <p:nvPr/>
        </p:nvPicPr>
        <p:blipFill>
          <a:blip r:embed="rId3">
            <a:alphaModFix/>
          </a:blip>
          <a:stretch>
            <a:fillRect/>
          </a:stretch>
        </p:blipFill>
        <p:spPr>
          <a:xfrm>
            <a:off x="1223875" y="1506425"/>
            <a:ext cx="6495051" cy="349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Outputs: </a:t>
            </a:r>
            <a:endParaRPr/>
          </a:p>
        </p:txBody>
      </p:sp>
      <p:sp>
        <p:nvSpPr>
          <p:cNvPr id="112" name="Google Shape;112;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20"/>
          <p:cNvPicPr preferRelativeResize="0"/>
          <p:nvPr/>
        </p:nvPicPr>
        <p:blipFill>
          <a:blip r:embed="rId3">
            <a:alphaModFix/>
          </a:blip>
          <a:stretch>
            <a:fillRect/>
          </a:stretch>
        </p:blipFill>
        <p:spPr>
          <a:xfrm>
            <a:off x="10950" y="293950"/>
            <a:ext cx="9144000" cy="484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248</Words>
  <Application>Microsoft Office PowerPoint</Application>
  <PresentationFormat>On-screen Show (16:9)</PresentationFormat>
  <Paragraphs>26</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Material</vt:lpstr>
      <vt:lpstr>Database Systems Project Hotel Booking System</vt:lpstr>
      <vt:lpstr>Contents</vt:lpstr>
      <vt:lpstr>Introduction</vt:lpstr>
      <vt:lpstr>Technology Stack Used</vt:lpstr>
      <vt:lpstr>3 Tier Architecture</vt:lpstr>
      <vt:lpstr>How does React work?</vt:lpstr>
      <vt:lpstr>Data Model</vt:lpstr>
      <vt:lpstr>Outputs: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Project Hotel Booking System</dc:title>
  <cp:lastModifiedBy>Rupendra Varma</cp:lastModifiedBy>
  <cp:revision>1</cp:revision>
  <dcterms:modified xsi:type="dcterms:W3CDTF">2022-06-25T14:37:21Z</dcterms:modified>
</cp:coreProperties>
</file>