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26"/>
  </p:notesMasterIdLst>
  <p:sldIdLst>
    <p:sldId id="305" r:id="rId6"/>
    <p:sldId id="306" r:id="rId7"/>
    <p:sldId id="267" r:id="rId8"/>
    <p:sldId id="260" r:id="rId9"/>
    <p:sldId id="311" r:id="rId10"/>
    <p:sldId id="313" r:id="rId11"/>
    <p:sldId id="314" r:id="rId12"/>
    <p:sldId id="315" r:id="rId13"/>
    <p:sldId id="316" r:id="rId14"/>
    <p:sldId id="268" r:id="rId15"/>
    <p:sldId id="274" r:id="rId16"/>
    <p:sldId id="281" r:id="rId17"/>
    <p:sldId id="317" r:id="rId18"/>
    <p:sldId id="312" r:id="rId19"/>
    <p:sldId id="271" r:id="rId20"/>
    <p:sldId id="310" r:id="rId21"/>
    <p:sldId id="285" r:id="rId22"/>
    <p:sldId id="308" r:id="rId23"/>
    <p:sldId id="309" r:id="rId24"/>
    <p:sldId id="307" r:id="rId25"/>
  </p:sldIdLst>
  <p:sldSz cx="12192000" cy="68580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933" userDrawn="1">
          <p15:clr>
            <a:srgbClr val="A4A3A4"/>
          </p15:clr>
        </p15:guide>
        <p15:guide id="6" pos="474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1661" userDrawn="1">
          <p15:clr>
            <a:srgbClr val="A4A3A4"/>
          </p15:clr>
        </p15:guide>
        <p15:guide id="10" pos="5654" userDrawn="1">
          <p15:clr>
            <a:srgbClr val="A4A3A4"/>
          </p15:clr>
        </p15:guide>
        <p15:guide id="11" pos="6562" userDrawn="1">
          <p15:clr>
            <a:srgbClr val="A4A3A4"/>
          </p15:clr>
        </p15:guide>
        <p15:guide id="12" pos="1118" userDrawn="1">
          <p15:clr>
            <a:srgbClr val="A4A3A4"/>
          </p15:clr>
        </p15:guide>
        <p15:guide id="13" orient="horz" pos="3158" userDrawn="1">
          <p15:clr>
            <a:srgbClr val="A4A3A4"/>
          </p15:clr>
        </p15:guide>
        <p15:guide id="14" orient="horz" pos="1162" userDrawn="1">
          <p15:clr>
            <a:srgbClr val="A4A3A4"/>
          </p15:clr>
        </p15:guide>
        <p15:guide id="15" orient="horz" pos="3657" userDrawn="1">
          <p15:clr>
            <a:srgbClr val="A4A3A4"/>
          </p15:clr>
        </p15:guide>
        <p15:guide id="17" pos="20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E11E1-EBD6-4CCC-ABD7-0CF67657B1F2}" v="1" dt="2019-08-07T04:57:0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10" y="55"/>
      </p:cViewPr>
      <p:guideLst>
        <p:guide orient="horz" pos="2160"/>
        <p:guide pos="3840"/>
        <p:guide pos="438"/>
        <p:guide pos="7242"/>
        <p:guide pos="2933"/>
        <p:guide pos="4747"/>
        <p:guide orient="horz" pos="2659"/>
        <p:guide orient="horz" pos="1661"/>
        <p:guide pos="5654"/>
        <p:guide pos="6562"/>
        <p:guide pos="1118"/>
        <p:guide orient="horz" pos="3158"/>
        <p:guide orient="horz" pos="1162"/>
        <p:guide orient="horz" pos="3657"/>
        <p:guide pos="20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sheng Zhu" userId="235d122c-3b57-4c5d-826a-7dbf2d1a59d1" providerId="ADAL" clId="{8C8E11E1-EBD6-4CCC-ABD7-0CF67657B1F2}"/>
    <pc:docChg chg="undo custSel modSld">
      <pc:chgData name="Weisheng Zhu" userId="235d122c-3b57-4c5d-826a-7dbf2d1a59d1" providerId="ADAL" clId="{8C8E11E1-EBD6-4CCC-ABD7-0CF67657B1F2}" dt="2019-08-07T04:57:08.659" v="4" actId="20577"/>
      <pc:docMkLst>
        <pc:docMk/>
      </pc:docMkLst>
      <pc:sldChg chg="modSp">
        <pc:chgData name="Weisheng Zhu" userId="235d122c-3b57-4c5d-826a-7dbf2d1a59d1" providerId="ADAL" clId="{8C8E11E1-EBD6-4CCC-ABD7-0CF67657B1F2}" dt="2019-08-07T04:57:08.659" v="4" actId="20577"/>
        <pc:sldMkLst>
          <pc:docMk/>
          <pc:sldMk cId="981581490" sldId="281"/>
        </pc:sldMkLst>
        <pc:spChg chg="mod">
          <ac:chgData name="Weisheng Zhu" userId="235d122c-3b57-4c5d-826a-7dbf2d1a59d1" providerId="ADAL" clId="{8C8E11E1-EBD6-4CCC-ABD7-0CF67657B1F2}" dt="2019-08-07T04:57:08.659" v="4" actId="20577"/>
          <ac:spMkLst>
            <pc:docMk/>
            <pc:sldMk cId="981581490" sldId="281"/>
            <ac:spMk id="2" creationId="{D759B69D-7AB2-4515-ADE3-C87ACDC447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F14481E-8AA1-49D9-AB45-32C8E05FF73E}"/>
              </a:ext>
            </a:extLst>
          </p:cNvPr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>
            <a:extLst>
              <a:ext uri="{FF2B5EF4-FFF2-40B4-BE49-F238E27FC236}">
                <a16:creationId xmlns:a16="http://schemas.microsoft.com/office/drawing/2014/main" id="{73ADC513-7F0E-4FEF-B961-13F3364893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3A9C70A-277F-4E49-80AC-9A18914E3971}"/>
              </a:ext>
            </a:extLst>
          </p:cNvPr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43579AF-B350-4B7F-9DFF-EA42AAC4878C}"/>
              </a:ext>
            </a:extLst>
          </p:cNvPr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>
            <a:extLst>
              <a:ext uri="{FF2B5EF4-FFF2-40B4-BE49-F238E27FC236}">
                <a16:creationId xmlns:a16="http://schemas.microsoft.com/office/drawing/2014/main" id="{ADAA20C8-96C1-42D5-8C4E-DF2F6D5607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2FC541D2-98CC-4C63-B664-28897E1F1A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A9BF21-0EDC-4037-8D6C-8E425BE6549B}"/>
              </a:ext>
            </a:extLst>
          </p:cNvPr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292848-056B-4573-8475-E7094FB1929E}"/>
              </a:ext>
            </a:extLst>
          </p:cNvPr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8B353D50-B50E-42FA-BD48-3F628C35B7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F73A7A6-E940-4562-AF41-8C8725568269}"/>
              </a:ext>
            </a:extLst>
          </p:cNvPr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C8618A0-99C7-4CB7-99E4-AD9A036F70DC}"/>
              </a:ext>
            </a:extLst>
          </p:cNvPr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33C3CE0-1ECA-486D-90B5-593325F13C76}"/>
              </a:ext>
            </a:extLst>
          </p:cNvPr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5BE46FF-E13B-4E21-B6D3-81432A17B5BB}"/>
              </a:ext>
            </a:extLst>
          </p:cNvPr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63A7626-9F15-4748-A4DE-C47DCDF8A9C2}"/>
              </a:ext>
            </a:extLst>
          </p:cNvPr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AF46636-1474-4003-A3BE-AE955AA09ECE}"/>
              </a:ext>
            </a:extLst>
          </p:cNvPr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335E045-3870-430E-B1DD-1726003C2C1E}"/>
              </a:ext>
            </a:extLst>
          </p:cNvPr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31D2A5D-50DD-489D-A59C-408A02976BC8}"/>
              </a:ext>
            </a:extLst>
          </p:cNvPr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1992A85-F4A9-42F3-B183-0F3E2B24D1BB}"/>
              </a:ext>
            </a:extLst>
          </p:cNvPr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75C9800-F253-448F-897C-51D87C5A72CA}"/>
              </a:ext>
            </a:extLst>
          </p:cNvPr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6665F81-A8CD-4C23-AD73-CCE4449E58D5}"/>
              </a:ext>
            </a:extLst>
          </p:cNvPr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C753F1C-792D-47E0-8AF6-8F16DA549AEF}"/>
              </a:ext>
            </a:extLst>
          </p:cNvPr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79425DC-9165-4D56-BAF2-B30ADD812C91}"/>
              </a:ext>
            </a:extLst>
          </p:cNvPr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ADC7324-BECD-4CD2-8D12-94B9B8F20047}"/>
              </a:ext>
            </a:extLst>
          </p:cNvPr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5159A37-88A6-4CCB-8F60-4F8CEF7A855B}"/>
              </a:ext>
            </a:extLst>
          </p:cNvPr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D761BC22-E632-4F94-96C9-94C1095A6065}"/>
              </a:ext>
            </a:extLst>
          </p:cNvPr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FCEF1CA-F7E7-451E-BE03-B0929C19DD0C}"/>
              </a:ext>
            </a:extLst>
          </p:cNvPr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578488F-BEF9-4122-B06C-F64F58D9D10D}"/>
              </a:ext>
            </a:extLst>
          </p:cNvPr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2068C7-386A-42EB-8FD5-C61BD745977C}"/>
              </a:ext>
            </a:extLst>
          </p:cNvPr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58F69E31-792A-4D74-A023-F8D623D43D60}"/>
              </a:ext>
            </a:extLst>
          </p:cNvPr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17E9FBEA-569B-4F2C-8605-3BEDDBAACE54}"/>
              </a:ext>
            </a:extLst>
          </p:cNvPr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E2C16281-0076-46BC-8A3E-346F98169278}"/>
              </a:ext>
            </a:extLst>
          </p:cNvPr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DE8C4AFB-D063-4A9D-B76C-0A027B1F9299}"/>
              </a:ext>
            </a:extLst>
          </p:cNvPr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6FBEE3EE-E2E3-4F45-9C83-95C64B0ECA7F}"/>
              </a:ext>
            </a:extLst>
          </p:cNvPr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90263AD-3574-4953-91D1-2A4C3E3FA508}"/>
              </a:ext>
            </a:extLst>
          </p:cNvPr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D8F8C1C0-C99F-417C-92AB-C3A0F9D185A3}"/>
              </a:ext>
            </a:extLst>
          </p:cNvPr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FF2A236B-4787-42E9-9395-E9E2CF705EDF}"/>
              </a:ext>
            </a:extLst>
          </p:cNvPr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69F4C449-3D6B-4975-A1E5-12C5A8090A49}"/>
              </a:ext>
            </a:extLst>
          </p:cNvPr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24EB4A5E-166D-4E16-AF1B-A19479593695}"/>
              </a:ext>
            </a:extLst>
          </p:cNvPr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5AC9058-A6CF-43A7-9D37-1E32F0F95257}"/>
              </a:ext>
            </a:extLst>
          </p:cNvPr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886BBBC-62BB-4265-B324-64E87ED28760}"/>
              </a:ext>
            </a:extLst>
          </p:cNvPr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0226B29-C2AB-4C0E-9C53-8980F6A25E61}"/>
              </a:ext>
            </a:extLst>
          </p:cNvPr>
          <p:cNvCxnSpPr>
            <a:cxnSpLocks/>
          </p:cNvCxnSpPr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6F59985-A1CD-40E6-941F-493D508EEA92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681B849-0575-4817-9C50-52CE20DEFFF1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A55581-2EBF-423B-AF30-B9020C53AAA1}"/>
              </a:ext>
            </a:extLst>
          </p:cNvPr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>
            <a:extLst>
              <a:ext uri="{FF2B5EF4-FFF2-40B4-BE49-F238E27FC236}">
                <a16:creationId xmlns:a16="http://schemas.microsoft.com/office/drawing/2014/main" id="{B7B1269E-4F1B-47D5-972B-82DC378A0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</a:p>
        </p:txBody>
      </p:sp>
    </p:spTree>
    <p:extLst>
      <p:ext uri="{BB962C8B-B14F-4D97-AF65-F5344CB8AC3E}">
        <p14:creationId xmlns:p14="http://schemas.microsoft.com/office/powerpoint/2010/main" val="1468402847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F35FE048-669A-4606-9531-42DAF02251C5}"/>
              </a:ext>
            </a:extLst>
          </p:cNvPr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3C04A70-688A-4410-81DF-5C7C86185AD6}"/>
              </a:ext>
            </a:extLst>
          </p:cNvPr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06906B0-DF77-4711-842F-49665F1D637C}"/>
              </a:ext>
            </a:extLst>
          </p:cNvPr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839A8F9-F3DD-4EB9-B869-1896AE7C6ACC}"/>
              </a:ext>
            </a:extLst>
          </p:cNvPr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9DB3B643-ABA7-4E56-9759-E5B7C72D3D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78486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E8F4E55C-9CB1-44AB-9D07-0A7E0D0296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810396F-C914-42E9-9C14-E926FCC4EC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>
            <a:extLst>
              <a:ext uri="{FF2B5EF4-FFF2-40B4-BE49-F238E27FC236}">
                <a16:creationId xmlns:a16="http://schemas.microsoft.com/office/drawing/2014/main" id="{86E8E567-D77C-44AD-8823-710D6C2845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12568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209A92A3-74E6-45DA-AC25-797C3342DF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>
            <a:extLst>
              <a:ext uri="{FF2B5EF4-FFF2-40B4-BE49-F238E27FC236}">
                <a16:creationId xmlns:a16="http://schemas.microsoft.com/office/drawing/2014/main" id="{9AC5454D-E3FA-41CB-922B-B7F698DE51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>
            <a:extLst>
              <a:ext uri="{FF2B5EF4-FFF2-40B4-BE49-F238E27FC236}">
                <a16:creationId xmlns:a16="http://schemas.microsoft.com/office/drawing/2014/main" id="{F25E9BFC-28C2-437B-AECB-F5FDF8515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97601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>
            <a:extLst>
              <a:ext uri="{FF2B5EF4-FFF2-40B4-BE49-F238E27FC236}">
                <a16:creationId xmlns:a16="http://schemas.microsoft.com/office/drawing/2014/main" id="{13E52165-8582-43EF-9025-84AED6F57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D452DA59-FAD8-4A6C-82E2-FC1E91CC49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21266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3757765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1.0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337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14656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C75B8B-5165-4611-A4CF-344747B06EC2}"/>
              </a:ext>
            </a:extLst>
          </p:cNvPr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25A4391-5C3F-41B8-A940-92892C325848}"/>
              </a:ext>
            </a:extLst>
          </p:cNvPr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>
            <a:extLst>
              <a:ext uri="{FF2B5EF4-FFF2-40B4-BE49-F238E27FC236}">
                <a16:creationId xmlns:a16="http://schemas.microsoft.com/office/drawing/2014/main" id="{E277D6CC-89CF-4728-AB6D-3C98944B00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464479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EA124E8D-C549-41C5-86D9-8A4FDD2D57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BC82707-F2C2-4C20-BD00-92ACF2A87D67}"/>
              </a:ext>
            </a:extLst>
          </p:cNvPr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AA1EA30-C170-461D-9A5C-7BAD0C0649C3}"/>
              </a:ext>
            </a:extLst>
          </p:cNvPr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7711267-FD50-4E0E-BC5A-592742E0B083}"/>
              </a:ext>
            </a:extLst>
          </p:cNvPr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8E82205-C60E-4EB5-B003-485CA69CE75F}"/>
              </a:ext>
            </a:extLst>
          </p:cNvPr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4AA652D-4FD7-4039-B28B-12F93A645963}"/>
              </a:ext>
            </a:extLst>
          </p:cNvPr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68084C0-B897-4217-B881-38AE9F0D70A0}"/>
              </a:ext>
            </a:extLst>
          </p:cNvPr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>
            <a:extLst>
              <a:ext uri="{FF2B5EF4-FFF2-40B4-BE49-F238E27FC236}">
                <a16:creationId xmlns:a16="http://schemas.microsoft.com/office/drawing/2014/main" id="{7B8FB3EE-0F18-4A35-B647-2B1636ED9E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>
            <a:extLst>
              <a:ext uri="{FF2B5EF4-FFF2-40B4-BE49-F238E27FC236}">
                <a16:creationId xmlns:a16="http://schemas.microsoft.com/office/drawing/2014/main" id="{5DA29AB8-42A0-4316-8D89-D408F56F45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03334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DCB79D2-012A-4DBC-899C-C12C23BC637A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F3605C8-7475-44F0-805B-F415A325E1B5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F16E56B4-77D4-4EC4-8567-8B7C8505CEF9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5AC1D01-513F-444D-8A84-35E1D5B7EE1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6E271FCB-4E90-4821-8C6E-C20670F13F65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03BC90BD-5312-4F1B-AE37-1CA14D4D102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69AED0E2-B618-467B-906A-A87B25D0B49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E9A6A173-80AC-417B-8F1A-3A89619E5BDD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E8223097-7909-44BE-A993-B7C3782DB6D8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22E38A5E-749A-4EA8-8966-578B28252972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8B327B27-852D-402B-96AB-B4221BA939D5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0E98A2C-5DE8-4C56-9BE9-6FA6D850C719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7FB09821-F50A-420E-9F4A-F0023C117CB2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B54F39D-DAAA-4686-ADA7-9E47161E608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0417BC27-126A-4E9B-8499-E20C1298A39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44F1DF0B-3F28-4EC6-8BB3-6FAE61A041F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538E8D37-4D37-415B-B369-D7EC275D80A6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C35D541-B3C3-4377-93A3-46AD5F35EF19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AA1594F8-2550-4FAE-9014-5B803524D915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3A058A6F-D633-48BE-AA91-442FBB9FB38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33E10306-CC02-4E7B-AFFD-9A1E129AA2D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6DEF066-62A2-4DE1-87B6-E19D6B756136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74E2B5-741E-4841-A351-A4BAF000CE7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0FBBC278-93F9-4519-B51F-FC0620CD65D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78977241-4853-4191-8A78-B398B3BFA997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09F7838-E5DD-4C40-B717-538959920A8D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9BB88F9E-8049-4DDE-B00D-4E62A84F41D1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E5CA4711-E177-4110-90E9-D9FFFC35DD4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C07B91DA-81BD-4499-A233-D60A475632D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DCDDA458-376A-463D-97FF-1047AB180DFC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7919356E-D2EA-4AA2-BF5A-FECB557312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88E1D5D7-FE87-457E-8B0A-047964F4380C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A224B4FC-D4E2-4314-8B46-4A5B6122B894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7BE7ED9F-026E-4E1C-A6F0-18E12F83F553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75DE9300-0EAE-4E14-8F24-B05DC650776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DC943DD-1C24-4463-A305-317BA4B04AB7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78AED401-E746-4F8A-B12D-15BB1421F006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19DF7AE4-0578-43D6-957E-00E71A4174D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35CEE42-E65A-4F01-9CB1-9B81FB4AC52A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46B6A62-0BFA-4737-B298-27A5458D58E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8E6769D-B980-457A-87AA-AE71543FCC2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9E79523-D07D-42CF-B5C4-FCCC053B532B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B32852A8-6ACB-44E3-8E17-EB77CBEE751D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>
            <a:extLst>
              <a:ext uri="{FF2B5EF4-FFF2-40B4-BE49-F238E27FC236}">
                <a16:creationId xmlns:a16="http://schemas.microsoft.com/office/drawing/2014/main" id="{1907EC1D-81E8-4E44-96E9-641BAE1C44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DD53DB7-E3B4-4FFE-B4DC-397E0A1BCB2E}"/>
              </a:ext>
            </a:extLst>
          </p:cNvPr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7E148FC-7642-424B-9583-5012D18A6308}"/>
              </a:ext>
            </a:extLst>
          </p:cNvPr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FBE38F4-8218-47F9-B296-5243929B0E32}"/>
              </a:ext>
            </a:extLst>
          </p:cNvPr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C42FAD3-C0AE-41F0-9851-89FF4C6B9AE0}"/>
              </a:ext>
            </a:extLst>
          </p:cNvPr>
          <p:cNvCxnSpPr>
            <a:cxnSpLocks/>
          </p:cNvCxnSpPr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D5021CE6-232F-4875-8EB8-4C13E1EC461D}"/>
              </a:ext>
            </a:extLst>
          </p:cNvPr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>
            <a:extLst>
              <a:ext uri="{FF2B5EF4-FFF2-40B4-BE49-F238E27FC236}">
                <a16:creationId xmlns:a16="http://schemas.microsoft.com/office/drawing/2014/main" id="{6FE7573F-233B-4130-A668-26A348A9F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992877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425422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>
            <a:extLst>
              <a:ext uri="{FF2B5EF4-FFF2-40B4-BE49-F238E27FC236}">
                <a16:creationId xmlns:a16="http://schemas.microsoft.com/office/drawing/2014/main" id="{1C123676-6701-4D25-95EC-3B06387C51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788003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B7FF5F39-2A47-4DF6-9771-8784285DA17F}"/>
              </a:ext>
            </a:extLst>
          </p:cNvPr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E3AD28-BE21-456D-9373-AC63E3A899FB}"/>
              </a:ext>
            </a:extLst>
          </p:cNvPr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5258EB9-797E-4CE0-A63A-7FF6AFA3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524520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CC5BA675-0B7D-4AFC-9839-FB00FD7C1F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>
            <a:extLst>
              <a:ext uri="{FF2B5EF4-FFF2-40B4-BE49-F238E27FC236}">
                <a16:creationId xmlns:a16="http://schemas.microsoft.com/office/drawing/2014/main" id="{9F5241EE-9AAC-4674-91D6-FA49B3FAEE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045289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76" r:id="rId5"/>
    <p:sldLayoutId id="2147483675" r:id="rId6"/>
    <p:sldLayoutId id="2147483692" r:id="rId7"/>
    <p:sldLayoutId id="2147483686" r:id="rId8"/>
    <p:sldLayoutId id="2147483687" r:id="rId9"/>
    <p:sldLayoutId id="2147483688" r:id="rId10"/>
    <p:sldLayoutId id="2147483691" r:id="rId11"/>
    <p:sldLayoutId id="2147483689" r:id="rId12"/>
    <p:sldLayoutId id="2147483690" r:id="rId13"/>
    <p:sldLayoutId id="2147483681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25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394882" y="486225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2021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816" y="2032114"/>
            <a:ext cx="8084264" cy="1132746"/>
          </a:xfrm>
        </p:spPr>
        <p:txBody>
          <a:bodyPr/>
          <a:lstStyle/>
          <a:p>
            <a:r>
              <a:rPr lang="en-US" altLang="zh-CN" sz="6000" dirty="0" err="1"/>
              <a:t>CsGo</a:t>
            </a:r>
            <a:endParaRPr lang="en-US" altLang="zh-CN" sz="6000" dirty="0"/>
          </a:p>
          <a:p>
            <a:r>
              <a:rPr lang="en-US" altLang="zh-CN" sz="3600" dirty="0"/>
              <a:t>——</a:t>
            </a:r>
            <a:r>
              <a:rPr lang="zh-CN" altLang="en-US" sz="3600" dirty="0"/>
              <a:t>基于</a:t>
            </a:r>
            <a:r>
              <a:rPr lang="en-US" altLang="zh-CN" sz="3600" dirty="0"/>
              <a:t>C</a:t>
            </a:r>
            <a:r>
              <a:rPr lang="zh-CN" altLang="en-US" sz="3600" dirty="0"/>
              <a:t>语言和</a:t>
            </a:r>
            <a:r>
              <a:rPr lang="en-US" altLang="zh-CN" sz="3600" dirty="0"/>
              <a:t>Go</a:t>
            </a:r>
            <a:r>
              <a:rPr lang="zh-CN" altLang="en-US" sz="3600" dirty="0"/>
              <a:t>语言的编译器设计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C1E4-A6FE-4B8E-AFE4-3F9C3B7A2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261" y="4151835"/>
            <a:ext cx="1723549" cy="258532"/>
          </a:xfrm>
        </p:spPr>
        <p:txBody>
          <a:bodyPr/>
          <a:lstStyle/>
          <a:p>
            <a:r>
              <a:rPr lang="zh-CN" altLang="en-US" dirty="0"/>
              <a:t>毕邹彬，吴韬，刘馨宇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909" y="4549085"/>
            <a:ext cx="1124026" cy="258532"/>
          </a:xfrm>
        </p:spPr>
        <p:txBody>
          <a:bodyPr/>
          <a:lstStyle/>
          <a:p>
            <a:r>
              <a:rPr lang="en-US" altLang="zh-CN" dirty="0"/>
              <a:t>2021 / 06 / 28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BF8900-A576-4A60-8181-5B7317FAB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34" y="1565891"/>
            <a:ext cx="1988686" cy="341632"/>
          </a:xfrm>
        </p:spPr>
        <p:txBody>
          <a:bodyPr/>
          <a:lstStyle/>
          <a:p>
            <a:r>
              <a:rPr lang="en-US" altLang="zh-CN" dirty="0"/>
              <a:t>Compiling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072609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进阶主题</a:t>
            </a:r>
            <a:endParaRPr lang="af-ZA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3F79A-73D7-4C23-9D4A-5B4906D42D16}"/>
              </a:ext>
            </a:extLst>
          </p:cNvPr>
          <p:cNvSpPr txBox="1"/>
          <p:nvPr/>
        </p:nvSpPr>
        <p:spPr>
          <a:xfrm>
            <a:off x="3845068" y="2614285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Advance Topics</a:t>
            </a:r>
          </a:p>
        </p:txBody>
      </p:sp>
    </p:spTree>
    <p:extLst>
      <p:ext uri="{BB962C8B-B14F-4D97-AF65-F5344CB8AC3E}">
        <p14:creationId xmlns:p14="http://schemas.microsoft.com/office/powerpoint/2010/main" val="80047812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D38201A-8D32-4196-AA54-AB49C187EEEF}"/>
              </a:ext>
            </a:extLst>
          </p:cNvPr>
          <p:cNvCxnSpPr>
            <a:cxnSpLocks/>
          </p:cNvCxnSpPr>
          <p:nvPr/>
        </p:nvCxnSpPr>
        <p:spPr>
          <a:xfrm>
            <a:off x="5798099" y="2297533"/>
            <a:ext cx="27035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4AC428D-245C-418B-AA0B-3F09AAC0FC4C}"/>
              </a:ext>
            </a:extLst>
          </p:cNvPr>
          <p:cNvCxnSpPr>
            <a:cxnSpLocks/>
          </p:cNvCxnSpPr>
          <p:nvPr/>
        </p:nvCxnSpPr>
        <p:spPr>
          <a:xfrm>
            <a:off x="5798099" y="3583408"/>
            <a:ext cx="270351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进阶主题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4E87C22-8347-44F0-AEDA-A2187EB63261}"/>
              </a:ext>
            </a:extLst>
          </p:cNvPr>
          <p:cNvGrpSpPr/>
          <p:nvPr/>
        </p:nvGrpSpPr>
        <p:grpSpPr>
          <a:xfrm>
            <a:off x="6531524" y="1514896"/>
            <a:ext cx="3960812" cy="3960812"/>
            <a:chOff x="2032000" y="719666"/>
            <a:chExt cx="8128000" cy="54186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204310C3-1FCB-4A1F-9F69-FD705AF196DB}"/>
                </a:ext>
              </a:extLst>
            </p:cNvPr>
            <p:cNvSpPr/>
            <p:nvPr/>
          </p:nvSpPr>
          <p:spPr>
            <a:xfrm>
              <a:off x="4741333" y="719666"/>
              <a:ext cx="2709333" cy="1806222"/>
            </a:xfrm>
            <a:custGeom>
              <a:avLst/>
              <a:gdLst>
                <a:gd name="connsiteX0" fmla="*/ 0 w 2709333"/>
                <a:gd name="connsiteY0" fmla="*/ 1806222 h 1806222"/>
                <a:gd name="connsiteX1" fmla="*/ 1354667 w 2709333"/>
                <a:gd name="connsiteY1" fmla="*/ 0 h 1806222"/>
                <a:gd name="connsiteX2" fmla="*/ 1354667 w 2709333"/>
                <a:gd name="connsiteY2" fmla="*/ 0 h 1806222"/>
                <a:gd name="connsiteX3" fmla="*/ 2709333 w 2709333"/>
                <a:gd name="connsiteY3" fmla="*/ 1806222 h 1806222"/>
                <a:gd name="connsiteX4" fmla="*/ 0 w 2709333"/>
                <a:gd name="connsiteY4" fmla="*/ 1806222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9333" h="1806222">
                  <a:moveTo>
                    <a:pt x="0" y="1806222"/>
                  </a:moveTo>
                  <a:lnTo>
                    <a:pt x="1354667" y="0"/>
                  </a:lnTo>
                  <a:lnTo>
                    <a:pt x="1354667" y="0"/>
                  </a:lnTo>
                  <a:lnTo>
                    <a:pt x="2709333" y="1806222"/>
                  </a:lnTo>
                  <a:lnTo>
                    <a:pt x="0" y="1806222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500" kern="1200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027EE82-3B86-40CC-A3B1-CB2B7D9A3BCD}"/>
                </a:ext>
              </a:extLst>
            </p:cNvPr>
            <p:cNvSpPr/>
            <p:nvPr/>
          </p:nvSpPr>
          <p:spPr>
            <a:xfrm>
              <a:off x="3386666" y="2525888"/>
              <a:ext cx="5418666" cy="1806222"/>
            </a:xfrm>
            <a:custGeom>
              <a:avLst/>
              <a:gdLst>
                <a:gd name="connsiteX0" fmla="*/ 0 w 5418666"/>
                <a:gd name="connsiteY0" fmla="*/ 1806222 h 1806222"/>
                <a:gd name="connsiteX1" fmla="*/ 1354667 w 5418666"/>
                <a:gd name="connsiteY1" fmla="*/ 0 h 1806222"/>
                <a:gd name="connsiteX2" fmla="*/ 4064000 w 5418666"/>
                <a:gd name="connsiteY2" fmla="*/ 0 h 1806222"/>
                <a:gd name="connsiteX3" fmla="*/ 5418666 w 5418666"/>
                <a:gd name="connsiteY3" fmla="*/ 1806222 h 1806222"/>
                <a:gd name="connsiteX4" fmla="*/ 0 w 5418666"/>
                <a:gd name="connsiteY4" fmla="*/ 1806222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8666" h="1806222">
                  <a:moveTo>
                    <a:pt x="0" y="1806222"/>
                  </a:moveTo>
                  <a:lnTo>
                    <a:pt x="1354667" y="0"/>
                  </a:lnTo>
                  <a:lnTo>
                    <a:pt x="4064000" y="0"/>
                  </a:lnTo>
                  <a:lnTo>
                    <a:pt x="5418666" y="1806222"/>
                  </a:lnTo>
                  <a:lnTo>
                    <a:pt x="0" y="180622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817" tIns="82550" rIns="1030816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500" kern="1200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37938BE-0373-440E-B1B1-0FF0AB50E5C1}"/>
                </a:ext>
              </a:extLst>
            </p:cNvPr>
            <p:cNvSpPr/>
            <p:nvPr/>
          </p:nvSpPr>
          <p:spPr>
            <a:xfrm>
              <a:off x="2032000" y="4332110"/>
              <a:ext cx="8128000" cy="1806222"/>
            </a:xfrm>
            <a:custGeom>
              <a:avLst/>
              <a:gdLst>
                <a:gd name="connsiteX0" fmla="*/ 0 w 8128000"/>
                <a:gd name="connsiteY0" fmla="*/ 1806222 h 1806222"/>
                <a:gd name="connsiteX1" fmla="*/ 1354667 w 8128000"/>
                <a:gd name="connsiteY1" fmla="*/ 0 h 1806222"/>
                <a:gd name="connsiteX2" fmla="*/ 6773334 w 8128000"/>
                <a:gd name="connsiteY2" fmla="*/ 0 h 1806222"/>
                <a:gd name="connsiteX3" fmla="*/ 8128000 w 8128000"/>
                <a:gd name="connsiteY3" fmla="*/ 1806222 h 1806222"/>
                <a:gd name="connsiteX4" fmla="*/ 0 w 8128000"/>
                <a:gd name="connsiteY4" fmla="*/ 1806222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8000" h="1806222">
                  <a:moveTo>
                    <a:pt x="0" y="1806222"/>
                  </a:moveTo>
                  <a:lnTo>
                    <a:pt x="1354667" y="0"/>
                  </a:lnTo>
                  <a:lnTo>
                    <a:pt x="6773334" y="0"/>
                  </a:lnTo>
                  <a:lnTo>
                    <a:pt x="8128000" y="1806222"/>
                  </a:lnTo>
                  <a:lnTo>
                    <a:pt x="0" y="180622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4949" tIns="82550" rIns="1504951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6500" kern="120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C79E652-8ED1-4902-A5E9-E981438CF08E}"/>
              </a:ext>
            </a:extLst>
          </p:cNvPr>
          <p:cNvSpPr/>
          <p:nvPr/>
        </p:nvSpPr>
        <p:spPr>
          <a:xfrm>
            <a:off x="2271310" y="2527877"/>
            <a:ext cx="3717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普通内容替换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含参宏定义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ADA6FE-EDC2-4200-9BF7-3F9FC65DF70D}"/>
              </a:ext>
            </a:extLst>
          </p:cNvPr>
          <p:cNvSpPr txBox="1"/>
          <p:nvPr/>
        </p:nvSpPr>
        <p:spPr>
          <a:xfrm>
            <a:off x="2271311" y="206621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宏定义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BEBEEA-0582-4EF3-A655-B22CE0DFB18E}"/>
              </a:ext>
            </a:extLst>
          </p:cNvPr>
          <p:cNvSpPr/>
          <p:nvPr/>
        </p:nvSpPr>
        <p:spPr>
          <a:xfrm>
            <a:off x="2271310" y="3890215"/>
            <a:ext cx="3717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例：不需要临时变量，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即可完成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swap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5C59ED-5AB9-40E4-A2A3-7E1C6A8F33AC}"/>
              </a:ext>
            </a:extLst>
          </p:cNvPr>
          <p:cNvSpPr txBox="1"/>
          <p:nvPr/>
        </p:nvSpPr>
        <p:spPr>
          <a:xfrm>
            <a:off x="2271311" y="335887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多个变量同时赋值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55156A-4B5B-4329-8621-3E6B1AC0CB5A}"/>
              </a:ext>
            </a:extLst>
          </p:cNvPr>
          <p:cNvSpPr/>
          <p:nvPr/>
        </p:nvSpPr>
        <p:spPr>
          <a:xfrm>
            <a:off x="1671706" y="5013325"/>
            <a:ext cx="3717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FD559E-052D-4D5A-BED5-D9054A659525}"/>
              </a:ext>
            </a:extLst>
          </p:cNvPr>
          <p:cNvSpPr txBox="1"/>
          <p:nvPr/>
        </p:nvSpPr>
        <p:spPr>
          <a:xfrm>
            <a:off x="595590" y="915821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Advance Topics</a:t>
            </a:r>
          </a:p>
        </p:txBody>
      </p:sp>
    </p:spTree>
    <p:extLst>
      <p:ext uri="{BB962C8B-B14F-4D97-AF65-F5344CB8AC3E}">
        <p14:creationId xmlns:p14="http://schemas.microsoft.com/office/powerpoint/2010/main" val="320048615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0D5147E7-2847-4FBA-9123-6D7AA7D9C318}"/>
              </a:ext>
            </a:extLst>
          </p:cNvPr>
          <p:cNvSpPr/>
          <p:nvPr/>
        </p:nvSpPr>
        <p:spPr>
          <a:xfrm>
            <a:off x="8678528" y="1247706"/>
            <a:ext cx="1439234" cy="3031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B90DDF-23E1-4C2E-B48E-C099115B2CB5}"/>
              </a:ext>
            </a:extLst>
          </p:cNvPr>
          <p:cNvSpPr/>
          <p:nvPr/>
        </p:nvSpPr>
        <p:spPr>
          <a:xfrm>
            <a:off x="-9041" y="2867640"/>
            <a:ext cx="3239604" cy="399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进阶主题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31855B5-4AF1-4209-BD00-EA206D5D44F3}"/>
              </a:ext>
            </a:extLst>
          </p:cNvPr>
          <p:cNvSpPr/>
          <p:nvPr/>
        </p:nvSpPr>
        <p:spPr>
          <a:xfrm>
            <a:off x="6050675" y="879896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42231D-C90E-4420-BE2F-E95B672E7C88}"/>
              </a:ext>
            </a:extLst>
          </p:cNvPr>
          <p:cNvSpPr txBox="1"/>
          <p:nvPr/>
        </p:nvSpPr>
        <p:spPr>
          <a:xfrm>
            <a:off x="6418485" y="878374"/>
            <a:ext cx="16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macroTable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2D1F506-2C96-4862-BB73-B3C3A21C3BB4}"/>
              </a:ext>
            </a:extLst>
          </p:cNvPr>
          <p:cNvSpPr/>
          <p:nvPr/>
        </p:nvSpPr>
        <p:spPr>
          <a:xfrm>
            <a:off x="6042325" y="3550838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4EF95D-DF1C-49C6-94E6-0406C1514CE4}"/>
              </a:ext>
            </a:extLst>
          </p:cNvPr>
          <p:cNvSpPr txBox="1"/>
          <p:nvPr/>
        </p:nvSpPr>
        <p:spPr>
          <a:xfrm>
            <a:off x="6453240" y="35508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预处理函数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59B69D-7AB2-4515-ADE3-C87ACDC4476A}"/>
              </a:ext>
            </a:extLst>
          </p:cNvPr>
          <p:cNvSpPr txBox="1"/>
          <p:nvPr/>
        </p:nvSpPr>
        <p:spPr>
          <a:xfrm>
            <a:off x="1663212" y="2328177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宏替换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BF82557-0EF9-48CF-BB5E-8F3A54CEB187}"/>
              </a:ext>
            </a:extLst>
          </p:cNvPr>
          <p:cNvCxnSpPr/>
          <p:nvPr/>
        </p:nvCxnSpPr>
        <p:spPr>
          <a:xfrm>
            <a:off x="1774825" y="3212489"/>
            <a:ext cx="101123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DBAFAE4-A1B4-48BA-B9B5-D998F7492A55}"/>
              </a:ext>
            </a:extLst>
          </p:cNvPr>
          <p:cNvSpPr/>
          <p:nvPr/>
        </p:nvSpPr>
        <p:spPr>
          <a:xfrm>
            <a:off x="1705884" y="4435901"/>
            <a:ext cx="4390116" cy="662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宏替换在文件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ppMacro.h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ppMacro.cpp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中实现。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9A74B80-CFB3-44D3-9A73-5A3BE1AD339F}"/>
              </a:ext>
            </a:extLst>
          </p:cNvPr>
          <p:cNvSpPr txBox="1"/>
          <p:nvPr/>
        </p:nvSpPr>
        <p:spPr>
          <a:xfrm>
            <a:off x="595590" y="915821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Advance Topics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92575B2-0B9A-4430-8E07-5A5796D1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3556502"/>
            <a:ext cx="2780831" cy="7476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27527B-8CB2-452D-A4C1-78FD72FB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772" y="1309565"/>
            <a:ext cx="4686706" cy="16994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8C16740-64B1-4AFD-90D5-7F662FC9328C}"/>
              </a:ext>
            </a:extLst>
          </p:cNvPr>
          <p:cNvSpPr txBox="1"/>
          <p:nvPr/>
        </p:nvSpPr>
        <p:spPr>
          <a:xfrm>
            <a:off x="8166220" y="863842"/>
            <a:ext cx="3605718" cy="36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macroTable</a:t>
            </a:r>
            <a:r>
              <a:rPr lang="zh-CN" altLang="en-US" dirty="0"/>
              <a:t>存储一条宏的信息。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D97E541-A1CB-45E7-A244-252DFCCB5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772" y="4074941"/>
            <a:ext cx="4432284" cy="25275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836E13C-9A8D-49F3-8F3B-2F387EFEDA33}"/>
              </a:ext>
            </a:extLst>
          </p:cNvPr>
          <p:cNvSpPr txBox="1"/>
          <p:nvPr/>
        </p:nvSpPr>
        <p:spPr>
          <a:xfrm>
            <a:off x="6418485" y="4727617"/>
            <a:ext cx="4779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用一个</a:t>
            </a:r>
            <a:r>
              <a:rPr lang="en-US" altLang="zh-CN" dirty="0"/>
              <a:t>vector</a:t>
            </a:r>
            <a:r>
              <a:rPr lang="zh-CN" altLang="en-US" dirty="0"/>
              <a:t>进行宏的存储。</a:t>
            </a:r>
            <a:endParaRPr lang="en-US" altLang="zh-CN" dirty="0"/>
          </a:p>
          <a:p>
            <a:r>
              <a:rPr lang="zh-CN" altLang="en-US" dirty="0"/>
              <a:t>逐行读入代码文件，如果发现一行代码以</a:t>
            </a:r>
            <a:r>
              <a:rPr lang="en-US" altLang="zh-CN" dirty="0"/>
              <a:t>”#define”</a:t>
            </a:r>
            <a:r>
              <a:rPr lang="zh-CN" altLang="en-US" dirty="0"/>
              <a:t>开头，则将该行处理为宏。</a:t>
            </a:r>
            <a:endParaRPr lang="en-US" altLang="zh-CN" dirty="0"/>
          </a:p>
          <a:p>
            <a:r>
              <a:rPr lang="zh-CN" altLang="en-US" dirty="0"/>
              <a:t>若宏包含参数，则宏名应当包含左、右括号，左、右括号之间的内容都要包含在宏名中。</a:t>
            </a: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1FC9C30-53E7-484E-BB54-586B936DB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772" y="4396907"/>
            <a:ext cx="3306896" cy="28183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3430A53-8C4A-4B4C-B460-0DE594B5BD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520"/>
          <a:stretch/>
        </p:blipFill>
        <p:spPr>
          <a:xfrm>
            <a:off x="6453240" y="6149194"/>
            <a:ext cx="5158158" cy="3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81490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825A15E9-1853-4D63-9AB4-64BF30072D75}"/>
              </a:ext>
            </a:extLst>
          </p:cNvPr>
          <p:cNvSpPr/>
          <p:nvPr/>
        </p:nvSpPr>
        <p:spPr>
          <a:xfrm>
            <a:off x="10172700" y="4590968"/>
            <a:ext cx="1323975" cy="12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DDC5EF-F92F-4DAC-9C8E-A2D453ECE46B}"/>
              </a:ext>
            </a:extLst>
          </p:cNvPr>
          <p:cNvSpPr/>
          <p:nvPr/>
        </p:nvSpPr>
        <p:spPr>
          <a:xfrm>
            <a:off x="1774825" y="1242915"/>
            <a:ext cx="1323975" cy="171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E0C2CE-F243-4C72-BEB4-03B50FA4FFA2}"/>
              </a:ext>
            </a:extLst>
          </p:cNvPr>
          <p:cNvSpPr txBox="1"/>
          <p:nvPr/>
        </p:nvSpPr>
        <p:spPr>
          <a:xfrm>
            <a:off x="1774825" y="129600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宏替换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A5048FE-1B0D-461B-8866-FCCEE542C958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2EBDFC0-3458-4DDC-8F51-A56DFE493F8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12F9653-2F86-49C1-A5B2-97D97B65E2A1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8926632-0850-4153-BE1D-D2CE20295BFF}"/>
              </a:ext>
            </a:extLst>
          </p:cNvPr>
          <p:cNvSpPr/>
          <p:nvPr/>
        </p:nvSpPr>
        <p:spPr>
          <a:xfrm>
            <a:off x="698593" y="5299052"/>
            <a:ext cx="84230" cy="187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1306A9-5E66-45AC-A471-2A9F9E9D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430" y="1826979"/>
            <a:ext cx="1478745" cy="3914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FF53B4-7A5E-45CF-8AB9-D6175FA02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23" y="1460964"/>
            <a:ext cx="4785553" cy="333903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58B43BD-CEB3-4483-AC9F-AFEC403C4509}"/>
              </a:ext>
            </a:extLst>
          </p:cNvPr>
          <p:cNvSpPr txBox="1"/>
          <p:nvPr/>
        </p:nvSpPr>
        <p:spPr>
          <a:xfrm>
            <a:off x="8847514" y="1371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002932977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0D5147E7-2847-4FBA-9123-6D7AA7D9C318}"/>
              </a:ext>
            </a:extLst>
          </p:cNvPr>
          <p:cNvSpPr/>
          <p:nvPr/>
        </p:nvSpPr>
        <p:spPr>
          <a:xfrm>
            <a:off x="8975725" y="1273058"/>
            <a:ext cx="1439234" cy="3031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B90DDF-23E1-4C2E-B48E-C099115B2CB5}"/>
              </a:ext>
            </a:extLst>
          </p:cNvPr>
          <p:cNvSpPr/>
          <p:nvPr/>
        </p:nvSpPr>
        <p:spPr>
          <a:xfrm>
            <a:off x="0" y="2867640"/>
            <a:ext cx="3239604" cy="399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进阶主题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31855B5-4AF1-4209-BD00-EA206D5D44F3}"/>
              </a:ext>
            </a:extLst>
          </p:cNvPr>
          <p:cNvSpPr/>
          <p:nvPr/>
        </p:nvSpPr>
        <p:spPr>
          <a:xfrm>
            <a:off x="6999680" y="1949091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42231D-C90E-4420-BE2F-E95B672E7C88}"/>
              </a:ext>
            </a:extLst>
          </p:cNvPr>
          <p:cNvSpPr txBox="1"/>
          <p:nvPr/>
        </p:nvSpPr>
        <p:spPr>
          <a:xfrm>
            <a:off x="7367490" y="1947569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tmp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：存放表达式的值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59B69D-7AB2-4515-ADE3-C87ACDC4476A}"/>
              </a:ext>
            </a:extLst>
          </p:cNvPr>
          <p:cNvSpPr txBox="1"/>
          <p:nvPr/>
        </p:nvSpPr>
        <p:spPr>
          <a:xfrm>
            <a:off x="1260431" y="1882019"/>
            <a:ext cx="4793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多变量返回与赋值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BF82557-0EF9-48CF-BB5E-8F3A54CEB187}"/>
              </a:ext>
            </a:extLst>
          </p:cNvPr>
          <p:cNvCxnSpPr/>
          <p:nvPr/>
        </p:nvCxnSpPr>
        <p:spPr>
          <a:xfrm>
            <a:off x="1372044" y="2766331"/>
            <a:ext cx="101123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9A74B80-CFB3-44D3-9A73-5A3BE1AD339F}"/>
              </a:ext>
            </a:extLst>
          </p:cNvPr>
          <p:cNvSpPr txBox="1"/>
          <p:nvPr/>
        </p:nvSpPr>
        <p:spPr>
          <a:xfrm>
            <a:off x="595590" y="915821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Advance Topics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7EC1C38-E948-4699-B289-790A021E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28" y="4950393"/>
            <a:ext cx="5312843" cy="8754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E4FD9E-814B-4F9C-98CB-399C9EB67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44" y="3602151"/>
            <a:ext cx="3687300" cy="609013"/>
          </a:xfrm>
          <a:prstGeom prst="rect">
            <a:avLst/>
          </a:prstGeom>
        </p:spPr>
      </p:pic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CFA64B71-84BD-40FC-9D4D-F63EC0B8BCD8}"/>
              </a:ext>
            </a:extLst>
          </p:cNvPr>
          <p:cNvSpPr/>
          <p:nvPr/>
        </p:nvSpPr>
        <p:spPr>
          <a:xfrm>
            <a:off x="1313850" y="3071384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ECB247-32D0-427C-8929-03E0CF34263E}"/>
              </a:ext>
            </a:extLst>
          </p:cNvPr>
          <p:cNvSpPr txBox="1"/>
          <p:nvPr/>
        </p:nvSpPr>
        <p:spPr>
          <a:xfrm>
            <a:off x="1681660" y="3069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赋值语法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6E0ED98-241D-406C-AB03-C5F13DF9A0E4}"/>
              </a:ext>
            </a:extLst>
          </p:cNvPr>
          <p:cNvSpPr/>
          <p:nvPr/>
        </p:nvSpPr>
        <p:spPr>
          <a:xfrm>
            <a:off x="1313850" y="4468807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E9BB37-896D-43C8-AF83-B88083C17C0C}"/>
              </a:ext>
            </a:extLst>
          </p:cNvPr>
          <p:cNvSpPr txBox="1"/>
          <p:nvPr/>
        </p:nvSpPr>
        <p:spPr>
          <a:xfrm>
            <a:off x="1681660" y="446728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获取变量列表和表达式列表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60A3CE9-F4CA-42D8-AB39-5F1AAAECD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474" y="2431594"/>
            <a:ext cx="3013877" cy="34321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70DCA61-A328-482F-9D0C-72763C9EF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680" y="3363082"/>
            <a:ext cx="3415279" cy="30403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4A81987-3957-4669-8C40-29CD04A71430}"/>
              </a:ext>
            </a:extLst>
          </p:cNvPr>
          <p:cNvSpPr txBox="1"/>
          <p:nvPr/>
        </p:nvSpPr>
        <p:spPr>
          <a:xfrm>
            <a:off x="6933180" y="2858987"/>
            <a:ext cx="383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thisValue</a:t>
            </a:r>
            <a:r>
              <a:rPr lang="zh-CN" altLang="en-US" dirty="0"/>
              <a:t>用来遍历</a:t>
            </a:r>
            <a:r>
              <a:rPr lang="en-US" altLang="zh-CN" dirty="0" err="1"/>
              <a:t>tmp</a:t>
            </a:r>
            <a:r>
              <a:rPr lang="zh-CN" altLang="en-US" dirty="0"/>
              <a:t>中的表达式值。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89186A3-1FC3-4CDA-81CD-6EF746AA5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680" y="4392995"/>
            <a:ext cx="3440759" cy="1432809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25DB22FD-36B8-4D7F-A03A-EDBCDB7B73E7}"/>
              </a:ext>
            </a:extLst>
          </p:cNvPr>
          <p:cNvSpPr txBox="1"/>
          <p:nvPr/>
        </p:nvSpPr>
        <p:spPr>
          <a:xfrm>
            <a:off x="6933180" y="3724514"/>
            <a:ext cx="383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把参数列表中的参数和表达式中的值对应起来：</a:t>
            </a:r>
          </a:p>
        </p:txBody>
      </p:sp>
    </p:spTree>
    <p:extLst>
      <p:ext uri="{BB962C8B-B14F-4D97-AF65-F5344CB8AC3E}">
        <p14:creationId xmlns:p14="http://schemas.microsoft.com/office/powerpoint/2010/main" val="977070676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结果展示</a:t>
            </a:r>
            <a:endParaRPr lang="af-ZA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F9A62C-D7E0-49B4-BFB2-B958EA13C278}"/>
              </a:ext>
            </a:extLst>
          </p:cNvPr>
          <p:cNvSpPr txBox="1"/>
          <p:nvPr/>
        </p:nvSpPr>
        <p:spPr>
          <a:xfrm>
            <a:off x="3877253" y="2551330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56898151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825A15E9-1853-4D63-9AB4-64BF30072D75}"/>
              </a:ext>
            </a:extLst>
          </p:cNvPr>
          <p:cNvSpPr/>
          <p:nvPr/>
        </p:nvSpPr>
        <p:spPr>
          <a:xfrm>
            <a:off x="10172700" y="4590968"/>
            <a:ext cx="1323975" cy="12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DDC5EF-F92F-4DAC-9C8E-A2D453ECE46B}"/>
              </a:ext>
            </a:extLst>
          </p:cNvPr>
          <p:cNvSpPr/>
          <p:nvPr/>
        </p:nvSpPr>
        <p:spPr>
          <a:xfrm>
            <a:off x="1774825" y="1242915"/>
            <a:ext cx="1323975" cy="171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E0C2CE-F243-4C72-BEB4-03B50FA4FFA2}"/>
              </a:ext>
            </a:extLst>
          </p:cNvPr>
          <p:cNvSpPr txBox="1"/>
          <p:nvPr/>
        </p:nvSpPr>
        <p:spPr>
          <a:xfrm>
            <a:off x="1421149" y="9181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多值赋值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A5048FE-1B0D-461B-8866-FCCEE542C958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2EBDFC0-3458-4DDC-8F51-A56DFE493F8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12F9653-2F86-49C1-A5B2-97D97B65E2A1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8926632-0850-4153-BE1D-D2CE20295BFF}"/>
              </a:ext>
            </a:extLst>
          </p:cNvPr>
          <p:cNvSpPr/>
          <p:nvPr/>
        </p:nvSpPr>
        <p:spPr>
          <a:xfrm>
            <a:off x="698593" y="5299052"/>
            <a:ext cx="84230" cy="187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C200643-7E35-45A7-9654-06A68A12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07" y="1719750"/>
            <a:ext cx="4206605" cy="419898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927B363-5A2B-493D-86D2-F44A28C4ED79}"/>
              </a:ext>
            </a:extLst>
          </p:cNvPr>
          <p:cNvSpPr txBox="1"/>
          <p:nvPr/>
        </p:nvSpPr>
        <p:spPr>
          <a:xfrm>
            <a:off x="6047522" y="1666867"/>
            <a:ext cx="4369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实现变量间值的交换。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实现变量间值的交换的同时，为其中一个变量赋一个新值。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554872-E479-421A-A0B0-4EB964F28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68159"/>
            <a:ext cx="2368690" cy="82280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DB62AA-17E6-406D-A812-BE7AEBC47785}"/>
              </a:ext>
            </a:extLst>
          </p:cNvPr>
          <p:cNvSpPr txBox="1"/>
          <p:nvPr/>
        </p:nvSpPr>
        <p:spPr>
          <a:xfrm>
            <a:off x="6009919" y="4650677"/>
            <a:ext cx="1648678" cy="47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结果截图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61618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825A15E9-1853-4D63-9AB4-64BF30072D75}"/>
              </a:ext>
            </a:extLst>
          </p:cNvPr>
          <p:cNvSpPr/>
          <p:nvPr/>
        </p:nvSpPr>
        <p:spPr>
          <a:xfrm>
            <a:off x="10172700" y="4590968"/>
            <a:ext cx="1323975" cy="12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DDC5EF-F92F-4DAC-9C8E-A2D453ECE46B}"/>
              </a:ext>
            </a:extLst>
          </p:cNvPr>
          <p:cNvSpPr/>
          <p:nvPr/>
        </p:nvSpPr>
        <p:spPr>
          <a:xfrm>
            <a:off x="1774825" y="1242915"/>
            <a:ext cx="1323975" cy="171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E0C2CE-F243-4C72-BEB4-03B50FA4FFA2}"/>
              </a:ext>
            </a:extLst>
          </p:cNvPr>
          <p:cNvSpPr txBox="1"/>
          <p:nvPr/>
        </p:nvSpPr>
        <p:spPr>
          <a:xfrm>
            <a:off x="1053389" y="63948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快速排序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A5048FE-1B0D-461B-8866-FCCEE542C958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2EBDFC0-3458-4DDC-8F51-A56DFE493F8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12F9653-2F86-49C1-A5B2-97D97B65E2A1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8926632-0850-4153-BE1D-D2CE20295BFF}"/>
              </a:ext>
            </a:extLst>
          </p:cNvPr>
          <p:cNvSpPr/>
          <p:nvPr/>
        </p:nvSpPr>
        <p:spPr>
          <a:xfrm>
            <a:off x="698593" y="5299052"/>
            <a:ext cx="84230" cy="187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5E10A1-9157-4308-92CA-CBA33EEAF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31" y="722019"/>
            <a:ext cx="4780839" cy="506096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0D06F19-E0D8-40CC-99F9-B46E9056B43E}"/>
              </a:ext>
            </a:extLst>
          </p:cNvPr>
          <p:cNvSpPr txBox="1"/>
          <p:nvPr/>
        </p:nvSpPr>
        <p:spPr>
          <a:xfrm>
            <a:off x="1036174" y="1239650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Quick Sort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49AF946-850C-4388-8265-7BE6D3D37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55" y="3258682"/>
            <a:ext cx="2912246" cy="52321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D88BC0D-D90E-4A74-B908-FD992307A9B4}"/>
              </a:ext>
            </a:extLst>
          </p:cNvPr>
          <p:cNvSpPr txBox="1"/>
          <p:nvPr/>
        </p:nvSpPr>
        <p:spPr>
          <a:xfrm>
            <a:off x="1086525" y="28123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宏定义的使用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0CBDB25-5A18-45DD-9355-4D88282AE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956" y="3834724"/>
            <a:ext cx="2912245" cy="194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71467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825A15E9-1853-4D63-9AB4-64BF30072D75}"/>
              </a:ext>
            </a:extLst>
          </p:cNvPr>
          <p:cNvSpPr/>
          <p:nvPr/>
        </p:nvSpPr>
        <p:spPr>
          <a:xfrm>
            <a:off x="10172700" y="4590968"/>
            <a:ext cx="1323975" cy="12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DDC5EF-F92F-4DAC-9C8E-A2D453ECE46B}"/>
              </a:ext>
            </a:extLst>
          </p:cNvPr>
          <p:cNvSpPr/>
          <p:nvPr/>
        </p:nvSpPr>
        <p:spPr>
          <a:xfrm>
            <a:off x="1774825" y="1242915"/>
            <a:ext cx="1323975" cy="171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E0C2CE-F243-4C72-BEB4-03B50FA4FFA2}"/>
              </a:ext>
            </a:extLst>
          </p:cNvPr>
          <p:cNvSpPr txBox="1"/>
          <p:nvPr/>
        </p:nvSpPr>
        <p:spPr>
          <a:xfrm>
            <a:off x="1023325" y="130327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矩阵乘法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A5048FE-1B0D-461B-8866-FCCEE542C958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2EBDFC0-3458-4DDC-8F51-A56DFE493F8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12F9653-2F86-49C1-A5B2-97D97B65E2A1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8926632-0850-4153-BE1D-D2CE20295BFF}"/>
              </a:ext>
            </a:extLst>
          </p:cNvPr>
          <p:cNvSpPr/>
          <p:nvPr/>
        </p:nvSpPr>
        <p:spPr>
          <a:xfrm>
            <a:off x="698593" y="5299052"/>
            <a:ext cx="84230" cy="187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06F19-E0D8-40CC-99F9-B46E9056B43E}"/>
              </a:ext>
            </a:extLst>
          </p:cNvPr>
          <p:cNvSpPr txBox="1"/>
          <p:nvPr/>
        </p:nvSpPr>
        <p:spPr>
          <a:xfrm>
            <a:off x="1053389" y="1865334"/>
            <a:ext cx="2164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Matrix </a:t>
            </a:r>
          </a:p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Multiplication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7C4A3A-8687-423D-9624-1BD5B7EAC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264" y="1303270"/>
            <a:ext cx="5572125" cy="367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8426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825A15E9-1853-4D63-9AB4-64BF30072D75}"/>
              </a:ext>
            </a:extLst>
          </p:cNvPr>
          <p:cNvSpPr/>
          <p:nvPr/>
        </p:nvSpPr>
        <p:spPr>
          <a:xfrm>
            <a:off x="10172700" y="4590968"/>
            <a:ext cx="1323975" cy="12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DDC5EF-F92F-4DAC-9C8E-A2D453ECE46B}"/>
              </a:ext>
            </a:extLst>
          </p:cNvPr>
          <p:cNvSpPr/>
          <p:nvPr/>
        </p:nvSpPr>
        <p:spPr>
          <a:xfrm>
            <a:off x="1774825" y="1242915"/>
            <a:ext cx="1323975" cy="171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0E0C2CE-F243-4C72-BEB4-03B50FA4FFA2}"/>
              </a:ext>
            </a:extLst>
          </p:cNvPr>
          <p:cNvSpPr txBox="1"/>
          <p:nvPr/>
        </p:nvSpPr>
        <p:spPr>
          <a:xfrm>
            <a:off x="1774825" y="12960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选课助手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A5048FE-1B0D-461B-8866-FCCEE542C958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2EBDFC0-3458-4DDC-8F51-A56DFE493F8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12F9653-2F86-49C1-A5B2-97D97B65E2A1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8926632-0850-4153-BE1D-D2CE20295BFF}"/>
              </a:ext>
            </a:extLst>
          </p:cNvPr>
          <p:cNvSpPr/>
          <p:nvPr/>
        </p:nvSpPr>
        <p:spPr>
          <a:xfrm>
            <a:off x="698593" y="5299052"/>
            <a:ext cx="84230" cy="187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06F19-E0D8-40CC-99F9-B46E9056B43E}"/>
              </a:ext>
            </a:extLst>
          </p:cNvPr>
          <p:cNvSpPr txBox="1"/>
          <p:nvPr/>
        </p:nvSpPr>
        <p:spPr>
          <a:xfrm>
            <a:off x="1806126" y="1871530"/>
            <a:ext cx="18053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Course</a:t>
            </a:r>
          </a:p>
          <a:p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Assistant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06D2B0-F285-435E-84A6-41DDE0AAA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2" y="1501260"/>
            <a:ext cx="4301109" cy="37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64492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12C8F5-BEE9-4900-8632-B356DF153A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语法介绍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01CF0-BA0B-4C13-A6A1-816588CE4F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66008" y="4440286"/>
            <a:ext cx="1415772" cy="331116"/>
          </a:xfrm>
        </p:spPr>
        <p:txBody>
          <a:bodyPr/>
          <a:lstStyle/>
          <a:p>
            <a:r>
              <a:rPr lang="zh-CN" altLang="en-US" dirty="0"/>
              <a:t>框架工具</a:t>
            </a:r>
            <a:endParaRPr lang="af-ZA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9B8BB6-B49E-4D85-9B77-D1456A376F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1554" y="4440286"/>
            <a:ext cx="1415772" cy="331116"/>
          </a:xfrm>
        </p:spPr>
        <p:txBody>
          <a:bodyPr/>
          <a:lstStyle/>
          <a:p>
            <a:r>
              <a:rPr lang="zh-CN" altLang="en-US" dirty="0"/>
              <a:t>进阶主题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A12B5103-6829-4D2C-AB02-772AD8BAF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7101" y="4440286"/>
            <a:ext cx="1415772" cy="331116"/>
          </a:xfrm>
        </p:spPr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CBC54-EFFA-4667-9511-939D3126B1C9}"/>
              </a:ext>
            </a:extLst>
          </p:cNvPr>
          <p:cNvSpPr txBox="1"/>
          <p:nvPr/>
        </p:nvSpPr>
        <p:spPr>
          <a:xfrm>
            <a:off x="2151326" y="4694456"/>
            <a:ext cx="202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Grammar Introduction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60E70A-D4C3-4DFF-A5AE-DDDCDC9800CC}"/>
              </a:ext>
            </a:extLst>
          </p:cNvPr>
          <p:cNvSpPr txBox="1"/>
          <p:nvPr/>
        </p:nvSpPr>
        <p:spPr>
          <a:xfrm>
            <a:off x="7431656" y="4694456"/>
            <a:ext cx="202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Advance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Topics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077DEE-92BB-46A2-A01D-A52F51801A96}"/>
              </a:ext>
            </a:extLst>
          </p:cNvPr>
          <p:cNvSpPr txBox="1"/>
          <p:nvPr/>
        </p:nvSpPr>
        <p:spPr>
          <a:xfrm>
            <a:off x="10087202" y="4711452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Results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56136397-1B4B-4E06-B0AF-C731C7E4AABE}"/>
              </a:ext>
            </a:extLst>
          </p:cNvPr>
          <p:cNvSpPr txBox="1">
            <a:spLocks/>
          </p:cNvSpPr>
          <p:nvPr/>
        </p:nvSpPr>
        <p:spPr>
          <a:xfrm>
            <a:off x="7382988" y="2073004"/>
            <a:ext cx="1723549" cy="68942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/>
              <a:t>目录</a:t>
            </a:r>
            <a:endParaRPr lang="af-ZA" altLang="zh-CN" sz="6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129D2-6914-4622-80C2-D3E15FDC9C6B}"/>
              </a:ext>
            </a:extLst>
          </p:cNvPr>
          <p:cNvSpPr txBox="1"/>
          <p:nvPr/>
        </p:nvSpPr>
        <p:spPr>
          <a:xfrm>
            <a:off x="4760345" y="4694455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framework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87861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394882" y="486225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2021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816" y="2032114"/>
            <a:ext cx="5315879" cy="107721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0" dirty="0"/>
              <a:t>Thank you</a:t>
            </a:r>
            <a:endParaRPr lang="zh-CN" altLang="en-US" sz="80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C1E4-A6FE-4B8E-AFE4-3F9C3B7A2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261" y="4151835"/>
            <a:ext cx="1723549" cy="258532"/>
          </a:xfrm>
        </p:spPr>
        <p:txBody>
          <a:bodyPr/>
          <a:lstStyle/>
          <a:p>
            <a:r>
              <a:rPr lang="zh-CN" altLang="en-US" dirty="0"/>
              <a:t>毕邹彬，吴韬，刘馨宇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909" y="4549085"/>
            <a:ext cx="1080745" cy="258532"/>
          </a:xfrm>
        </p:spPr>
        <p:txBody>
          <a:bodyPr/>
          <a:lstStyle/>
          <a:p>
            <a:r>
              <a:rPr lang="en-US" altLang="zh-CN" dirty="0"/>
              <a:t>2021/ 06 / 28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BF8900-A576-4A60-8181-5B7317FAB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34" y="1565891"/>
            <a:ext cx="1988686" cy="341632"/>
          </a:xfrm>
        </p:spPr>
        <p:txBody>
          <a:bodyPr/>
          <a:lstStyle/>
          <a:p>
            <a:r>
              <a:rPr lang="en-US" altLang="zh-CN" dirty="0"/>
              <a:t>Compiling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35219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语法介绍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C90213-4BB5-4C4F-A325-5668C91A2633}"/>
              </a:ext>
            </a:extLst>
          </p:cNvPr>
          <p:cNvSpPr txBox="1"/>
          <p:nvPr/>
        </p:nvSpPr>
        <p:spPr>
          <a:xfrm>
            <a:off x="3845068" y="2585710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Grammar Introduction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1457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7F2C18F-1BBC-4CC7-BEA0-527738C9AEFC}"/>
              </a:ext>
            </a:extLst>
          </p:cNvPr>
          <p:cNvSpPr/>
          <p:nvPr/>
        </p:nvSpPr>
        <p:spPr>
          <a:xfrm>
            <a:off x="4925036" y="2842121"/>
            <a:ext cx="43973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内置类型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BD69CF-03D6-4C94-B950-6A978B152BE0}"/>
              </a:ext>
            </a:extLst>
          </p:cNvPr>
          <p:cNvSpPr txBox="1"/>
          <p:nvPr/>
        </p:nvSpPr>
        <p:spPr>
          <a:xfrm>
            <a:off x="4925036" y="22922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数据类型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DE8162-F674-4D1C-BC15-CB84F18B2F93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9365051-FD98-41F3-AB1E-665829E149C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E02F872-DC0F-4810-A9DD-EABB7B5513CD}"/>
                </a:ext>
              </a:extLst>
            </p:cNvPr>
            <p:cNvCxnSpPr/>
            <p:nvPr/>
          </p:nvCxnSpPr>
          <p:spPr>
            <a:xfrm>
              <a:off x="11118850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86C2899-684C-4988-A060-C7872F3DBD89}"/>
              </a:ext>
            </a:extLst>
          </p:cNvPr>
          <p:cNvSpPr/>
          <p:nvPr/>
        </p:nvSpPr>
        <p:spPr>
          <a:xfrm>
            <a:off x="4925036" y="4492140"/>
            <a:ext cx="4397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一元操作：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MINUS,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二元操作：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ADD, SUB, MUL, DIV, MOD, AND, OR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9D2200-0A7F-4054-B254-A76884330126}"/>
              </a:ext>
            </a:extLst>
          </p:cNvPr>
          <p:cNvSpPr txBox="1"/>
          <p:nvPr/>
        </p:nvSpPr>
        <p:spPr>
          <a:xfrm>
            <a:off x="4925036" y="39602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FB8BC0-B83B-4E7F-8CE3-81AF6AF9E974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237C044-0447-4E3D-AB72-8C98BE5C3E07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语法介绍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3A8BD7-46E5-44AF-BA70-AF3C7455D298}"/>
              </a:ext>
            </a:extLst>
          </p:cNvPr>
          <p:cNvSpPr txBox="1"/>
          <p:nvPr/>
        </p:nvSpPr>
        <p:spPr>
          <a:xfrm>
            <a:off x="597866" y="928360"/>
            <a:ext cx="410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Grammar </a:t>
            </a:r>
          </a:p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5301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7F2C18F-1BBC-4CC7-BEA0-527738C9AEFC}"/>
              </a:ext>
            </a:extLst>
          </p:cNvPr>
          <p:cNvSpPr/>
          <p:nvPr/>
        </p:nvSpPr>
        <p:spPr>
          <a:xfrm>
            <a:off x="4925036" y="2842121"/>
            <a:ext cx="43973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赋值语句（支持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多个变量同时赋值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流程控制语句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分支语句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if, if-else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循环语句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while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BD69CF-03D6-4C94-B950-6A978B152BE0}"/>
              </a:ext>
            </a:extLst>
          </p:cNvPr>
          <p:cNvSpPr txBox="1"/>
          <p:nvPr/>
        </p:nvSpPr>
        <p:spPr>
          <a:xfrm>
            <a:off x="4925036" y="229227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DE8162-F674-4D1C-BC15-CB84F18B2F93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9365051-FD98-41F3-AB1E-665829E149C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E02F872-DC0F-4810-A9DD-EABB7B5513CD}"/>
                </a:ext>
              </a:extLst>
            </p:cNvPr>
            <p:cNvCxnSpPr/>
            <p:nvPr/>
          </p:nvCxnSpPr>
          <p:spPr>
            <a:xfrm>
              <a:off x="11118850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86C2899-684C-4988-A060-C7872F3DBD89}"/>
              </a:ext>
            </a:extLst>
          </p:cNvPr>
          <p:cNvSpPr/>
          <p:nvPr/>
        </p:nvSpPr>
        <p:spPr>
          <a:xfrm>
            <a:off x="4925036" y="4492140"/>
            <a:ext cx="48504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函数的声明、定义、调用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函数：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scanf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函数的值传递，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数组、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类型变量采用指针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函数多值返回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9D2200-0A7F-4054-B254-A76884330126}"/>
              </a:ext>
            </a:extLst>
          </p:cNvPr>
          <p:cNvSpPr txBox="1"/>
          <p:nvPr/>
        </p:nvSpPr>
        <p:spPr>
          <a:xfrm>
            <a:off x="4925036" y="3960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FB8BC0-B83B-4E7F-8CE3-81AF6AF9E974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237C044-0447-4E3D-AB72-8C98BE5C3E07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语法介绍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3A8BD7-46E5-44AF-BA70-AF3C7455D298}"/>
              </a:ext>
            </a:extLst>
          </p:cNvPr>
          <p:cNvSpPr txBox="1"/>
          <p:nvPr/>
        </p:nvSpPr>
        <p:spPr>
          <a:xfrm>
            <a:off x="597866" y="928360"/>
            <a:ext cx="410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Grammar </a:t>
            </a:r>
          </a:p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3965E9-CEB7-4259-B26C-5BEBB136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89" y="2921724"/>
            <a:ext cx="2729834" cy="32353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F1E9981-64AD-4A3A-90F8-32E2D1DFDEB5}"/>
              </a:ext>
            </a:extLst>
          </p:cNvPr>
          <p:cNvSpPr txBox="1"/>
          <p:nvPr/>
        </p:nvSpPr>
        <p:spPr>
          <a:xfrm>
            <a:off x="725805" y="248738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函数定义格式：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B97A8F-5E43-40F3-985B-3AD4171B0582}"/>
              </a:ext>
            </a:extLst>
          </p:cNvPr>
          <p:cNvSpPr txBox="1"/>
          <p:nvPr/>
        </p:nvSpPr>
        <p:spPr>
          <a:xfrm>
            <a:off x="725805" y="337621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函数调用格式：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17C35EA-35A0-4AE3-8EE4-DFAB6C188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89" y="4136034"/>
            <a:ext cx="2729834" cy="316946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1083F15-6D40-4B4A-B23A-5735975CDEA8}"/>
              </a:ext>
            </a:extLst>
          </p:cNvPr>
          <p:cNvSpPr/>
          <p:nvPr/>
        </p:nvSpPr>
        <p:spPr>
          <a:xfrm>
            <a:off x="969364" y="3776320"/>
            <a:ext cx="4397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以快速排序为例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51725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FDE8162-F674-4D1C-BC15-CB84F18B2F93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9365051-FD98-41F3-AB1E-665829E149C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E02F872-DC0F-4810-A9DD-EABB7B5513CD}"/>
                </a:ext>
              </a:extLst>
            </p:cNvPr>
            <p:cNvCxnSpPr/>
            <p:nvPr/>
          </p:nvCxnSpPr>
          <p:spPr>
            <a:xfrm>
              <a:off x="11118850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FB8BC0-B83B-4E7F-8CE3-81AF6AF9E974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237C044-0447-4E3D-AB72-8C98BE5C3E07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语法介绍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3A8BD7-46E5-44AF-BA70-AF3C7455D298}"/>
              </a:ext>
            </a:extLst>
          </p:cNvPr>
          <p:cNvSpPr txBox="1"/>
          <p:nvPr/>
        </p:nvSpPr>
        <p:spPr>
          <a:xfrm>
            <a:off x="597866" y="928360"/>
            <a:ext cx="410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Grammar </a:t>
            </a:r>
          </a:p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69F8C8-F472-40B3-A419-87B7228B9570}"/>
              </a:ext>
            </a:extLst>
          </p:cNvPr>
          <p:cNvSpPr txBox="1"/>
          <p:nvPr/>
        </p:nvSpPr>
        <p:spPr>
          <a:xfrm>
            <a:off x="2981163" y="155930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函数多值返回：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D9E37B-E98E-4C8B-87D6-B8B014B1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041" y="2060456"/>
            <a:ext cx="4285821" cy="35031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524926-BB1E-43EA-9E3F-EDAAFEA51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288" y="2882038"/>
            <a:ext cx="1823137" cy="25711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889E590-7714-4639-B25B-87C63632FD8E}"/>
              </a:ext>
            </a:extLst>
          </p:cNvPr>
          <p:cNvSpPr/>
          <p:nvPr/>
        </p:nvSpPr>
        <p:spPr>
          <a:xfrm>
            <a:off x="7949080" y="1959412"/>
            <a:ext cx="2523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函数支持多值返回，可以使用多个变量接收函数的返回值。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10853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28" y="2078754"/>
            <a:ext cx="2031325" cy="5355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框架工具</a:t>
            </a:r>
            <a:endParaRPr lang="af-ZA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F9A62C-D7E0-49B4-BFB2-B958EA13C278}"/>
              </a:ext>
            </a:extLst>
          </p:cNvPr>
          <p:cNvSpPr txBox="1"/>
          <p:nvPr/>
        </p:nvSpPr>
        <p:spPr>
          <a:xfrm>
            <a:off x="3886778" y="2551330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1517167914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0D5147E7-2847-4FBA-9123-6D7AA7D9C318}"/>
              </a:ext>
            </a:extLst>
          </p:cNvPr>
          <p:cNvSpPr/>
          <p:nvPr/>
        </p:nvSpPr>
        <p:spPr>
          <a:xfrm>
            <a:off x="8975725" y="1273058"/>
            <a:ext cx="1439234" cy="3031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B90DDF-23E1-4C2E-B48E-C099115B2CB5}"/>
              </a:ext>
            </a:extLst>
          </p:cNvPr>
          <p:cNvSpPr/>
          <p:nvPr/>
        </p:nvSpPr>
        <p:spPr>
          <a:xfrm>
            <a:off x="-9041" y="2867640"/>
            <a:ext cx="3239604" cy="399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框架工具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BAFAE4-A1B4-48BA-B9B5-D998F7492A55}"/>
              </a:ext>
            </a:extLst>
          </p:cNvPr>
          <p:cNvSpPr/>
          <p:nvPr/>
        </p:nvSpPr>
        <p:spPr>
          <a:xfrm>
            <a:off x="2348706" y="2090172"/>
            <a:ext cx="83620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实现词法分析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Bison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实现语法分析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LLVM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实现代码优化、中间代码生成、目标代码生成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D3.JS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可视化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9A74B80-CFB3-44D3-9A73-5A3BE1AD339F}"/>
              </a:ext>
            </a:extLst>
          </p:cNvPr>
          <p:cNvSpPr txBox="1"/>
          <p:nvPr/>
        </p:nvSpPr>
        <p:spPr>
          <a:xfrm>
            <a:off x="595590" y="915821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90499564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B594DF-D7B1-45A3-BD0D-58A3EA44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776" y="982021"/>
            <a:ext cx="5814224" cy="5487514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0D5147E7-2847-4FBA-9123-6D7AA7D9C318}"/>
              </a:ext>
            </a:extLst>
          </p:cNvPr>
          <p:cNvSpPr/>
          <p:nvPr/>
        </p:nvSpPr>
        <p:spPr>
          <a:xfrm>
            <a:off x="10057441" y="1146653"/>
            <a:ext cx="1439234" cy="3031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B90DDF-23E1-4C2E-B48E-C099115B2CB5}"/>
              </a:ext>
            </a:extLst>
          </p:cNvPr>
          <p:cNvSpPr/>
          <p:nvPr/>
        </p:nvSpPr>
        <p:spPr>
          <a:xfrm>
            <a:off x="-590029" y="3210540"/>
            <a:ext cx="3239604" cy="399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182614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框架工具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BC9CD31-C35F-4C89-A7C6-AE5363ACCFDC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0479E1F-E2FD-4462-8E60-25F721252800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9A74B80-CFB3-44D3-9A73-5A3BE1AD339F}"/>
              </a:ext>
            </a:extLst>
          </p:cNvPr>
          <p:cNvSpPr txBox="1"/>
          <p:nvPr/>
        </p:nvSpPr>
        <p:spPr>
          <a:xfrm>
            <a:off x="595590" y="915821"/>
            <a:ext cx="410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</a:rPr>
              <a:t>Framework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9FCFA10-1E69-44BB-A0D3-93B90D279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438" y="1088300"/>
            <a:ext cx="3226705" cy="263747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09179F2-2BA8-4849-B0C8-5DE9097B1DEF}"/>
              </a:ext>
            </a:extLst>
          </p:cNvPr>
          <p:cNvSpPr txBox="1"/>
          <p:nvPr/>
        </p:nvSpPr>
        <p:spPr>
          <a:xfrm>
            <a:off x="8096462" y="383205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代码及对应的语法树</a:t>
            </a:r>
          </a:p>
        </p:txBody>
      </p:sp>
    </p:spTree>
    <p:extLst>
      <p:ext uri="{BB962C8B-B14F-4D97-AF65-F5344CB8AC3E}">
        <p14:creationId xmlns:p14="http://schemas.microsoft.com/office/powerpoint/2010/main" val="1491203999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520B0621022B4CA37193CEB4BD4006" ma:contentTypeVersion="13" ma:contentTypeDescription="Create a new document." ma:contentTypeScope="" ma:versionID="cfe9ef737fb2ae655456fe470e3de886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1f8918928c275871385115b2196c7a39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3D684D-EF6F-4F7B-8211-64688BE7A1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474A70-BFC8-4761-970B-B1199D354F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4233DA-3D9D-4C0F-A740-A2F2EA5D50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2250</TotalTime>
  <Words>483</Words>
  <Application>Microsoft Office PowerPoint</Application>
  <PresentationFormat>宽屏</PresentationFormat>
  <Paragraphs>117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微软雅黑</vt:lpstr>
      <vt:lpstr>Arial</vt:lpstr>
      <vt:lpstr>Century Gothic</vt:lpstr>
      <vt:lpstr>Segoe UI Light</vt:lpstr>
      <vt:lpstr>Office Theme</vt:lpstr>
      <vt:lpstr>自定义设计方案</vt:lpstr>
      <vt:lpstr>PowerPoint 演示文稿</vt:lpstr>
      <vt:lpstr>PowerPoint 演示文稿</vt:lpstr>
      <vt:lpstr>语法介绍</vt:lpstr>
      <vt:lpstr>语法介绍</vt:lpstr>
      <vt:lpstr>语法介绍</vt:lpstr>
      <vt:lpstr>语法介绍</vt:lpstr>
      <vt:lpstr>框架工具</vt:lpstr>
      <vt:lpstr>框架工具</vt:lpstr>
      <vt:lpstr>框架工具</vt:lpstr>
      <vt:lpstr>进阶主题</vt:lpstr>
      <vt:lpstr>进阶主题</vt:lpstr>
      <vt:lpstr>进阶主题</vt:lpstr>
      <vt:lpstr>PowerPoint 演示文稿</vt:lpstr>
      <vt:lpstr>进阶主题</vt:lpstr>
      <vt:lpstr>结果展示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毕邹彬</cp:lastModifiedBy>
  <cp:revision>162</cp:revision>
  <dcterms:created xsi:type="dcterms:W3CDTF">2019-07-25T02:40:13Z</dcterms:created>
  <dcterms:modified xsi:type="dcterms:W3CDTF">2021-06-28T05:25:18Z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</Properties>
</file>