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2" r:id="rId5"/>
  </p:sldMasterIdLst>
  <p:notesMasterIdLst>
    <p:notesMasterId r:id="rId26"/>
  </p:notesMasterIdLst>
  <p:sldIdLst>
    <p:sldId id="305" r:id="rId6"/>
    <p:sldId id="306" r:id="rId7"/>
    <p:sldId id="267" r:id="rId8"/>
    <p:sldId id="260" r:id="rId9"/>
    <p:sldId id="311" r:id="rId10"/>
    <p:sldId id="313" r:id="rId11"/>
    <p:sldId id="314" r:id="rId12"/>
    <p:sldId id="315" r:id="rId13"/>
    <p:sldId id="316" r:id="rId14"/>
    <p:sldId id="268" r:id="rId15"/>
    <p:sldId id="274" r:id="rId16"/>
    <p:sldId id="281" r:id="rId17"/>
    <p:sldId id="317" r:id="rId18"/>
    <p:sldId id="312" r:id="rId19"/>
    <p:sldId id="271" r:id="rId20"/>
    <p:sldId id="310" r:id="rId21"/>
    <p:sldId id="285" r:id="rId22"/>
    <p:sldId id="308" r:id="rId23"/>
    <p:sldId id="309" r:id="rId24"/>
    <p:sldId id="307" r:id="rId25"/>
  </p:sldIdLst>
  <p:sldSz cx="12192000" cy="6858000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pos="2933" userDrawn="1">
          <p15:clr>
            <a:srgbClr val="A4A3A4"/>
          </p15:clr>
        </p15:guide>
        <p15:guide id="6" pos="4747" userDrawn="1">
          <p15:clr>
            <a:srgbClr val="A4A3A4"/>
          </p15:clr>
        </p15:guide>
        <p15:guide id="7" orient="horz" pos="2659" userDrawn="1">
          <p15:clr>
            <a:srgbClr val="A4A3A4"/>
          </p15:clr>
        </p15:guide>
        <p15:guide id="8" orient="horz" pos="1661" userDrawn="1">
          <p15:clr>
            <a:srgbClr val="A4A3A4"/>
          </p15:clr>
        </p15:guide>
        <p15:guide id="10" pos="5654" userDrawn="1">
          <p15:clr>
            <a:srgbClr val="A4A3A4"/>
          </p15:clr>
        </p15:guide>
        <p15:guide id="11" pos="6562" userDrawn="1">
          <p15:clr>
            <a:srgbClr val="A4A3A4"/>
          </p15:clr>
        </p15:guide>
        <p15:guide id="12" pos="1118" userDrawn="1">
          <p15:clr>
            <a:srgbClr val="A4A3A4"/>
          </p15:clr>
        </p15:guide>
        <p15:guide id="13" orient="horz" pos="3158" userDrawn="1">
          <p15:clr>
            <a:srgbClr val="A4A3A4"/>
          </p15:clr>
        </p15:guide>
        <p15:guide id="14" orient="horz" pos="1162" userDrawn="1">
          <p15:clr>
            <a:srgbClr val="A4A3A4"/>
          </p15:clr>
        </p15:guide>
        <p15:guide id="15" orient="horz" pos="3657" userDrawn="1">
          <p15:clr>
            <a:srgbClr val="A4A3A4"/>
          </p15:clr>
        </p15:guide>
        <p15:guide id="17" pos="20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7C4"/>
    <a:srgbClr val="1F89E1"/>
    <a:srgbClr val="1C6394"/>
    <a:srgbClr val="D88428"/>
    <a:srgbClr val="E3A765"/>
    <a:srgbClr val="C2E0F4"/>
    <a:srgbClr val="2481C0"/>
    <a:srgbClr val="FD8F36"/>
    <a:srgbClr val="FE9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8E11E1-EBD6-4CCC-ABD7-0CF67657B1F2}" v="1" dt="2019-08-07T04:57:05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34" y="797"/>
      </p:cViewPr>
      <p:guideLst>
        <p:guide orient="horz" pos="2160"/>
        <p:guide pos="3840"/>
        <p:guide pos="438"/>
        <p:guide pos="7242"/>
        <p:guide pos="2933"/>
        <p:guide pos="4747"/>
        <p:guide orient="horz" pos="2659"/>
        <p:guide orient="horz" pos="1661"/>
        <p:guide pos="5654"/>
        <p:guide pos="6562"/>
        <p:guide pos="1118"/>
        <p:guide orient="horz" pos="3158"/>
        <p:guide orient="horz" pos="1162"/>
        <p:guide orient="horz" pos="3657"/>
        <p:guide pos="20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sheng Zhu" userId="235d122c-3b57-4c5d-826a-7dbf2d1a59d1" providerId="ADAL" clId="{8C8E11E1-EBD6-4CCC-ABD7-0CF67657B1F2}"/>
    <pc:docChg chg="undo custSel modSld">
      <pc:chgData name="Weisheng Zhu" userId="235d122c-3b57-4c5d-826a-7dbf2d1a59d1" providerId="ADAL" clId="{8C8E11E1-EBD6-4CCC-ABD7-0CF67657B1F2}" dt="2019-08-07T04:57:08.659" v="4" actId="20577"/>
      <pc:docMkLst>
        <pc:docMk/>
      </pc:docMkLst>
      <pc:sldChg chg="modSp">
        <pc:chgData name="Weisheng Zhu" userId="235d122c-3b57-4c5d-826a-7dbf2d1a59d1" providerId="ADAL" clId="{8C8E11E1-EBD6-4CCC-ABD7-0CF67657B1F2}" dt="2019-08-07T04:57:08.659" v="4" actId="20577"/>
        <pc:sldMkLst>
          <pc:docMk/>
          <pc:sldMk cId="981581490" sldId="281"/>
        </pc:sldMkLst>
        <pc:spChg chg="mod">
          <ac:chgData name="Weisheng Zhu" userId="235d122c-3b57-4c5d-826a-7dbf2d1a59d1" providerId="ADAL" clId="{8C8E11E1-EBD6-4CCC-ABD7-0CF67657B1F2}" dt="2019-08-07T04:57:08.659" v="4" actId="20577"/>
          <ac:spMkLst>
            <pc:docMk/>
            <pc:sldMk cId="981581490" sldId="281"/>
            <ac:spMk id="2" creationId="{D759B69D-7AB2-4515-ADE3-C87ACDC447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970D-4733-4569-9950-69188D797AFF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2D0A4-2D73-42D6-8CE4-EF37B1DD0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53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AF14481E-8AA1-49D9-AB45-32C8E05FF73E}"/>
              </a:ext>
            </a:extLst>
          </p:cNvPr>
          <p:cNvSpPr/>
          <p:nvPr userDrawn="1"/>
        </p:nvSpPr>
        <p:spPr>
          <a:xfrm>
            <a:off x="-1154790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8" name="文本占位符 52">
            <a:extLst>
              <a:ext uri="{FF2B5EF4-FFF2-40B4-BE49-F238E27FC236}">
                <a16:creationId xmlns:a16="http://schemas.microsoft.com/office/drawing/2014/main" id="{73ADC513-7F0E-4FEF-B961-13F3364893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6434" y="1565891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80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PowerPoint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E3A9C70A-277F-4E49-80AC-9A18914E3971}"/>
              </a:ext>
            </a:extLst>
          </p:cNvPr>
          <p:cNvSpPr/>
          <p:nvPr userDrawn="1"/>
        </p:nvSpPr>
        <p:spPr>
          <a:xfrm>
            <a:off x="391923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443579AF-B350-4B7F-9DFF-EA42AAC4878C}"/>
              </a:ext>
            </a:extLst>
          </p:cNvPr>
          <p:cNvSpPr/>
          <p:nvPr userDrawn="1"/>
        </p:nvSpPr>
        <p:spPr>
          <a:xfrm>
            <a:off x="-369180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4" name="文本占位符 52">
            <a:extLst>
              <a:ext uri="{FF2B5EF4-FFF2-40B4-BE49-F238E27FC236}">
                <a16:creationId xmlns:a16="http://schemas.microsoft.com/office/drawing/2014/main" id="{ADAA20C8-96C1-42D5-8C4E-DF2F6D5607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7261" y="4151835"/>
            <a:ext cx="985014" cy="2585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lvl="0" algn="ctr" defTabSz="457200"/>
            <a:r>
              <a:rPr lang="en-US" altLang="zh-CN" dirty="0" err="1"/>
              <a:t>OfficePLUS</a:t>
            </a:r>
            <a:endParaRPr lang="en-US" altLang="zh-CN" dirty="0"/>
          </a:p>
        </p:txBody>
      </p:sp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2FC541D2-98CC-4C63-B664-28897E1F1A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0816" y="2271362"/>
            <a:ext cx="5731056" cy="113627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Atmospheric work </a:t>
            </a:r>
          </a:p>
          <a:p>
            <a:pPr lvl="0"/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1A9BF21-0EDC-4037-8D6C-8E425BE6549B}"/>
              </a:ext>
            </a:extLst>
          </p:cNvPr>
          <p:cNvSpPr/>
          <p:nvPr userDrawn="1"/>
        </p:nvSpPr>
        <p:spPr>
          <a:xfrm>
            <a:off x="9419310" y="2250590"/>
            <a:ext cx="2066554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292848-056B-4573-8475-E7094FB1929E}"/>
              </a:ext>
            </a:extLst>
          </p:cNvPr>
          <p:cNvSpPr/>
          <p:nvPr userDrawn="1"/>
        </p:nvSpPr>
        <p:spPr>
          <a:xfrm>
            <a:off x="6825146" y="561983"/>
            <a:ext cx="2840435" cy="2746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图片占位符 48">
            <a:extLst>
              <a:ext uri="{FF2B5EF4-FFF2-40B4-BE49-F238E27FC236}">
                <a16:creationId xmlns:a16="http://schemas.microsoft.com/office/drawing/2014/main" id="{8B353D50-B50E-42FA-BD48-3F628C35B7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92975" y="890588"/>
            <a:ext cx="3359150" cy="4946650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5F73A7A6-E940-4562-AF41-8C8725568269}"/>
              </a:ext>
            </a:extLst>
          </p:cNvPr>
          <p:cNvSpPr/>
          <p:nvPr userDrawn="1"/>
        </p:nvSpPr>
        <p:spPr>
          <a:xfrm>
            <a:off x="95938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8C8618A0-99C7-4CB7-99E4-AD9A036F70DC}"/>
              </a:ext>
            </a:extLst>
          </p:cNvPr>
          <p:cNvSpPr/>
          <p:nvPr userDrawn="1"/>
        </p:nvSpPr>
        <p:spPr>
          <a:xfrm>
            <a:off x="5365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C33C3CE0-1ECA-486D-90B5-593325F13C76}"/>
              </a:ext>
            </a:extLst>
          </p:cNvPr>
          <p:cNvSpPr/>
          <p:nvPr userDrawn="1"/>
        </p:nvSpPr>
        <p:spPr>
          <a:xfrm>
            <a:off x="1137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05BE46FF-E13B-4E21-B6D3-81432A17B5BB}"/>
              </a:ext>
            </a:extLst>
          </p:cNvPr>
          <p:cNvSpPr/>
          <p:nvPr userDrawn="1"/>
        </p:nvSpPr>
        <p:spPr>
          <a:xfrm>
            <a:off x="-3091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963A7626-9F15-4748-A4DE-C47DCDF8A9C2}"/>
              </a:ext>
            </a:extLst>
          </p:cNvPr>
          <p:cNvSpPr/>
          <p:nvPr userDrawn="1"/>
        </p:nvSpPr>
        <p:spPr>
          <a:xfrm>
            <a:off x="-731954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CAF46636-1474-4003-A3BE-AE955AA09ECE}"/>
              </a:ext>
            </a:extLst>
          </p:cNvPr>
          <p:cNvSpPr/>
          <p:nvPr userDrawn="1"/>
        </p:nvSpPr>
        <p:spPr>
          <a:xfrm>
            <a:off x="-1577625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F335E045-3870-430E-B1DD-1726003C2C1E}"/>
              </a:ext>
            </a:extLst>
          </p:cNvPr>
          <p:cNvSpPr/>
          <p:nvPr userDrawn="1"/>
        </p:nvSpPr>
        <p:spPr>
          <a:xfrm>
            <a:off x="-200046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831D2A5D-50DD-489D-A59C-408A02976BC8}"/>
              </a:ext>
            </a:extLst>
          </p:cNvPr>
          <p:cNvSpPr/>
          <p:nvPr userDrawn="1"/>
        </p:nvSpPr>
        <p:spPr>
          <a:xfrm>
            <a:off x="-242329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1992A85-F4A9-42F3-B183-0F3E2B24D1BB}"/>
              </a:ext>
            </a:extLst>
          </p:cNvPr>
          <p:cNvSpPr/>
          <p:nvPr userDrawn="1"/>
        </p:nvSpPr>
        <p:spPr>
          <a:xfrm>
            <a:off x="-284613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575C9800-F253-448F-897C-51D87C5A72CA}"/>
              </a:ext>
            </a:extLst>
          </p:cNvPr>
          <p:cNvSpPr/>
          <p:nvPr userDrawn="1"/>
        </p:nvSpPr>
        <p:spPr>
          <a:xfrm>
            <a:off x="-326896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B6665F81-A8CD-4C23-AD73-CCE4449E58D5}"/>
              </a:ext>
            </a:extLst>
          </p:cNvPr>
          <p:cNvSpPr/>
          <p:nvPr userDrawn="1"/>
        </p:nvSpPr>
        <p:spPr>
          <a:xfrm>
            <a:off x="-411464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2C753F1C-792D-47E0-8AF6-8F16DA549AEF}"/>
              </a:ext>
            </a:extLst>
          </p:cNvPr>
          <p:cNvSpPr/>
          <p:nvPr userDrawn="1"/>
        </p:nvSpPr>
        <p:spPr>
          <a:xfrm>
            <a:off x="-4537476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679425DC-9165-4D56-BAF2-B30ADD812C91}"/>
              </a:ext>
            </a:extLst>
          </p:cNvPr>
          <p:cNvSpPr/>
          <p:nvPr userDrawn="1"/>
        </p:nvSpPr>
        <p:spPr>
          <a:xfrm>
            <a:off x="-496031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5ADC7324-BECD-4CD2-8D12-94B9B8F20047}"/>
              </a:ext>
            </a:extLst>
          </p:cNvPr>
          <p:cNvSpPr/>
          <p:nvPr userDrawn="1"/>
        </p:nvSpPr>
        <p:spPr>
          <a:xfrm>
            <a:off x="-538314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75159A37-88A6-4CCB-8F60-4F8CEF7A855B}"/>
              </a:ext>
            </a:extLst>
          </p:cNvPr>
          <p:cNvSpPr/>
          <p:nvPr userDrawn="1"/>
        </p:nvSpPr>
        <p:spPr>
          <a:xfrm>
            <a:off x="-580598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D761BC22-E632-4F94-96C9-94C1095A6065}"/>
              </a:ext>
            </a:extLst>
          </p:cNvPr>
          <p:cNvSpPr/>
          <p:nvPr userDrawn="1"/>
        </p:nvSpPr>
        <p:spPr>
          <a:xfrm>
            <a:off x="-622881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6FCEF1CA-F7E7-451E-BE03-B0929C19DD0C}"/>
              </a:ext>
            </a:extLst>
          </p:cNvPr>
          <p:cNvSpPr/>
          <p:nvPr userDrawn="1"/>
        </p:nvSpPr>
        <p:spPr>
          <a:xfrm>
            <a:off x="-665165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4578488F-BEF9-4122-B06C-F64F58D9D10D}"/>
              </a:ext>
            </a:extLst>
          </p:cNvPr>
          <p:cNvSpPr/>
          <p:nvPr userDrawn="1"/>
        </p:nvSpPr>
        <p:spPr>
          <a:xfrm>
            <a:off x="-707449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2068C7-386A-42EB-8FD5-C61BD745977C}"/>
              </a:ext>
            </a:extLst>
          </p:cNvPr>
          <p:cNvCxnSpPr/>
          <p:nvPr userDrawn="1"/>
        </p:nvCxnSpPr>
        <p:spPr>
          <a:xfrm>
            <a:off x="695325" y="6292750"/>
            <a:ext cx="36285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58F69E31-792A-4D74-A023-F8D623D43D60}"/>
              </a:ext>
            </a:extLst>
          </p:cNvPr>
          <p:cNvSpPr/>
          <p:nvPr userDrawn="1"/>
        </p:nvSpPr>
        <p:spPr>
          <a:xfrm>
            <a:off x="64562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17E9FBEA-569B-4F2C-8605-3BEDDBAACE54}"/>
              </a:ext>
            </a:extLst>
          </p:cNvPr>
          <p:cNvSpPr/>
          <p:nvPr userDrawn="1"/>
        </p:nvSpPr>
        <p:spPr>
          <a:xfrm>
            <a:off x="60334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E2C16281-0076-46BC-8A3E-346F98169278}"/>
              </a:ext>
            </a:extLst>
          </p:cNvPr>
          <p:cNvSpPr/>
          <p:nvPr userDrawn="1"/>
        </p:nvSpPr>
        <p:spPr>
          <a:xfrm>
            <a:off x="561058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DE8C4AFB-D063-4A9D-B76C-0A027B1F9299}"/>
              </a:ext>
            </a:extLst>
          </p:cNvPr>
          <p:cNvSpPr/>
          <p:nvPr userDrawn="1"/>
        </p:nvSpPr>
        <p:spPr>
          <a:xfrm>
            <a:off x="518774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6FBEE3EE-E2E3-4F45-9C83-95C64B0ECA7F}"/>
              </a:ext>
            </a:extLst>
          </p:cNvPr>
          <p:cNvSpPr/>
          <p:nvPr userDrawn="1"/>
        </p:nvSpPr>
        <p:spPr>
          <a:xfrm>
            <a:off x="476491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890263AD-3574-4953-91D1-2A4C3E3FA508}"/>
              </a:ext>
            </a:extLst>
          </p:cNvPr>
          <p:cNvSpPr/>
          <p:nvPr userDrawn="1"/>
        </p:nvSpPr>
        <p:spPr>
          <a:xfrm>
            <a:off x="434207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D8F8C1C0-C99F-417C-92AB-C3A0F9D185A3}"/>
              </a:ext>
            </a:extLst>
          </p:cNvPr>
          <p:cNvSpPr/>
          <p:nvPr userDrawn="1"/>
        </p:nvSpPr>
        <p:spPr>
          <a:xfrm>
            <a:off x="349640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FF2A236B-4787-42E9-9395-E9E2CF705EDF}"/>
              </a:ext>
            </a:extLst>
          </p:cNvPr>
          <p:cNvSpPr/>
          <p:nvPr userDrawn="1"/>
        </p:nvSpPr>
        <p:spPr>
          <a:xfrm>
            <a:off x="307356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69F4C449-3D6B-4975-A1E5-12C5A8090A49}"/>
              </a:ext>
            </a:extLst>
          </p:cNvPr>
          <p:cNvSpPr/>
          <p:nvPr userDrawn="1"/>
        </p:nvSpPr>
        <p:spPr>
          <a:xfrm>
            <a:off x="265073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24EB4A5E-166D-4E16-AF1B-A19479593695}"/>
              </a:ext>
            </a:extLst>
          </p:cNvPr>
          <p:cNvSpPr/>
          <p:nvPr userDrawn="1"/>
        </p:nvSpPr>
        <p:spPr>
          <a:xfrm>
            <a:off x="222789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A5AC9058-A6CF-43A7-9D37-1E32F0F95257}"/>
              </a:ext>
            </a:extLst>
          </p:cNvPr>
          <p:cNvSpPr/>
          <p:nvPr userDrawn="1"/>
        </p:nvSpPr>
        <p:spPr>
          <a:xfrm>
            <a:off x="180506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E886BBBC-62BB-4265-B324-64E87ED28760}"/>
              </a:ext>
            </a:extLst>
          </p:cNvPr>
          <p:cNvSpPr/>
          <p:nvPr userDrawn="1"/>
        </p:nvSpPr>
        <p:spPr>
          <a:xfrm>
            <a:off x="138222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0226B29-C2AB-4C0E-9C53-8980F6A25E61}"/>
              </a:ext>
            </a:extLst>
          </p:cNvPr>
          <p:cNvCxnSpPr>
            <a:cxnSpLocks/>
          </p:cNvCxnSpPr>
          <p:nvPr userDrawn="1"/>
        </p:nvCxnSpPr>
        <p:spPr>
          <a:xfrm>
            <a:off x="695325" y="6296016"/>
            <a:ext cx="10801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6F59985-A1CD-40E6-941F-493D508EEA92}"/>
              </a:ext>
            </a:extLst>
          </p:cNvPr>
          <p:cNvCxnSpPr>
            <a:cxnSpLocks/>
          </p:cNvCxnSpPr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681B849-0575-4817-9C50-52CE20DEFFF1}"/>
              </a:ext>
            </a:extLst>
          </p:cNvPr>
          <p:cNvCxnSpPr>
            <a:cxnSpLocks/>
          </p:cNvCxnSpPr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15A55581-2EBF-423B-AF30-B9020C53AAA1}"/>
              </a:ext>
            </a:extLst>
          </p:cNvPr>
          <p:cNvSpPr/>
          <p:nvPr userDrawn="1"/>
        </p:nvSpPr>
        <p:spPr>
          <a:xfrm>
            <a:off x="11446337" y="3614871"/>
            <a:ext cx="45719" cy="230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占位符 52">
            <a:extLst>
              <a:ext uri="{FF2B5EF4-FFF2-40B4-BE49-F238E27FC236}">
                <a16:creationId xmlns:a16="http://schemas.microsoft.com/office/drawing/2014/main" id="{B7B1269E-4F1B-47D5-972B-82DC378A0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6909" y="4549085"/>
            <a:ext cx="11240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 defTabSz="457200"/>
            <a:r>
              <a:rPr lang="en-US" altLang="zh-CN" dirty="0"/>
              <a:t>2019 / 01 / 01</a:t>
            </a:r>
          </a:p>
        </p:txBody>
      </p:sp>
    </p:spTree>
    <p:extLst>
      <p:ext uri="{BB962C8B-B14F-4D97-AF65-F5344CB8AC3E}">
        <p14:creationId xmlns:p14="http://schemas.microsoft.com/office/powerpoint/2010/main" val="1468402847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F35FE048-669A-4606-9531-42DAF02251C5}"/>
              </a:ext>
            </a:extLst>
          </p:cNvPr>
          <p:cNvSpPr/>
          <p:nvPr userDrawn="1"/>
        </p:nvSpPr>
        <p:spPr>
          <a:xfrm>
            <a:off x="6172768" y="4375787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3C04A70-688A-4410-81DF-5C7C86185AD6}"/>
              </a:ext>
            </a:extLst>
          </p:cNvPr>
          <p:cNvSpPr/>
          <p:nvPr userDrawn="1"/>
        </p:nvSpPr>
        <p:spPr>
          <a:xfrm>
            <a:off x="695326" y="1937538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06906B0-DF77-4711-842F-49665F1D637C}"/>
              </a:ext>
            </a:extLst>
          </p:cNvPr>
          <p:cNvSpPr/>
          <p:nvPr userDrawn="1"/>
        </p:nvSpPr>
        <p:spPr>
          <a:xfrm>
            <a:off x="6172768" y="1934592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839A8F9-F3DD-4EB9-B869-1896AE7C6ACC}"/>
              </a:ext>
            </a:extLst>
          </p:cNvPr>
          <p:cNvSpPr/>
          <p:nvPr userDrawn="1"/>
        </p:nvSpPr>
        <p:spPr>
          <a:xfrm>
            <a:off x="695326" y="4375787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图片占位符 48">
            <a:extLst>
              <a:ext uri="{FF2B5EF4-FFF2-40B4-BE49-F238E27FC236}">
                <a16:creationId xmlns:a16="http://schemas.microsoft.com/office/drawing/2014/main" id="{9DB3B643-ABA7-4E56-9759-E5B7C72D3D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24796" y="2829145"/>
            <a:ext cx="2333385" cy="2373902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784865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图片占位符 48">
            <a:extLst>
              <a:ext uri="{FF2B5EF4-FFF2-40B4-BE49-F238E27FC236}">
                <a16:creationId xmlns:a16="http://schemas.microsoft.com/office/drawing/2014/main" id="{E8F4E55C-9CB1-44AB-9D07-0A7E0D0296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95822" y="1304503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7" name="图片占位符 48">
            <a:extLst>
              <a:ext uri="{FF2B5EF4-FFF2-40B4-BE49-F238E27FC236}">
                <a16:creationId xmlns:a16="http://schemas.microsoft.com/office/drawing/2014/main" id="{8810396F-C914-42E9-9C14-E926FCC4EC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7966" y="2314256"/>
            <a:ext cx="3047530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8" name="图片占位符 48">
            <a:extLst>
              <a:ext uri="{FF2B5EF4-FFF2-40B4-BE49-F238E27FC236}">
                <a16:creationId xmlns:a16="http://schemas.microsoft.com/office/drawing/2014/main" id="{86E8E567-D77C-44AD-8823-710D6C2845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5804" y="1817758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12568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AC54031-53F7-4FCB-BAC3-9F9FF142C1FE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DEC2031-697F-4FC3-A305-F23D9F427E2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85A916-F827-40A8-BAEA-7EF19491D90A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4E8F475A-EFA8-4EF5-AED7-8B2FA10CE03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DDD1D66E-F9D2-425F-A560-4B6071C7632F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DB99707-B56F-4597-9E81-5C9D5ABB9BD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5F98B36C-2325-4305-A1A2-CCA9515A877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9572B3E7-6F24-46EB-8A73-1DC43F0F0C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437E5B0C-B213-43D9-A7DE-5F6F93D638AD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3D8B1207-4688-4E7E-9E69-EC4B186E716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7A075CFC-8E2B-44DB-B6DB-B1203D980D6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905D2130-A01C-437E-B614-314C3E0542C3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DFA0EEB1-1B64-4325-B9A4-086EF0526E60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04C3F908-B94D-4113-8A49-517D1884A827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BE52DF38-884C-4259-80C6-699E6AFF3989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E428CB5B-BA91-46C1-A4D8-B0873B4ECCED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AFABEB89-A573-4726-9C40-42352365099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255C5C97-DB6C-4377-99D5-AEEDCED379C8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541C5CEB-640E-4F04-A22F-AC71C898BEEF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0FB94160-C62F-41C5-B8B6-F545CF9397B7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CAB1BF6-5E20-4CF7-86A0-5F07431C019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B907A02D-1CEE-40E3-B398-663949B6D5A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EA02C62-4589-46C9-B3A5-B1D0159166F9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6C6E6CA9-ED8E-489A-8EED-D6A22D41203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9FFB0D85-AE7D-48F2-B7DD-25E2DFB94DDC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0F35586A-7742-433C-8092-E888DB89F64C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D68C3128-EF7C-4996-BE74-E223DED5D4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C629D100-2199-409B-B0CD-36BE5549E1FD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4561B015-D980-4F06-AF10-EB82BB796911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54DCA097-B51F-4704-9272-071BD4944B03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B19E3C64-07B2-478D-8827-20A6418C99D9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FB362196-8390-485D-B3D4-3D4404DE3491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C720188D-7BDD-4994-9376-B244528FC082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BF34B77E-F9C8-4A77-AB5B-22153B1B1FC4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C06A1437-9BCC-46E5-902A-149BDEBB26B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74D665F4-E88D-44B7-B7AF-7E525B2D3073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9CC52C29-F910-4EC7-8FFA-717F478CD285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0597B025-BD04-4504-BCCA-9F857E80ABF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C3C042CA-9CA7-4F1D-BBB8-BE4081957DD7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3A83D821-84C0-467B-9AB8-51B3FB601008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947EB07F-1ADE-40FE-B612-0215E6B9CC12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5ACD9DD5-1A6F-4909-A5AF-90886292C09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05949B83-7B3F-4583-A619-4F2C5257E09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9" name="图片占位符 48">
            <a:extLst>
              <a:ext uri="{FF2B5EF4-FFF2-40B4-BE49-F238E27FC236}">
                <a16:creationId xmlns:a16="http://schemas.microsoft.com/office/drawing/2014/main" id="{209A92A3-74E6-45DA-AC25-797C3342DF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24723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0" name="图片占位符 48">
            <a:extLst>
              <a:ext uri="{FF2B5EF4-FFF2-40B4-BE49-F238E27FC236}">
                <a16:creationId xmlns:a16="http://schemas.microsoft.com/office/drawing/2014/main" id="{9AC5454D-E3FA-41CB-922B-B7F698DE51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3226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1" name="图片占位符 48">
            <a:extLst>
              <a:ext uri="{FF2B5EF4-FFF2-40B4-BE49-F238E27FC236}">
                <a16:creationId xmlns:a16="http://schemas.microsoft.com/office/drawing/2014/main" id="{F25E9BFC-28C2-437B-AECB-F5FDF8515D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41350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197601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AC54031-53F7-4FCB-BAC3-9F9FF142C1FE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DEC2031-697F-4FC3-A305-F23D9F427E2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85A916-F827-40A8-BAEA-7EF19491D90A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4E8F475A-EFA8-4EF5-AED7-8B2FA10CE03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DDD1D66E-F9D2-425F-A560-4B6071C7632F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DB99707-B56F-4597-9E81-5C9D5ABB9BD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5F98B36C-2325-4305-A1A2-CCA9515A877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9572B3E7-6F24-46EB-8A73-1DC43F0F0C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437E5B0C-B213-43D9-A7DE-5F6F93D638AD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3D8B1207-4688-4E7E-9E69-EC4B186E716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7A075CFC-8E2B-44DB-B6DB-B1203D980D6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905D2130-A01C-437E-B614-314C3E0542C3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DFA0EEB1-1B64-4325-B9A4-086EF0526E60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04C3F908-B94D-4113-8A49-517D1884A827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BE52DF38-884C-4259-80C6-699E6AFF3989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E428CB5B-BA91-46C1-A4D8-B0873B4ECCED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AFABEB89-A573-4726-9C40-42352365099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255C5C97-DB6C-4377-99D5-AEEDCED379C8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541C5CEB-640E-4F04-A22F-AC71C898BEEF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0FB94160-C62F-41C5-B8B6-F545CF9397B7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CAB1BF6-5E20-4CF7-86A0-5F07431C019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B907A02D-1CEE-40E3-B398-663949B6D5A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EA02C62-4589-46C9-B3A5-B1D0159166F9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6C6E6CA9-ED8E-489A-8EED-D6A22D41203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9FFB0D85-AE7D-48F2-B7DD-25E2DFB94DDC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0F35586A-7742-433C-8092-E888DB89F64C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D68C3128-EF7C-4996-BE74-E223DED5D4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C629D100-2199-409B-B0CD-36BE5549E1FD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4561B015-D980-4F06-AF10-EB82BB796911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54DCA097-B51F-4704-9272-071BD4944B03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B19E3C64-07B2-478D-8827-20A6418C99D9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FB362196-8390-485D-B3D4-3D4404DE3491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C720188D-7BDD-4994-9376-B244528FC082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BF34B77E-F9C8-4A77-AB5B-22153B1B1FC4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C06A1437-9BCC-46E5-902A-149BDEBB26B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74D665F4-E88D-44B7-B7AF-7E525B2D3073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9CC52C29-F910-4EC7-8FFA-717F478CD285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0597B025-BD04-4504-BCCA-9F857E80ABF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C3C042CA-9CA7-4F1D-BBB8-BE4081957DD7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3A83D821-84C0-467B-9AB8-51B3FB601008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947EB07F-1ADE-40FE-B612-0215E6B9CC12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5ACD9DD5-1A6F-4909-A5AF-90886292C09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05949B83-7B3F-4583-A619-4F2C5257E09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8" name="图片占位符 48">
            <a:extLst>
              <a:ext uri="{FF2B5EF4-FFF2-40B4-BE49-F238E27FC236}">
                <a16:creationId xmlns:a16="http://schemas.microsoft.com/office/drawing/2014/main" id="{13E52165-8582-43EF-9025-84AED6F57C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30894" y="1242915"/>
            <a:ext cx="2886281" cy="4243479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49" name="图片占位符 48">
            <a:extLst>
              <a:ext uri="{FF2B5EF4-FFF2-40B4-BE49-F238E27FC236}">
                <a16:creationId xmlns:a16="http://schemas.microsoft.com/office/drawing/2014/main" id="{D452DA59-FAD8-4A6C-82E2-FC1E91CC49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77199" y="4189539"/>
            <a:ext cx="2886281" cy="1296855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521266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AC54031-53F7-4FCB-BAC3-9F9FF142C1FE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DEC2031-697F-4FC3-A305-F23D9F427E2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85A916-F827-40A8-BAEA-7EF19491D90A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4E8F475A-EFA8-4EF5-AED7-8B2FA10CE03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DDD1D66E-F9D2-425F-A560-4B6071C7632F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DB99707-B56F-4597-9E81-5C9D5ABB9BD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5F98B36C-2325-4305-A1A2-CCA9515A877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9572B3E7-6F24-46EB-8A73-1DC43F0F0C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437E5B0C-B213-43D9-A7DE-5F6F93D638AD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3D8B1207-4688-4E7E-9E69-EC4B186E716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7A075CFC-8E2B-44DB-B6DB-B1203D980D6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905D2130-A01C-437E-B614-314C3E0542C3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DFA0EEB1-1B64-4325-B9A4-086EF0526E60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04C3F908-B94D-4113-8A49-517D1884A827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BE52DF38-884C-4259-80C6-699E6AFF3989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E428CB5B-BA91-46C1-A4D8-B0873B4ECCED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AFABEB89-A573-4726-9C40-42352365099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255C5C97-DB6C-4377-99D5-AEEDCED379C8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541C5CEB-640E-4F04-A22F-AC71C898BEEF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0FB94160-C62F-41C5-B8B6-F545CF9397B7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CAB1BF6-5E20-4CF7-86A0-5F07431C019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B907A02D-1CEE-40E3-B398-663949B6D5A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EA02C62-4589-46C9-B3A5-B1D0159166F9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6C6E6CA9-ED8E-489A-8EED-D6A22D41203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9FFB0D85-AE7D-48F2-B7DD-25E2DFB94DDC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0F35586A-7742-433C-8092-E888DB89F64C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D68C3128-EF7C-4996-BE74-E223DED5D4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C629D100-2199-409B-B0CD-36BE5549E1FD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4561B015-D980-4F06-AF10-EB82BB796911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54DCA097-B51F-4704-9272-071BD4944B03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B19E3C64-07B2-478D-8827-20A6418C99D9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FB362196-8390-485D-B3D4-3D4404DE3491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C720188D-7BDD-4994-9376-B244528FC082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BF34B77E-F9C8-4A77-AB5B-22153B1B1FC4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C06A1437-9BCC-46E5-902A-149BDEBB26B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74D665F4-E88D-44B7-B7AF-7E525B2D3073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9CC52C29-F910-4EC7-8FFA-717F478CD285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0597B025-BD04-4504-BCCA-9F857E80ABF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C3C042CA-9CA7-4F1D-BBB8-BE4081957DD7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3A83D821-84C0-467B-9AB8-51B3FB601008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947EB07F-1ADE-40FE-B612-0215E6B9CC12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5ACD9DD5-1A6F-4909-A5AF-90886292C09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05949B83-7B3F-4583-A619-4F2C5257E09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3757765"/>
      </p:ext>
    </p:extLst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Arial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1.0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6337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5F4055-CC5C-44F2-BA68-05B595D9BD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0115528-B16A-414E-A17F-764F11E93247}"/>
              </a:ext>
            </a:extLst>
          </p:cNvPr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>
            <a:extLst>
              <a:ext uri="{FF2B5EF4-FFF2-40B4-BE49-F238E27FC236}">
                <a16:creationId xmlns:a16="http://schemas.microsoft.com/office/drawing/2014/main" id="{1C01A8E7-9FD8-498E-8270-2E9EE31A0A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52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35CF51C-2D52-48A9-9F59-7ECDA7ED82B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613BB1A-D1E2-4028-82B1-4EEA2F1A066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D801E9BB-7996-4781-828D-427ED576F89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78D52BB9-6C17-459C-8889-752FC72F86F6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93ACA296-5CB2-417C-B92D-38E9EFD220D6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6E9D077F-ADD4-4D58-A05A-667D4C4AAD1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C89B5357-AD90-4586-9FFA-B47D34BFB973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3E21C358-6351-47B5-95D2-7E8443628B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13FEB120-6B16-4C23-AD59-000509997890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8AE326E9-781F-47A1-BC7F-E07B4F3347CD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EE4D09F7-6517-4BAF-AF33-9041C64A191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2101CD32-13CF-487A-9544-18FB53ABA67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BE894138-E29C-428F-BFA4-3FAC177A3418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1CA18357-853D-4D72-9B56-BDE6249B10F4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A59A71BE-5B12-47F9-B699-7C471A3F0A7A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0B60E2CB-255D-401C-A62F-C690E4158802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D247DCA7-C5A6-47BF-A77B-5471CC56BB9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5173A5B8-373F-4DE1-A4C6-4BB058A6A9E3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8154E2DD-9651-41FE-8FE9-685D75CBA0BA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EDD36015-1BAB-4069-83A3-26BCA116B3EF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D953A113-AEF7-49E3-88AE-283E83F7048D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832107BE-F41A-45ED-A993-E8FCE3F1188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F45A25D-56E6-4CFD-92BE-5B34019D84F8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082C6EE2-B9CB-4F99-BE98-85FAF7A2039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389FE53C-4C03-4766-AA9A-C12704732BD2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5251C3F9-C172-4DB3-9046-2CAE654E0360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5792B882-F9DA-4150-83D0-0FF3F1511340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BBE28278-CA92-42D3-B9F5-32B0DE8AE65C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78335CDE-CA2C-4E36-B748-2550B9E6124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58C188B-31CE-4A69-B621-37558F7A828B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2EDF54B2-8F87-41B2-8986-EED97F321F03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DCDEDF3F-080D-4421-9F5A-363D7D5BCD2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4367091-F45C-4115-8EF0-10DBDCFD6AE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B25F19F6-C05F-4148-B3C1-20D289DEF21F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03A19109-6EF2-44AC-A8AE-C57DADCEFE4C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6D32D08D-1B9E-4BEE-8A23-D14EEB197D54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99232D9D-BDC7-4E55-9DE5-30481548DEA8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AB9F1D0B-9868-4539-A66A-47A64AD92BE7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E549B16-B371-40E2-8856-4D8BE8A4640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1C42A1E6-2F68-4550-9A93-E22A0E9889B6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53790CC0-A743-45A3-BD9F-71799C11B860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BF1DDF55-2A24-48E2-85FF-E6E520C6F58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6E306BCB-83EF-4E9B-8A37-361F40FD8A1F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35EE650-07DA-4B47-B748-1EC976E69BD0}"/>
              </a:ext>
            </a:extLst>
          </p:cNvPr>
          <p:cNvCxnSpPr>
            <a:cxnSpLocks/>
          </p:cNvCxnSpPr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C3F781A-CC2F-4CA2-9E98-F87E2F6A0CB3}"/>
              </a:ext>
            </a:extLst>
          </p:cNvPr>
          <p:cNvCxnSpPr>
            <a:cxnSpLocks/>
          </p:cNvCxnSpPr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47AF80F-1794-4507-A137-B2D6F1052580}"/>
              </a:ext>
            </a:extLst>
          </p:cNvPr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FDD30A-4BDD-49DC-B5A7-7BD23FEB4F4A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3B8A4B4-B224-4702-B9C7-9164272B4A0C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1DB69794-D9AD-4CE1-9593-FCCB07EE3A9D}"/>
              </a:ext>
            </a:extLst>
          </p:cNvPr>
          <p:cNvSpPr txBox="1"/>
          <p:nvPr userDrawn="1"/>
        </p:nvSpPr>
        <p:spPr>
          <a:xfrm>
            <a:off x="3110096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D152CCE-1267-4B4C-9D05-9A1C94C9194E}"/>
              </a:ext>
            </a:extLst>
          </p:cNvPr>
          <p:cNvSpPr/>
          <p:nvPr userDrawn="1"/>
        </p:nvSpPr>
        <p:spPr>
          <a:xfrm>
            <a:off x="3511673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BFA3A90-22CF-44EF-A2FA-7E8643CE5E6D}"/>
              </a:ext>
            </a:extLst>
          </p:cNvPr>
          <p:cNvSpPr txBox="1"/>
          <p:nvPr userDrawn="1"/>
        </p:nvSpPr>
        <p:spPr>
          <a:xfrm>
            <a:off x="5989180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C1AECA9-36E0-498C-B138-57E36668F494}"/>
              </a:ext>
            </a:extLst>
          </p:cNvPr>
          <p:cNvSpPr/>
          <p:nvPr userDrawn="1"/>
        </p:nvSpPr>
        <p:spPr>
          <a:xfrm>
            <a:off x="6390757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E797B68-D065-4405-BC96-BE607237EAB4}"/>
              </a:ext>
            </a:extLst>
          </p:cNvPr>
          <p:cNvSpPr txBox="1"/>
          <p:nvPr userDrawn="1"/>
        </p:nvSpPr>
        <p:spPr>
          <a:xfrm>
            <a:off x="8869119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0971030-EDF7-4F1D-89C5-F7DE2E011758}"/>
              </a:ext>
            </a:extLst>
          </p:cNvPr>
          <p:cNvSpPr/>
          <p:nvPr userDrawn="1"/>
        </p:nvSpPr>
        <p:spPr>
          <a:xfrm>
            <a:off x="9270696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EC3350A-038C-49CE-AC61-8CA74F8FF26A}"/>
              </a:ext>
            </a:extLst>
          </p:cNvPr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7233E72-31CC-4C0E-85D3-880069B75DB2}"/>
              </a:ext>
            </a:extLst>
          </p:cNvPr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>
            <a:extLst>
              <a:ext uri="{FF2B5EF4-FFF2-40B4-BE49-F238E27FC236}">
                <a16:creationId xmlns:a16="http://schemas.microsoft.com/office/drawing/2014/main" id="{E722F62A-9BA1-48EE-BFB8-74A2A8C2A2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>
            <a:extLst>
              <a:ext uri="{FF2B5EF4-FFF2-40B4-BE49-F238E27FC236}">
                <a16:creationId xmlns:a16="http://schemas.microsoft.com/office/drawing/2014/main" id="{A0B7B753-BE44-467B-9E2C-B390055634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14656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5F4055-CC5C-44F2-BA68-05B595D9BD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10462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0115528-B16A-414E-A17F-764F11E93247}"/>
              </a:ext>
            </a:extLst>
          </p:cNvPr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>
            <a:extLst>
              <a:ext uri="{FF2B5EF4-FFF2-40B4-BE49-F238E27FC236}">
                <a16:creationId xmlns:a16="http://schemas.microsoft.com/office/drawing/2014/main" id="{1C01A8E7-9FD8-498E-8270-2E9EE31A0A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35CF51C-2D52-48A9-9F59-7ECDA7ED82B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613BB1A-D1E2-4028-82B1-4EEA2F1A066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D801E9BB-7996-4781-828D-427ED576F89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78D52BB9-6C17-459C-8889-752FC72F86F6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93ACA296-5CB2-417C-B92D-38E9EFD220D6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6E9D077F-ADD4-4D58-A05A-667D4C4AAD1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C89B5357-AD90-4586-9FFA-B47D34BFB973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3E21C358-6351-47B5-95D2-7E8443628B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13FEB120-6B16-4C23-AD59-000509997890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8AE326E9-781F-47A1-BC7F-E07B4F3347CD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EE4D09F7-6517-4BAF-AF33-9041C64A191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2101CD32-13CF-487A-9544-18FB53ABA67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BE894138-E29C-428F-BFA4-3FAC177A3418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1CA18357-853D-4D72-9B56-BDE6249B10F4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A59A71BE-5B12-47F9-B699-7C471A3F0A7A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0B60E2CB-255D-401C-A62F-C690E4158802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D247DCA7-C5A6-47BF-A77B-5471CC56BB9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5173A5B8-373F-4DE1-A4C6-4BB058A6A9E3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8154E2DD-9651-41FE-8FE9-685D75CBA0BA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EDD36015-1BAB-4069-83A3-26BCA116B3EF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D953A113-AEF7-49E3-88AE-283E83F7048D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832107BE-F41A-45ED-A993-E8FCE3F1188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F45A25D-56E6-4CFD-92BE-5B34019D84F8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082C6EE2-B9CB-4F99-BE98-85FAF7A2039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389FE53C-4C03-4766-AA9A-C12704732BD2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5251C3F9-C172-4DB3-9046-2CAE654E0360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5792B882-F9DA-4150-83D0-0FF3F1511340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BBE28278-CA92-42D3-B9F5-32B0DE8AE65C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78335CDE-CA2C-4E36-B748-2550B9E6124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58C188B-31CE-4A69-B621-37558F7A828B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2EDF54B2-8F87-41B2-8986-EED97F321F03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DCDEDF3F-080D-4421-9F5A-363D7D5BCD2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4367091-F45C-4115-8EF0-10DBDCFD6AE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B25F19F6-C05F-4148-B3C1-20D289DEF21F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03A19109-6EF2-44AC-A8AE-C57DADCEFE4C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6D32D08D-1B9E-4BEE-8A23-D14EEB197D54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99232D9D-BDC7-4E55-9DE5-30481548DEA8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AB9F1D0B-9868-4539-A66A-47A64AD92BE7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E549B16-B371-40E2-8856-4D8BE8A4640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1C42A1E6-2F68-4550-9A93-E22A0E9889B6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53790CC0-A743-45A3-BD9F-71799C11B860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BF1DDF55-2A24-48E2-85FF-E6E520C6F58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6E306BCB-83EF-4E9B-8A37-361F40FD8A1F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35EE650-07DA-4B47-B748-1EC976E69BD0}"/>
              </a:ext>
            </a:extLst>
          </p:cNvPr>
          <p:cNvCxnSpPr>
            <a:cxnSpLocks/>
          </p:cNvCxnSpPr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C3F781A-CC2F-4CA2-9E98-F87E2F6A0CB3}"/>
              </a:ext>
            </a:extLst>
          </p:cNvPr>
          <p:cNvCxnSpPr>
            <a:cxnSpLocks/>
          </p:cNvCxnSpPr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47AF80F-1794-4507-A137-B2D6F1052580}"/>
              </a:ext>
            </a:extLst>
          </p:cNvPr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FDD30A-4BDD-49DC-B5A7-7BD23FEB4F4A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3B8A4B4-B224-4702-B9C7-9164272B4A0C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1DB69794-D9AD-4CE1-9593-FCCB07EE3A9D}"/>
              </a:ext>
            </a:extLst>
          </p:cNvPr>
          <p:cNvSpPr txBox="1"/>
          <p:nvPr userDrawn="1"/>
        </p:nvSpPr>
        <p:spPr>
          <a:xfrm>
            <a:off x="1518028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D152CCE-1267-4B4C-9D05-9A1C94C9194E}"/>
              </a:ext>
            </a:extLst>
          </p:cNvPr>
          <p:cNvSpPr/>
          <p:nvPr userDrawn="1"/>
        </p:nvSpPr>
        <p:spPr>
          <a:xfrm>
            <a:off x="1919605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BFA3A90-22CF-44EF-A2FA-7E8643CE5E6D}"/>
              </a:ext>
            </a:extLst>
          </p:cNvPr>
          <p:cNvSpPr txBox="1"/>
          <p:nvPr userDrawn="1"/>
        </p:nvSpPr>
        <p:spPr>
          <a:xfrm>
            <a:off x="4181212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C1AECA9-36E0-498C-B138-57E36668F494}"/>
              </a:ext>
            </a:extLst>
          </p:cNvPr>
          <p:cNvSpPr/>
          <p:nvPr userDrawn="1"/>
        </p:nvSpPr>
        <p:spPr>
          <a:xfrm>
            <a:off x="4582789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E797B68-D065-4405-BC96-BE607237EAB4}"/>
              </a:ext>
            </a:extLst>
          </p:cNvPr>
          <p:cNvSpPr txBox="1"/>
          <p:nvPr userDrawn="1"/>
        </p:nvSpPr>
        <p:spPr>
          <a:xfrm>
            <a:off x="6857951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0971030-EDF7-4F1D-89C5-F7DE2E011758}"/>
              </a:ext>
            </a:extLst>
          </p:cNvPr>
          <p:cNvSpPr/>
          <p:nvPr userDrawn="1"/>
        </p:nvSpPr>
        <p:spPr>
          <a:xfrm>
            <a:off x="7259528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EC3350A-038C-49CE-AC61-8CA74F8FF26A}"/>
              </a:ext>
            </a:extLst>
          </p:cNvPr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7233E72-31CC-4C0E-85D3-880069B75DB2}"/>
              </a:ext>
            </a:extLst>
          </p:cNvPr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>
            <a:extLst>
              <a:ext uri="{FF2B5EF4-FFF2-40B4-BE49-F238E27FC236}">
                <a16:creationId xmlns:a16="http://schemas.microsoft.com/office/drawing/2014/main" id="{E722F62A-9BA1-48EE-BFB8-74A2A8C2A2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6600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>
            <a:extLst>
              <a:ext uri="{FF2B5EF4-FFF2-40B4-BE49-F238E27FC236}">
                <a16:creationId xmlns:a16="http://schemas.microsoft.com/office/drawing/2014/main" id="{A0B7B753-BE44-467B-9E2C-B390055634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1554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3C75B8B-5165-4611-A4CF-344747B06EC2}"/>
              </a:ext>
            </a:extLst>
          </p:cNvPr>
          <p:cNvSpPr txBox="1"/>
          <p:nvPr userDrawn="1"/>
        </p:nvSpPr>
        <p:spPr>
          <a:xfrm>
            <a:off x="9483235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25A4391-5C3F-41B8-A940-92892C325848}"/>
              </a:ext>
            </a:extLst>
          </p:cNvPr>
          <p:cNvSpPr/>
          <p:nvPr userDrawn="1"/>
        </p:nvSpPr>
        <p:spPr>
          <a:xfrm>
            <a:off x="9884812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2">
            <a:extLst>
              <a:ext uri="{FF2B5EF4-FFF2-40B4-BE49-F238E27FC236}">
                <a16:creationId xmlns:a16="http://schemas.microsoft.com/office/drawing/2014/main" id="{E277D6CC-89CF-4728-AB6D-3C98944B00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77101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464479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5F4055-CC5C-44F2-BA68-05B595D9BD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0115528-B16A-414E-A17F-764F11E93247}"/>
              </a:ext>
            </a:extLst>
          </p:cNvPr>
          <p:cNvSpPr/>
          <p:nvPr userDrawn="1"/>
        </p:nvSpPr>
        <p:spPr>
          <a:xfrm>
            <a:off x="6096000" y="1076279"/>
            <a:ext cx="6219825" cy="226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>
            <a:extLst>
              <a:ext uri="{FF2B5EF4-FFF2-40B4-BE49-F238E27FC236}">
                <a16:creationId xmlns:a16="http://schemas.microsoft.com/office/drawing/2014/main" id="{1C01A8E7-9FD8-498E-8270-2E9EE31A0A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35CF51C-2D52-48A9-9F59-7ECDA7ED82B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613BB1A-D1E2-4028-82B1-4EEA2F1A066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D801E9BB-7996-4781-828D-427ED576F89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78D52BB9-6C17-459C-8889-752FC72F86F6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93ACA296-5CB2-417C-B92D-38E9EFD220D6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6E9D077F-ADD4-4D58-A05A-667D4C4AAD1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C89B5357-AD90-4586-9FFA-B47D34BFB973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3E21C358-6351-47B5-95D2-7E8443628B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13FEB120-6B16-4C23-AD59-000509997890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8AE326E9-781F-47A1-BC7F-E07B4F3347CD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EE4D09F7-6517-4BAF-AF33-9041C64A191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2101CD32-13CF-487A-9544-18FB53ABA67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BE894138-E29C-428F-BFA4-3FAC177A3418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1CA18357-853D-4D72-9B56-BDE6249B10F4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A59A71BE-5B12-47F9-B699-7C471A3F0A7A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0B60E2CB-255D-401C-A62F-C690E4158802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D247DCA7-C5A6-47BF-A77B-5471CC56BB9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5173A5B8-373F-4DE1-A4C6-4BB058A6A9E3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8154E2DD-9651-41FE-8FE9-685D75CBA0BA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EDD36015-1BAB-4069-83A3-26BCA116B3EF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D953A113-AEF7-49E3-88AE-283E83F7048D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832107BE-F41A-45ED-A993-E8FCE3F1188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F45A25D-56E6-4CFD-92BE-5B34019D84F8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082C6EE2-B9CB-4F99-BE98-85FAF7A2039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389FE53C-4C03-4766-AA9A-C12704732BD2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5251C3F9-C172-4DB3-9046-2CAE654E0360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5792B882-F9DA-4150-83D0-0FF3F1511340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BBE28278-CA92-42D3-B9F5-32B0DE8AE65C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78335CDE-CA2C-4E36-B748-2550B9E6124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58C188B-31CE-4A69-B621-37558F7A828B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2EDF54B2-8F87-41B2-8986-EED97F321F03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DCDEDF3F-080D-4421-9F5A-363D7D5BCD2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4367091-F45C-4115-8EF0-10DBDCFD6AE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B25F19F6-C05F-4148-B3C1-20D289DEF21F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03A19109-6EF2-44AC-A8AE-C57DADCEFE4C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6D32D08D-1B9E-4BEE-8A23-D14EEB197D54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99232D9D-BDC7-4E55-9DE5-30481548DEA8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AB9F1D0B-9868-4539-A66A-47A64AD92BE7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E549B16-B371-40E2-8856-4D8BE8A4640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1C42A1E6-2F68-4550-9A93-E22A0E9889B6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53790CC0-A743-45A3-BD9F-71799C11B860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BF1DDF55-2A24-48E2-85FF-E6E520C6F58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6E306BCB-83EF-4E9B-8A37-361F40FD8A1F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35EE650-07DA-4B47-B748-1EC976E69BD0}"/>
              </a:ext>
            </a:extLst>
          </p:cNvPr>
          <p:cNvCxnSpPr>
            <a:cxnSpLocks/>
          </p:cNvCxnSpPr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C3F781A-CC2F-4CA2-9E98-F87E2F6A0CB3}"/>
              </a:ext>
            </a:extLst>
          </p:cNvPr>
          <p:cNvCxnSpPr>
            <a:cxnSpLocks/>
          </p:cNvCxnSpPr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47AF80F-1794-4507-A137-B2D6F1052580}"/>
              </a:ext>
            </a:extLst>
          </p:cNvPr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FDD30A-4BDD-49DC-B5A7-7BD23FEB4F4A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3B8A4B4-B224-4702-B9C7-9164272B4A0C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1DB69794-D9AD-4CE1-9593-FCCB07EE3A9D}"/>
              </a:ext>
            </a:extLst>
          </p:cNvPr>
          <p:cNvSpPr txBox="1"/>
          <p:nvPr userDrawn="1"/>
        </p:nvSpPr>
        <p:spPr>
          <a:xfrm>
            <a:off x="3110096" y="411226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D152CCE-1267-4B4C-9D05-9A1C94C9194E}"/>
              </a:ext>
            </a:extLst>
          </p:cNvPr>
          <p:cNvSpPr/>
          <p:nvPr userDrawn="1"/>
        </p:nvSpPr>
        <p:spPr>
          <a:xfrm>
            <a:off x="3511673" y="4066534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BFA3A90-22CF-44EF-A2FA-7E8643CE5E6D}"/>
              </a:ext>
            </a:extLst>
          </p:cNvPr>
          <p:cNvSpPr txBox="1"/>
          <p:nvPr userDrawn="1"/>
        </p:nvSpPr>
        <p:spPr>
          <a:xfrm>
            <a:off x="5989180" y="411134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C1AECA9-36E0-498C-B138-57E36668F494}"/>
              </a:ext>
            </a:extLst>
          </p:cNvPr>
          <p:cNvSpPr/>
          <p:nvPr userDrawn="1"/>
        </p:nvSpPr>
        <p:spPr>
          <a:xfrm>
            <a:off x="6390757" y="404848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E797B68-D065-4405-BC96-BE607237EAB4}"/>
              </a:ext>
            </a:extLst>
          </p:cNvPr>
          <p:cNvSpPr txBox="1"/>
          <p:nvPr userDrawn="1"/>
        </p:nvSpPr>
        <p:spPr>
          <a:xfrm>
            <a:off x="8869119" y="411946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0971030-EDF7-4F1D-89C5-F7DE2E011758}"/>
              </a:ext>
            </a:extLst>
          </p:cNvPr>
          <p:cNvSpPr/>
          <p:nvPr userDrawn="1"/>
        </p:nvSpPr>
        <p:spPr>
          <a:xfrm>
            <a:off x="9270696" y="406872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EC3350A-038C-49CE-AC61-8CA74F8FF26A}"/>
              </a:ext>
            </a:extLst>
          </p:cNvPr>
          <p:cNvSpPr txBox="1"/>
          <p:nvPr userDrawn="1"/>
        </p:nvSpPr>
        <p:spPr>
          <a:xfrm>
            <a:off x="7409931" y="2641071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7233E72-31CC-4C0E-85D3-880069B75DB2}"/>
              </a:ext>
            </a:extLst>
          </p:cNvPr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>
            <a:extLst>
              <a:ext uri="{FF2B5EF4-FFF2-40B4-BE49-F238E27FC236}">
                <a16:creationId xmlns:a16="http://schemas.microsoft.com/office/drawing/2014/main" id="{E722F62A-9BA1-48EE-BFB8-74A2A8C2A2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>
            <a:extLst>
              <a:ext uri="{FF2B5EF4-FFF2-40B4-BE49-F238E27FC236}">
                <a16:creationId xmlns:a16="http://schemas.microsoft.com/office/drawing/2014/main" id="{A0B7B753-BE44-467B-9E2C-B390055634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占位符 2">
            <a:extLst>
              <a:ext uri="{FF2B5EF4-FFF2-40B4-BE49-F238E27FC236}">
                <a16:creationId xmlns:a16="http://schemas.microsoft.com/office/drawing/2014/main" id="{EA124E8D-C549-41C5-86D9-8A4FDD2D57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02530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BC82707-F2C2-4C20-BD00-92ACF2A87D67}"/>
              </a:ext>
            </a:extLst>
          </p:cNvPr>
          <p:cNvSpPr txBox="1"/>
          <p:nvPr userDrawn="1"/>
        </p:nvSpPr>
        <p:spPr>
          <a:xfrm>
            <a:off x="3110096" y="525317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AA1EA30-C170-461D-9A5C-7BAD0C0649C3}"/>
              </a:ext>
            </a:extLst>
          </p:cNvPr>
          <p:cNvSpPr/>
          <p:nvPr userDrawn="1"/>
        </p:nvSpPr>
        <p:spPr>
          <a:xfrm>
            <a:off x="3511673" y="5207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7711267-FD50-4E0E-BC5A-592742E0B083}"/>
              </a:ext>
            </a:extLst>
          </p:cNvPr>
          <p:cNvSpPr txBox="1"/>
          <p:nvPr userDrawn="1"/>
        </p:nvSpPr>
        <p:spPr>
          <a:xfrm>
            <a:off x="5989180" y="52522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8E82205-C60E-4EB5-B003-485CA69CE75F}"/>
              </a:ext>
            </a:extLst>
          </p:cNvPr>
          <p:cNvSpPr/>
          <p:nvPr userDrawn="1"/>
        </p:nvSpPr>
        <p:spPr>
          <a:xfrm>
            <a:off x="6390757" y="518938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4AA652D-4FD7-4039-B28B-12F93A645963}"/>
              </a:ext>
            </a:extLst>
          </p:cNvPr>
          <p:cNvSpPr txBox="1"/>
          <p:nvPr userDrawn="1"/>
        </p:nvSpPr>
        <p:spPr>
          <a:xfrm>
            <a:off x="8869119" y="52603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68084C0-B897-4217-B881-38AE9F0D70A0}"/>
              </a:ext>
            </a:extLst>
          </p:cNvPr>
          <p:cNvSpPr/>
          <p:nvPr userDrawn="1"/>
        </p:nvSpPr>
        <p:spPr>
          <a:xfrm>
            <a:off x="9270696" y="520962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2">
            <a:extLst>
              <a:ext uri="{FF2B5EF4-FFF2-40B4-BE49-F238E27FC236}">
                <a16:creationId xmlns:a16="http://schemas.microsoft.com/office/drawing/2014/main" id="{7B8FB3EE-0F18-4A35-B647-2B1636ED9E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1938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9" name="文本占位符 2">
            <a:extLst>
              <a:ext uri="{FF2B5EF4-FFF2-40B4-BE49-F238E27FC236}">
                <a16:creationId xmlns:a16="http://schemas.microsoft.com/office/drawing/2014/main" id="{5DA29AB8-42A0-4316-8D89-D408F56F45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75685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033341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DCB79D2-012A-4DBC-899C-C12C23BC637A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F3605C8-7475-44F0-805B-F415A325E1B5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F16E56B4-77D4-4EC4-8567-8B7C8505CEF9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C5AC1D01-513F-444D-8A84-35E1D5B7EE12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6E271FCB-4E90-4821-8C6E-C20670F13F65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03BC90BD-5312-4F1B-AE37-1CA14D4D102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69AED0E2-B618-467B-906A-A87B25D0B49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E9A6A173-80AC-417B-8F1A-3A89619E5BDD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E8223097-7909-44BE-A993-B7C3782DB6D8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22E38A5E-749A-4EA8-8966-578B28252972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8B327B27-852D-402B-96AB-B4221BA939D5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F0E98A2C-5DE8-4C56-9BE9-6FA6D850C719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7FB09821-F50A-420E-9F4A-F0023C117CB2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8B54F39D-DAAA-4686-ADA7-9E47161E608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0417BC27-126A-4E9B-8499-E20C1298A39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44F1DF0B-3F28-4EC6-8BB3-6FAE61A041F5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538E8D37-4D37-415B-B369-D7EC275D80A6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2C35D541-B3C3-4377-93A3-46AD5F35EF19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AA1594F8-2550-4FAE-9014-5B803524D915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3A058A6F-D633-48BE-AA91-442FBB9FB38F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33E10306-CC02-4E7B-AFFD-9A1E129AA2D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6DEF066-62A2-4DE1-87B6-E19D6B756136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974E2B5-741E-4841-A351-A4BAF000CE7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0FBBC278-93F9-4519-B51F-FC0620CD65DA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78977241-4853-4191-8A78-B398B3BFA997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009F7838-E5DD-4C40-B717-538959920A8D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9BB88F9E-8049-4DDE-B00D-4E62A84F41D1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E5CA4711-E177-4110-90E9-D9FFFC35DD4D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C07B91DA-81BD-4499-A233-D60A475632D1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DCDDA458-376A-463D-97FF-1047AB180DFC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7919356E-D2EA-4AA2-BF5A-FECB5573126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88E1D5D7-FE87-457E-8B0A-047964F4380C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A224B4FC-D4E2-4314-8B46-4A5B6122B894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7BE7ED9F-026E-4E1C-A6F0-18E12F83F553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75DE9300-0EAE-4E14-8F24-B05DC650776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DC943DD-1C24-4463-A305-317BA4B04AB7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78AED401-E746-4F8A-B12D-15BB1421F006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19DF7AE4-0578-43D6-957E-00E71A4174D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35CEE42-E65A-4F01-9CB1-9B81FB4AC52A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46B6A62-0BFA-4737-B298-27A5458D58E8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98E6769D-B980-457A-87AA-AE71543FCC22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9E79523-D07D-42CF-B5C4-FCCC053B532B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B32852A8-6ACB-44E3-8E17-EB77CBEE751D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8" name="文本占位符 57">
            <a:extLst>
              <a:ext uri="{FF2B5EF4-FFF2-40B4-BE49-F238E27FC236}">
                <a16:creationId xmlns:a16="http://schemas.microsoft.com/office/drawing/2014/main" id="{1907EC1D-81E8-4E44-96E9-641BAE1C44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96302" y="2384548"/>
            <a:ext cx="87075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48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DD53DB7-E3B4-4FFE-B4DC-397E0A1BCB2E}"/>
              </a:ext>
            </a:extLst>
          </p:cNvPr>
          <p:cNvSpPr/>
          <p:nvPr userDrawn="1"/>
        </p:nvSpPr>
        <p:spPr>
          <a:xfrm>
            <a:off x="4656138" y="-17934"/>
            <a:ext cx="2879725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7E148FC-7642-424B-9583-5012D18A6308}"/>
              </a:ext>
            </a:extLst>
          </p:cNvPr>
          <p:cNvSpPr/>
          <p:nvPr userDrawn="1"/>
        </p:nvSpPr>
        <p:spPr>
          <a:xfrm>
            <a:off x="3576767" y="2176047"/>
            <a:ext cx="241660" cy="2433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FBE38F4-8218-47F9-B296-5243929B0E32}"/>
              </a:ext>
            </a:extLst>
          </p:cNvPr>
          <p:cNvCxnSpPr/>
          <p:nvPr userDrawn="1"/>
        </p:nvCxnSpPr>
        <p:spPr>
          <a:xfrm>
            <a:off x="3198813" y="3297138"/>
            <a:ext cx="36285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EC42FAD3-C0AE-41F0-9851-89FF4C6B9AE0}"/>
              </a:ext>
            </a:extLst>
          </p:cNvPr>
          <p:cNvCxnSpPr>
            <a:cxnSpLocks/>
          </p:cNvCxnSpPr>
          <p:nvPr userDrawn="1"/>
        </p:nvCxnSpPr>
        <p:spPr>
          <a:xfrm>
            <a:off x="3198813" y="3295641"/>
            <a:ext cx="28971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D5021CE6-232F-4875-8EB8-4C13E1EC461D}"/>
              </a:ext>
            </a:extLst>
          </p:cNvPr>
          <p:cNvSpPr/>
          <p:nvPr userDrawn="1"/>
        </p:nvSpPr>
        <p:spPr>
          <a:xfrm>
            <a:off x="7442199" y="2368857"/>
            <a:ext cx="93664" cy="545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标题 9">
            <a:extLst>
              <a:ext uri="{FF2B5EF4-FFF2-40B4-BE49-F238E27FC236}">
                <a16:creationId xmlns:a16="http://schemas.microsoft.com/office/drawing/2014/main" id="{6FE7573F-233B-4130-A668-26A348A9F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7728" y="2078754"/>
            <a:ext cx="2133918" cy="97872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Add </a:t>
            </a:r>
            <a:br>
              <a:rPr lang="en-US" altLang="zh-CN" dirty="0"/>
            </a:br>
            <a:r>
              <a:rPr lang="en-US" altLang="zh-CN" dirty="0"/>
              <a:t>your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992877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425422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5" name="图片占位符 48">
            <a:extLst>
              <a:ext uri="{FF2B5EF4-FFF2-40B4-BE49-F238E27FC236}">
                <a16:creationId xmlns:a16="http://schemas.microsoft.com/office/drawing/2014/main" id="{1C123676-6701-4D25-95EC-3B06387C51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72157" y="1850540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788003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B7FF5F39-2A47-4DF6-9771-8784285DA17F}"/>
              </a:ext>
            </a:extLst>
          </p:cNvPr>
          <p:cNvSpPr/>
          <p:nvPr userDrawn="1"/>
        </p:nvSpPr>
        <p:spPr>
          <a:xfrm>
            <a:off x="708025" y="2423409"/>
            <a:ext cx="2141933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FE3AD28-BE21-456D-9373-AC63E3A899FB}"/>
              </a:ext>
            </a:extLst>
          </p:cNvPr>
          <p:cNvSpPr/>
          <p:nvPr userDrawn="1"/>
        </p:nvSpPr>
        <p:spPr>
          <a:xfrm>
            <a:off x="4276536" y="2000253"/>
            <a:ext cx="5756667" cy="360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图片占位符 48">
            <a:extLst>
              <a:ext uri="{FF2B5EF4-FFF2-40B4-BE49-F238E27FC236}">
                <a16:creationId xmlns:a16="http://schemas.microsoft.com/office/drawing/2014/main" id="{85258EB9-797E-4CE0-A63A-7FF6AFA393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79846" y="1737916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524520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7" name="图片占位符 48">
            <a:extLst>
              <a:ext uri="{FF2B5EF4-FFF2-40B4-BE49-F238E27FC236}">
                <a16:creationId xmlns:a16="http://schemas.microsoft.com/office/drawing/2014/main" id="{CC5BA675-0B7D-4AFC-9839-FB00FD7C1F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86581" y="4049827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" name="图片占位符 48">
            <a:extLst>
              <a:ext uri="{FF2B5EF4-FFF2-40B4-BE49-F238E27FC236}">
                <a16:creationId xmlns:a16="http://schemas.microsoft.com/office/drawing/2014/main" id="{9F5241EE-9AAC-4674-91D6-FA49B3FAEE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6581" y="2287272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045289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8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85" r:id="rId4"/>
    <p:sldLayoutId id="2147483676" r:id="rId5"/>
    <p:sldLayoutId id="2147483675" r:id="rId6"/>
    <p:sldLayoutId id="2147483692" r:id="rId7"/>
    <p:sldLayoutId id="2147483686" r:id="rId8"/>
    <p:sldLayoutId id="2147483687" r:id="rId9"/>
    <p:sldLayoutId id="2147483688" r:id="rId10"/>
    <p:sldLayoutId id="2147483691" r:id="rId11"/>
    <p:sldLayoutId id="2147483689" r:id="rId12"/>
    <p:sldLayoutId id="2147483690" r:id="rId13"/>
    <p:sldLayoutId id="2147483681" r:id="rId14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025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18F4086-835B-4BBE-AEAE-E6BD2EB88989}"/>
              </a:ext>
            </a:extLst>
          </p:cNvPr>
          <p:cNvSpPr txBox="1"/>
          <p:nvPr/>
        </p:nvSpPr>
        <p:spPr>
          <a:xfrm rot="16200000">
            <a:off x="6394882" y="4862258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600" dirty="0">
                <a:solidFill>
                  <a:schemeClr val="tx1">
                    <a:alpha val="10000"/>
                  </a:schemeClr>
                </a:solidFill>
              </a:rPr>
              <a:t>2021</a:t>
            </a:r>
            <a:endParaRPr lang="zh-CN" altLang="en-US" sz="3600" spc="600" dirty="0">
              <a:solidFill>
                <a:schemeClr val="tx1">
                  <a:alpha val="10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D05DAD-ABC1-46C3-BE2D-C56C6E40E9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816" y="2032114"/>
            <a:ext cx="8084264" cy="1132746"/>
          </a:xfrm>
        </p:spPr>
        <p:txBody>
          <a:bodyPr/>
          <a:lstStyle/>
          <a:p>
            <a:r>
              <a:rPr lang="en-US" altLang="zh-CN" sz="6000" dirty="0" err="1"/>
              <a:t>CsGo</a:t>
            </a:r>
            <a:endParaRPr lang="en-US" altLang="zh-CN" sz="6000" dirty="0"/>
          </a:p>
          <a:p>
            <a:r>
              <a:rPr lang="en-US" altLang="zh-CN" sz="3600" dirty="0"/>
              <a:t>——</a:t>
            </a:r>
            <a:r>
              <a:rPr lang="zh-CN" altLang="en-US" sz="3600" dirty="0"/>
              <a:t>基于</a:t>
            </a:r>
            <a:r>
              <a:rPr lang="en-US" altLang="zh-CN" sz="3600" dirty="0"/>
              <a:t>C</a:t>
            </a:r>
            <a:r>
              <a:rPr lang="zh-CN" altLang="en-US" sz="3600" dirty="0"/>
              <a:t>语言和</a:t>
            </a:r>
            <a:r>
              <a:rPr lang="en-US" altLang="zh-CN" sz="3600" dirty="0"/>
              <a:t>Go</a:t>
            </a:r>
            <a:r>
              <a:rPr lang="zh-CN" altLang="en-US" sz="3600" dirty="0"/>
              <a:t>语言的编译器设计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81C1E4-A6FE-4B8E-AFE4-3F9C3B7A2D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7261" y="4151835"/>
            <a:ext cx="1723549" cy="258532"/>
          </a:xfrm>
        </p:spPr>
        <p:txBody>
          <a:bodyPr/>
          <a:lstStyle/>
          <a:p>
            <a:r>
              <a:rPr lang="zh-CN" altLang="en-US" dirty="0"/>
              <a:t>毕邹彬，吴韬，刘馨宇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E4AB53-5A09-4103-85D3-85AC4843B5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6909" y="4549085"/>
            <a:ext cx="1124026" cy="258532"/>
          </a:xfrm>
        </p:spPr>
        <p:txBody>
          <a:bodyPr/>
          <a:lstStyle/>
          <a:p>
            <a:r>
              <a:rPr lang="en-US" altLang="zh-CN" dirty="0"/>
              <a:t>2021 / 06 / 21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3BF8900-A576-4A60-8181-5B7317FABD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6434" y="1565891"/>
            <a:ext cx="1988686" cy="341632"/>
          </a:xfrm>
        </p:spPr>
        <p:txBody>
          <a:bodyPr/>
          <a:lstStyle/>
          <a:p>
            <a:r>
              <a:rPr lang="en-US" altLang="zh-CN" dirty="0"/>
              <a:t>Compiling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072609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3EBF6-493D-4438-9E14-73BF1549C5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6302" y="2384548"/>
            <a:ext cx="870751" cy="757130"/>
          </a:xfrm>
        </p:spPr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7EDFC20-D7B3-46A7-88AA-B24E07CF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728" y="2078754"/>
            <a:ext cx="2031325" cy="53553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进阶主题</a:t>
            </a:r>
            <a:endParaRPr lang="af-ZA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B3F79A-73D7-4C23-9D4A-5B4906D42D16}"/>
              </a:ext>
            </a:extLst>
          </p:cNvPr>
          <p:cNvSpPr txBox="1"/>
          <p:nvPr/>
        </p:nvSpPr>
        <p:spPr>
          <a:xfrm>
            <a:off x="3845068" y="2614285"/>
            <a:ext cx="410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Advance Topics</a:t>
            </a:r>
          </a:p>
        </p:txBody>
      </p:sp>
    </p:spTree>
    <p:extLst>
      <p:ext uri="{BB962C8B-B14F-4D97-AF65-F5344CB8AC3E}">
        <p14:creationId xmlns:p14="http://schemas.microsoft.com/office/powerpoint/2010/main" val="80047812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D38201A-8D32-4196-AA54-AB49C187EEEF}"/>
              </a:ext>
            </a:extLst>
          </p:cNvPr>
          <p:cNvCxnSpPr>
            <a:cxnSpLocks/>
          </p:cNvCxnSpPr>
          <p:nvPr/>
        </p:nvCxnSpPr>
        <p:spPr>
          <a:xfrm>
            <a:off x="5798099" y="2297533"/>
            <a:ext cx="270351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4AC428D-245C-418B-AA0B-3F09AAC0FC4C}"/>
              </a:ext>
            </a:extLst>
          </p:cNvPr>
          <p:cNvCxnSpPr>
            <a:cxnSpLocks/>
          </p:cNvCxnSpPr>
          <p:nvPr/>
        </p:nvCxnSpPr>
        <p:spPr>
          <a:xfrm>
            <a:off x="5798099" y="3583408"/>
            <a:ext cx="270351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590" y="495734"/>
            <a:ext cx="1826141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进阶主题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4E87C22-8347-44F0-AEDA-A2187EB63261}"/>
              </a:ext>
            </a:extLst>
          </p:cNvPr>
          <p:cNvGrpSpPr/>
          <p:nvPr/>
        </p:nvGrpSpPr>
        <p:grpSpPr>
          <a:xfrm>
            <a:off x="6531524" y="1514896"/>
            <a:ext cx="3960812" cy="3960812"/>
            <a:chOff x="2032000" y="719666"/>
            <a:chExt cx="8128000" cy="541866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204310C3-1FCB-4A1F-9F69-FD705AF196DB}"/>
                </a:ext>
              </a:extLst>
            </p:cNvPr>
            <p:cNvSpPr/>
            <p:nvPr/>
          </p:nvSpPr>
          <p:spPr>
            <a:xfrm>
              <a:off x="4741333" y="719666"/>
              <a:ext cx="2709333" cy="1806222"/>
            </a:xfrm>
            <a:custGeom>
              <a:avLst/>
              <a:gdLst>
                <a:gd name="connsiteX0" fmla="*/ 0 w 2709333"/>
                <a:gd name="connsiteY0" fmla="*/ 1806222 h 1806222"/>
                <a:gd name="connsiteX1" fmla="*/ 1354667 w 2709333"/>
                <a:gd name="connsiteY1" fmla="*/ 0 h 1806222"/>
                <a:gd name="connsiteX2" fmla="*/ 1354667 w 2709333"/>
                <a:gd name="connsiteY2" fmla="*/ 0 h 1806222"/>
                <a:gd name="connsiteX3" fmla="*/ 2709333 w 2709333"/>
                <a:gd name="connsiteY3" fmla="*/ 1806222 h 1806222"/>
                <a:gd name="connsiteX4" fmla="*/ 0 w 2709333"/>
                <a:gd name="connsiteY4" fmla="*/ 1806222 h 180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9333" h="1806222">
                  <a:moveTo>
                    <a:pt x="0" y="1806222"/>
                  </a:moveTo>
                  <a:lnTo>
                    <a:pt x="1354667" y="0"/>
                  </a:lnTo>
                  <a:lnTo>
                    <a:pt x="1354667" y="0"/>
                  </a:lnTo>
                  <a:lnTo>
                    <a:pt x="2709333" y="1806222"/>
                  </a:lnTo>
                  <a:lnTo>
                    <a:pt x="0" y="1806222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0" tIns="82550" rIns="82550" bIns="825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6500" kern="1200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2027EE82-3B86-40CC-A3B1-CB2B7D9A3BCD}"/>
                </a:ext>
              </a:extLst>
            </p:cNvPr>
            <p:cNvSpPr/>
            <p:nvPr/>
          </p:nvSpPr>
          <p:spPr>
            <a:xfrm>
              <a:off x="3386666" y="2525888"/>
              <a:ext cx="5418666" cy="1806222"/>
            </a:xfrm>
            <a:custGeom>
              <a:avLst/>
              <a:gdLst>
                <a:gd name="connsiteX0" fmla="*/ 0 w 5418666"/>
                <a:gd name="connsiteY0" fmla="*/ 1806222 h 1806222"/>
                <a:gd name="connsiteX1" fmla="*/ 1354667 w 5418666"/>
                <a:gd name="connsiteY1" fmla="*/ 0 h 1806222"/>
                <a:gd name="connsiteX2" fmla="*/ 4064000 w 5418666"/>
                <a:gd name="connsiteY2" fmla="*/ 0 h 1806222"/>
                <a:gd name="connsiteX3" fmla="*/ 5418666 w 5418666"/>
                <a:gd name="connsiteY3" fmla="*/ 1806222 h 1806222"/>
                <a:gd name="connsiteX4" fmla="*/ 0 w 5418666"/>
                <a:gd name="connsiteY4" fmla="*/ 1806222 h 180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8666" h="1806222">
                  <a:moveTo>
                    <a:pt x="0" y="1806222"/>
                  </a:moveTo>
                  <a:lnTo>
                    <a:pt x="1354667" y="0"/>
                  </a:lnTo>
                  <a:lnTo>
                    <a:pt x="4064000" y="0"/>
                  </a:lnTo>
                  <a:lnTo>
                    <a:pt x="5418666" y="1806222"/>
                  </a:lnTo>
                  <a:lnTo>
                    <a:pt x="0" y="1806222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30817" tIns="82550" rIns="1030816" bIns="825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6500" kern="120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B37938BE-0373-440E-B1B1-0FF0AB50E5C1}"/>
                </a:ext>
              </a:extLst>
            </p:cNvPr>
            <p:cNvSpPr/>
            <p:nvPr/>
          </p:nvSpPr>
          <p:spPr>
            <a:xfrm>
              <a:off x="2032000" y="4332110"/>
              <a:ext cx="8128000" cy="1806222"/>
            </a:xfrm>
            <a:custGeom>
              <a:avLst/>
              <a:gdLst>
                <a:gd name="connsiteX0" fmla="*/ 0 w 8128000"/>
                <a:gd name="connsiteY0" fmla="*/ 1806222 h 1806222"/>
                <a:gd name="connsiteX1" fmla="*/ 1354667 w 8128000"/>
                <a:gd name="connsiteY1" fmla="*/ 0 h 1806222"/>
                <a:gd name="connsiteX2" fmla="*/ 6773334 w 8128000"/>
                <a:gd name="connsiteY2" fmla="*/ 0 h 1806222"/>
                <a:gd name="connsiteX3" fmla="*/ 8128000 w 8128000"/>
                <a:gd name="connsiteY3" fmla="*/ 1806222 h 1806222"/>
                <a:gd name="connsiteX4" fmla="*/ 0 w 8128000"/>
                <a:gd name="connsiteY4" fmla="*/ 1806222 h 180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28000" h="1806222">
                  <a:moveTo>
                    <a:pt x="0" y="1806222"/>
                  </a:moveTo>
                  <a:lnTo>
                    <a:pt x="1354667" y="0"/>
                  </a:lnTo>
                  <a:lnTo>
                    <a:pt x="6773334" y="0"/>
                  </a:lnTo>
                  <a:lnTo>
                    <a:pt x="8128000" y="1806222"/>
                  </a:lnTo>
                  <a:lnTo>
                    <a:pt x="0" y="180622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04949" tIns="82550" rIns="1504951" bIns="825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6500" kern="120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FC79E652-8ED1-4902-A5E9-E981438CF08E}"/>
              </a:ext>
            </a:extLst>
          </p:cNvPr>
          <p:cNvSpPr/>
          <p:nvPr/>
        </p:nvSpPr>
        <p:spPr>
          <a:xfrm>
            <a:off x="2271310" y="2527877"/>
            <a:ext cx="3717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普通内容替换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含参宏定义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ADA6FE-EDC2-4200-9BF7-3F9FC65DF70D}"/>
              </a:ext>
            </a:extLst>
          </p:cNvPr>
          <p:cNvSpPr txBox="1"/>
          <p:nvPr/>
        </p:nvSpPr>
        <p:spPr>
          <a:xfrm>
            <a:off x="2271311" y="206621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宏定义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6BEBEEA-0582-4EF3-A655-B22CE0DFB18E}"/>
              </a:ext>
            </a:extLst>
          </p:cNvPr>
          <p:cNvSpPr/>
          <p:nvPr/>
        </p:nvSpPr>
        <p:spPr>
          <a:xfrm>
            <a:off x="2271310" y="3890215"/>
            <a:ext cx="3717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例：不需要临时变量，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即可完成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swap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操作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5C59ED-5AB9-40E4-A2A3-7E1C6A8F33AC}"/>
              </a:ext>
            </a:extLst>
          </p:cNvPr>
          <p:cNvSpPr txBox="1"/>
          <p:nvPr/>
        </p:nvSpPr>
        <p:spPr>
          <a:xfrm>
            <a:off x="2271311" y="335887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多个变量同时赋值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55156A-4B5B-4329-8621-3E6B1AC0CB5A}"/>
              </a:ext>
            </a:extLst>
          </p:cNvPr>
          <p:cNvSpPr/>
          <p:nvPr/>
        </p:nvSpPr>
        <p:spPr>
          <a:xfrm>
            <a:off x="1671706" y="5013325"/>
            <a:ext cx="3717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FFD559E-052D-4D5A-BED5-D9054A659525}"/>
              </a:ext>
            </a:extLst>
          </p:cNvPr>
          <p:cNvSpPr txBox="1"/>
          <p:nvPr/>
        </p:nvSpPr>
        <p:spPr>
          <a:xfrm>
            <a:off x="595590" y="915821"/>
            <a:ext cx="410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Advance Topics</a:t>
            </a:r>
          </a:p>
        </p:txBody>
      </p:sp>
    </p:spTree>
    <p:extLst>
      <p:ext uri="{BB962C8B-B14F-4D97-AF65-F5344CB8AC3E}">
        <p14:creationId xmlns:p14="http://schemas.microsoft.com/office/powerpoint/2010/main" val="3200486155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0D5147E7-2847-4FBA-9123-6D7AA7D9C318}"/>
              </a:ext>
            </a:extLst>
          </p:cNvPr>
          <p:cNvSpPr/>
          <p:nvPr/>
        </p:nvSpPr>
        <p:spPr>
          <a:xfrm>
            <a:off x="8678528" y="1247706"/>
            <a:ext cx="1439234" cy="30311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B90DDF-23E1-4C2E-B48E-C099115B2CB5}"/>
              </a:ext>
            </a:extLst>
          </p:cNvPr>
          <p:cNvSpPr/>
          <p:nvPr/>
        </p:nvSpPr>
        <p:spPr>
          <a:xfrm>
            <a:off x="-9041" y="2867640"/>
            <a:ext cx="3239604" cy="3990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40" y="495734"/>
            <a:ext cx="1826141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进阶主题</a:t>
            </a: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731855B5-4AF1-4209-BD00-EA206D5D44F3}"/>
              </a:ext>
            </a:extLst>
          </p:cNvPr>
          <p:cNvSpPr/>
          <p:nvPr/>
        </p:nvSpPr>
        <p:spPr>
          <a:xfrm>
            <a:off x="6050675" y="879896"/>
            <a:ext cx="367810" cy="367810"/>
          </a:xfrm>
          <a:custGeom>
            <a:avLst/>
            <a:gdLst>
              <a:gd name="connsiteX0" fmla="*/ 723900 w 781050"/>
              <a:gd name="connsiteY0" fmla="*/ 371475 h 781050"/>
              <a:gd name="connsiteX1" fmla="*/ 409575 w 781050"/>
              <a:gd name="connsiteY1" fmla="*/ 57150 h 781050"/>
              <a:gd name="connsiteX2" fmla="*/ 409575 w 781050"/>
              <a:gd name="connsiteY2" fmla="*/ 0 h 781050"/>
              <a:gd name="connsiteX3" fmla="*/ 371475 w 781050"/>
              <a:gd name="connsiteY3" fmla="*/ 0 h 781050"/>
              <a:gd name="connsiteX4" fmla="*/ 371475 w 781050"/>
              <a:gd name="connsiteY4" fmla="*/ 57150 h 781050"/>
              <a:gd name="connsiteX5" fmla="*/ 57150 w 781050"/>
              <a:gd name="connsiteY5" fmla="*/ 371475 h 781050"/>
              <a:gd name="connsiteX6" fmla="*/ 0 w 781050"/>
              <a:gd name="connsiteY6" fmla="*/ 371475 h 781050"/>
              <a:gd name="connsiteX7" fmla="*/ 0 w 781050"/>
              <a:gd name="connsiteY7" fmla="*/ 409575 h 781050"/>
              <a:gd name="connsiteX8" fmla="*/ 57150 w 781050"/>
              <a:gd name="connsiteY8" fmla="*/ 409575 h 781050"/>
              <a:gd name="connsiteX9" fmla="*/ 371475 w 781050"/>
              <a:gd name="connsiteY9" fmla="*/ 723900 h 781050"/>
              <a:gd name="connsiteX10" fmla="*/ 371475 w 781050"/>
              <a:gd name="connsiteY10" fmla="*/ 781050 h 781050"/>
              <a:gd name="connsiteX11" fmla="*/ 409575 w 781050"/>
              <a:gd name="connsiteY11" fmla="*/ 781050 h 781050"/>
              <a:gd name="connsiteX12" fmla="*/ 409575 w 781050"/>
              <a:gd name="connsiteY12" fmla="*/ 723900 h 781050"/>
              <a:gd name="connsiteX13" fmla="*/ 723900 w 781050"/>
              <a:gd name="connsiteY13" fmla="*/ 409575 h 781050"/>
              <a:gd name="connsiteX14" fmla="*/ 781050 w 781050"/>
              <a:gd name="connsiteY14" fmla="*/ 409575 h 781050"/>
              <a:gd name="connsiteX15" fmla="*/ 781050 w 781050"/>
              <a:gd name="connsiteY15" fmla="*/ 371475 h 781050"/>
              <a:gd name="connsiteX16" fmla="*/ 582549 w 781050"/>
              <a:gd name="connsiteY16" fmla="*/ 409575 h 781050"/>
              <a:gd name="connsiteX17" fmla="*/ 409575 w 781050"/>
              <a:gd name="connsiteY17" fmla="*/ 582549 h 781050"/>
              <a:gd name="connsiteX18" fmla="*/ 409575 w 781050"/>
              <a:gd name="connsiteY18" fmla="*/ 504825 h 781050"/>
              <a:gd name="connsiteX19" fmla="*/ 371475 w 781050"/>
              <a:gd name="connsiteY19" fmla="*/ 504825 h 781050"/>
              <a:gd name="connsiteX20" fmla="*/ 371475 w 781050"/>
              <a:gd name="connsiteY20" fmla="*/ 582549 h 781050"/>
              <a:gd name="connsiteX21" fmla="*/ 198501 w 781050"/>
              <a:gd name="connsiteY21" fmla="*/ 409575 h 781050"/>
              <a:gd name="connsiteX22" fmla="*/ 276225 w 781050"/>
              <a:gd name="connsiteY22" fmla="*/ 409575 h 781050"/>
              <a:gd name="connsiteX23" fmla="*/ 276225 w 781050"/>
              <a:gd name="connsiteY23" fmla="*/ 371475 h 781050"/>
              <a:gd name="connsiteX24" fmla="*/ 198501 w 781050"/>
              <a:gd name="connsiteY24" fmla="*/ 371475 h 781050"/>
              <a:gd name="connsiteX25" fmla="*/ 371475 w 781050"/>
              <a:gd name="connsiteY25" fmla="*/ 198501 h 781050"/>
              <a:gd name="connsiteX26" fmla="*/ 371475 w 781050"/>
              <a:gd name="connsiteY26" fmla="*/ 276225 h 781050"/>
              <a:gd name="connsiteX27" fmla="*/ 409575 w 781050"/>
              <a:gd name="connsiteY27" fmla="*/ 276225 h 781050"/>
              <a:gd name="connsiteX28" fmla="*/ 409575 w 781050"/>
              <a:gd name="connsiteY28" fmla="*/ 198501 h 781050"/>
              <a:gd name="connsiteX29" fmla="*/ 582549 w 781050"/>
              <a:gd name="connsiteY29" fmla="*/ 371475 h 781050"/>
              <a:gd name="connsiteX30" fmla="*/ 504825 w 781050"/>
              <a:gd name="connsiteY30" fmla="*/ 371475 h 781050"/>
              <a:gd name="connsiteX31" fmla="*/ 504825 w 781050"/>
              <a:gd name="connsiteY31" fmla="*/ 409575 h 781050"/>
              <a:gd name="connsiteX32" fmla="*/ 371475 w 781050"/>
              <a:gd name="connsiteY32" fmla="*/ 114300 h 781050"/>
              <a:gd name="connsiteX33" fmla="*/ 371475 w 781050"/>
              <a:gd name="connsiteY33" fmla="*/ 160306 h 781050"/>
              <a:gd name="connsiteX34" fmla="*/ 160211 w 781050"/>
              <a:gd name="connsiteY34" fmla="*/ 371475 h 781050"/>
              <a:gd name="connsiteX35" fmla="*/ 114300 w 781050"/>
              <a:gd name="connsiteY35" fmla="*/ 371475 h 781050"/>
              <a:gd name="connsiteX36" fmla="*/ 371475 w 781050"/>
              <a:gd name="connsiteY36" fmla="*/ 114300 h 781050"/>
              <a:gd name="connsiteX37" fmla="*/ 114300 w 781050"/>
              <a:gd name="connsiteY37" fmla="*/ 409575 h 781050"/>
              <a:gd name="connsiteX38" fmla="*/ 160306 w 781050"/>
              <a:gd name="connsiteY38" fmla="*/ 409575 h 781050"/>
              <a:gd name="connsiteX39" fmla="*/ 371475 w 781050"/>
              <a:gd name="connsiteY39" fmla="*/ 620840 h 781050"/>
              <a:gd name="connsiteX40" fmla="*/ 371475 w 781050"/>
              <a:gd name="connsiteY40" fmla="*/ 666750 h 781050"/>
              <a:gd name="connsiteX41" fmla="*/ 114300 w 781050"/>
              <a:gd name="connsiteY41" fmla="*/ 409575 h 781050"/>
              <a:gd name="connsiteX42" fmla="*/ 409575 w 781050"/>
              <a:gd name="connsiteY42" fmla="*/ 666750 h 781050"/>
              <a:gd name="connsiteX43" fmla="*/ 409575 w 781050"/>
              <a:gd name="connsiteY43" fmla="*/ 620840 h 781050"/>
              <a:gd name="connsiteX44" fmla="*/ 620840 w 781050"/>
              <a:gd name="connsiteY44" fmla="*/ 409575 h 781050"/>
              <a:gd name="connsiteX45" fmla="*/ 666750 w 781050"/>
              <a:gd name="connsiteY45" fmla="*/ 409575 h 781050"/>
              <a:gd name="connsiteX46" fmla="*/ 409575 w 781050"/>
              <a:gd name="connsiteY46" fmla="*/ 666750 h 781050"/>
              <a:gd name="connsiteX47" fmla="*/ 620840 w 781050"/>
              <a:gd name="connsiteY47" fmla="*/ 371475 h 781050"/>
              <a:gd name="connsiteX48" fmla="*/ 409575 w 781050"/>
              <a:gd name="connsiteY48" fmla="*/ 160211 h 781050"/>
              <a:gd name="connsiteX49" fmla="*/ 409575 w 781050"/>
              <a:gd name="connsiteY49" fmla="*/ 114300 h 781050"/>
              <a:gd name="connsiteX50" fmla="*/ 666750 w 781050"/>
              <a:gd name="connsiteY50" fmla="*/ 371475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81050" h="781050">
                <a:moveTo>
                  <a:pt x="723900" y="371475"/>
                </a:moveTo>
                <a:cubicBezTo>
                  <a:pt x="713912" y="202187"/>
                  <a:pt x="578863" y="67138"/>
                  <a:pt x="409575" y="57150"/>
                </a:cubicBezTo>
                <a:lnTo>
                  <a:pt x="409575" y="0"/>
                </a:lnTo>
                <a:lnTo>
                  <a:pt x="371475" y="0"/>
                </a:lnTo>
                <a:lnTo>
                  <a:pt x="371475" y="57150"/>
                </a:lnTo>
                <a:cubicBezTo>
                  <a:pt x="202187" y="67138"/>
                  <a:pt x="67138" y="202187"/>
                  <a:pt x="57150" y="371475"/>
                </a:cubicBezTo>
                <a:lnTo>
                  <a:pt x="0" y="371475"/>
                </a:lnTo>
                <a:lnTo>
                  <a:pt x="0" y="409575"/>
                </a:lnTo>
                <a:lnTo>
                  <a:pt x="57150" y="409575"/>
                </a:lnTo>
                <a:cubicBezTo>
                  <a:pt x="67138" y="578863"/>
                  <a:pt x="202187" y="713912"/>
                  <a:pt x="371475" y="723900"/>
                </a:cubicBezTo>
                <a:lnTo>
                  <a:pt x="371475" y="781050"/>
                </a:lnTo>
                <a:lnTo>
                  <a:pt x="409575" y="781050"/>
                </a:lnTo>
                <a:lnTo>
                  <a:pt x="409575" y="723900"/>
                </a:lnTo>
                <a:cubicBezTo>
                  <a:pt x="578863" y="713912"/>
                  <a:pt x="713912" y="578863"/>
                  <a:pt x="723900" y="409575"/>
                </a:cubicBezTo>
                <a:lnTo>
                  <a:pt x="781050" y="409575"/>
                </a:lnTo>
                <a:lnTo>
                  <a:pt x="781050" y="371475"/>
                </a:lnTo>
                <a:close/>
                <a:moveTo>
                  <a:pt x="582549" y="409575"/>
                </a:moveTo>
                <a:cubicBezTo>
                  <a:pt x="573396" y="501047"/>
                  <a:pt x="501047" y="573395"/>
                  <a:pt x="409575" y="582549"/>
                </a:cubicBezTo>
                <a:lnTo>
                  <a:pt x="409575" y="504825"/>
                </a:lnTo>
                <a:lnTo>
                  <a:pt x="371475" y="504825"/>
                </a:lnTo>
                <a:lnTo>
                  <a:pt x="371475" y="582549"/>
                </a:lnTo>
                <a:cubicBezTo>
                  <a:pt x="280003" y="573396"/>
                  <a:pt x="207655" y="501047"/>
                  <a:pt x="198501" y="409575"/>
                </a:cubicBezTo>
                <a:lnTo>
                  <a:pt x="276225" y="409575"/>
                </a:lnTo>
                <a:lnTo>
                  <a:pt x="276225" y="371475"/>
                </a:lnTo>
                <a:lnTo>
                  <a:pt x="198501" y="371475"/>
                </a:lnTo>
                <a:cubicBezTo>
                  <a:pt x="207655" y="280003"/>
                  <a:pt x="280003" y="207655"/>
                  <a:pt x="371475" y="198501"/>
                </a:cubicBezTo>
                <a:lnTo>
                  <a:pt x="371475" y="276225"/>
                </a:lnTo>
                <a:lnTo>
                  <a:pt x="409575" y="276225"/>
                </a:lnTo>
                <a:lnTo>
                  <a:pt x="409575" y="198501"/>
                </a:lnTo>
                <a:cubicBezTo>
                  <a:pt x="501047" y="207655"/>
                  <a:pt x="573395" y="280003"/>
                  <a:pt x="582549" y="371475"/>
                </a:cubicBezTo>
                <a:lnTo>
                  <a:pt x="504825" y="371475"/>
                </a:lnTo>
                <a:lnTo>
                  <a:pt x="504825" y="409575"/>
                </a:lnTo>
                <a:close/>
                <a:moveTo>
                  <a:pt x="371475" y="114300"/>
                </a:moveTo>
                <a:lnTo>
                  <a:pt x="371475" y="160306"/>
                </a:lnTo>
                <a:cubicBezTo>
                  <a:pt x="258979" y="169755"/>
                  <a:pt x="169710" y="258983"/>
                  <a:pt x="160211" y="371475"/>
                </a:cubicBezTo>
                <a:lnTo>
                  <a:pt x="114300" y="371475"/>
                </a:lnTo>
                <a:cubicBezTo>
                  <a:pt x="124096" y="233703"/>
                  <a:pt x="233703" y="124096"/>
                  <a:pt x="371475" y="114300"/>
                </a:cubicBezTo>
                <a:close/>
                <a:moveTo>
                  <a:pt x="114300" y="409575"/>
                </a:moveTo>
                <a:lnTo>
                  <a:pt x="160306" y="409575"/>
                </a:lnTo>
                <a:cubicBezTo>
                  <a:pt x="169755" y="522071"/>
                  <a:pt x="258983" y="611340"/>
                  <a:pt x="371475" y="620840"/>
                </a:cubicBezTo>
                <a:lnTo>
                  <a:pt x="371475" y="666750"/>
                </a:lnTo>
                <a:cubicBezTo>
                  <a:pt x="233703" y="656955"/>
                  <a:pt x="124096" y="547348"/>
                  <a:pt x="114300" y="409575"/>
                </a:cubicBezTo>
                <a:close/>
                <a:moveTo>
                  <a:pt x="409575" y="666750"/>
                </a:moveTo>
                <a:lnTo>
                  <a:pt x="409575" y="620840"/>
                </a:lnTo>
                <a:cubicBezTo>
                  <a:pt x="522104" y="611384"/>
                  <a:pt x="611384" y="522104"/>
                  <a:pt x="620840" y="409575"/>
                </a:cubicBezTo>
                <a:lnTo>
                  <a:pt x="666750" y="409575"/>
                </a:lnTo>
                <a:cubicBezTo>
                  <a:pt x="656955" y="547348"/>
                  <a:pt x="547348" y="656955"/>
                  <a:pt x="409575" y="666750"/>
                </a:cubicBezTo>
                <a:close/>
                <a:moveTo>
                  <a:pt x="620840" y="371475"/>
                </a:moveTo>
                <a:cubicBezTo>
                  <a:pt x="611384" y="258946"/>
                  <a:pt x="522104" y="169666"/>
                  <a:pt x="409575" y="160211"/>
                </a:cubicBezTo>
                <a:lnTo>
                  <a:pt x="409575" y="114300"/>
                </a:lnTo>
                <a:cubicBezTo>
                  <a:pt x="547348" y="124096"/>
                  <a:pt x="656955" y="233703"/>
                  <a:pt x="666750" y="371475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42231D-C90E-4420-BE2F-E95B672E7C88}"/>
              </a:ext>
            </a:extLst>
          </p:cNvPr>
          <p:cNvSpPr txBox="1"/>
          <p:nvPr/>
        </p:nvSpPr>
        <p:spPr>
          <a:xfrm>
            <a:off x="6418485" y="878374"/>
            <a:ext cx="16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macroTable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</a:t>
            </a: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92D1F506-2C96-4862-BB73-B3C3A21C3BB4}"/>
              </a:ext>
            </a:extLst>
          </p:cNvPr>
          <p:cNvSpPr/>
          <p:nvPr/>
        </p:nvSpPr>
        <p:spPr>
          <a:xfrm>
            <a:off x="6042325" y="3550838"/>
            <a:ext cx="367810" cy="367810"/>
          </a:xfrm>
          <a:custGeom>
            <a:avLst/>
            <a:gdLst>
              <a:gd name="connsiteX0" fmla="*/ 723900 w 781050"/>
              <a:gd name="connsiteY0" fmla="*/ 371475 h 781050"/>
              <a:gd name="connsiteX1" fmla="*/ 409575 w 781050"/>
              <a:gd name="connsiteY1" fmla="*/ 57150 h 781050"/>
              <a:gd name="connsiteX2" fmla="*/ 409575 w 781050"/>
              <a:gd name="connsiteY2" fmla="*/ 0 h 781050"/>
              <a:gd name="connsiteX3" fmla="*/ 371475 w 781050"/>
              <a:gd name="connsiteY3" fmla="*/ 0 h 781050"/>
              <a:gd name="connsiteX4" fmla="*/ 371475 w 781050"/>
              <a:gd name="connsiteY4" fmla="*/ 57150 h 781050"/>
              <a:gd name="connsiteX5" fmla="*/ 57150 w 781050"/>
              <a:gd name="connsiteY5" fmla="*/ 371475 h 781050"/>
              <a:gd name="connsiteX6" fmla="*/ 0 w 781050"/>
              <a:gd name="connsiteY6" fmla="*/ 371475 h 781050"/>
              <a:gd name="connsiteX7" fmla="*/ 0 w 781050"/>
              <a:gd name="connsiteY7" fmla="*/ 409575 h 781050"/>
              <a:gd name="connsiteX8" fmla="*/ 57150 w 781050"/>
              <a:gd name="connsiteY8" fmla="*/ 409575 h 781050"/>
              <a:gd name="connsiteX9" fmla="*/ 371475 w 781050"/>
              <a:gd name="connsiteY9" fmla="*/ 723900 h 781050"/>
              <a:gd name="connsiteX10" fmla="*/ 371475 w 781050"/>
              <a:gd name="connsiteY10" fmla="*/ 781050 h 781050"/>
              <a:gd name="connsiteX11" fmla="*/ 409575 w 781050"/>
              <a:gd name="connsiteY11" fmla="*/ 781050 h 781050"/>
              <a:gd name="connsiteX12" fmla="*/ 409575 w 781050"/>
              <a:gd name="connsiteY12" fmla="*/ 723900 h 781050"/>
              <a:gd name="connsiteX13" fmla="*/ 723900 w 781050"/>
              <a:gd name="connsiteY13" fmla="*/ 409575 h 781050"/>
              <a:gd name="connsiteX14" fmla="*/ 781050 w 781050"/>
              <a:gd name="connsiteY14" fmla="*/ 409575 h 781050"/>
              <a:gd name="connsiteX15" fmla="*/ 781050 w 781050"/>
              <a:gd name="connsiteY15" fmla="*/ 371475 h 781050"/>
              <a:gd name="connsiteX16" fmla="*/ 582549 w 781050"/>
              <a:gd name="connsiteY16" fmla="*/ 409575 h 781050"/>
              <a:gd name="connsiteX17" fmla="*/ 409575 w 781050"/>
              <a:gd name="connsiteY17" fmla="*/ 582549 h 781050"/>
              <a:gd name="connsiteX18" fmla="*/ 409575 w 781050"/>
              <a:gd name="connsiteY18" fmla="*/ 504825 h 781050"/>
              <a:gd name="connsiteX19" fmla="*/ 371475 w 781050"/>
              <a:gd name="connsiteY19" fmla="*/ 504825 h 781050"/>
              <a:gd name="connsiteX20" fmla="*/ 371475 w 781050"/>
              <a:gd name="connsiteY20" fmla="*/ 582549 h 781050"/>
              <a:gd name="connsiteX21" fmla="*/ 198501 w 781050"/>
              <a:gd name="connsiteY21" fmla="*/ 409575 h 781050"/>
              <a:gd name="connsiteX22" fmla="*/ 276225 w 781050"/>
              <a:gd name="connsiteY22" fmla="*/ 409575 h 781050"/>
              <a:gd name="connsiteX23" fmla="*/ 276225 w 781050"/>
              <a:gd name="connsiteY23" fmla="*/ 371475 h 781050"/>
              <a:gd name="connsiteX24" fmla="*/ 198501 w 781050"/>
              <a:gd name="connsiteY24" fmla="*/ 371475 h 781050"/>
              <a:gd name="connsiteX25" fmla="*/ 371475 w 781050"/>
              <a:gd name="connsiteY25" fmla="*/ 198501 h 781050"/>
              <a:gd name="connsiteX26" fmla="*/ 371475 w 781050"/>
              <a:gd name="connsiteY26" fmla="*/ 276225 h 781050"/>
              <a:gd name="connsiteX27" fmla="*/ 409575 w 781050"/>
              <a:gd name="connsiteY27" fmla="*/ 276225 h 781050"/>
              <a:gd name="connsiteX28" fmla="*/ 409575 w 781050"/>
              <a:gd name="connsiteY28" fmla="*/ 198501 h 781050"/>
              <a:gd name="connsiteX29" fmla="*/ 582549 w 781050"/>
              <a:gd name="connsiteY29" fmla="*/ 371475 h 781050"/>
              <a:gd name="connsiteX30" fmla="*/ 504825 w 781050"/>
              <a:gd name="connsiteY30" fmla="*/ 371475 h 781050"/>
              <a:gd name="connsiteX31" fmla="*/ 504825 w 781050"/>
              <a:gd name="connsiteY31" fmla="*/ 409575 h 781050"/>
              <a:gd name="connsiteX32" fmla="*/ 371475 w 781050"/>
              <a:gd name="connsiteY32" fmla="*/ 114300 h 781050"/>
              <a:gd name="connsiteX33" fmla="*/ 371475 w 781050"/>
              <a:gd name="connsiteY33" fmla="*/ 160306 h 781050"/>
              <a:gd name="connsiteX34" fmla="*/ 160211 w 781050"/>
              <a:gd name="connsiteY34" fmla="*/ 371475 h 781050"/>
              <a:gd name="connsiteX35" fmla="*/ 114300 w 781050"/>
              <a:gd name="connsiteY35" fmla="*/ 371475 h 781050"/>
              <a:gd name="connsiteX36" fmla="*/ 371475 w 781050"/>
              <a:gd name="connsiteY36" fmla="*/ 114300 h 781050"/>
              <a:gd name="connsiteX37" fmla="*/ 114300 w 781050"/>
              <a:gd name="connsiteY37" fmla="*/ 409575 h 781050"/>
              <a:gd name="connsiteX38" fmla="*/ 160306 w 781050"/>
              <a:gd name="connsiteY38" fmla="*/ 409575 h 781050"/>
              <a:gd name="connsiteX39" fmla="*/ 371475 w 781050"/>
              <a:gd name="connsiteY39" fmla="*/ 620840 h 781050"/>
              <a:gd name="connsiteX40" fmla="*/ 371475 w 781050"/>
              <a:gd name="connsiteY40" fmla="*/ 666750 h 781050"/>
              <a:gd name="connsiteX41" fmla="*/ 114300 w 781050"/>
              <a:gd name="connsiteY41" fmla="*/ 409575 h 781050"/>
              <a:gd name="connsiteX42" fmla="*/ 409575 w 781050"/>
              <a:gd name="connsiteY42" fmla="*/ 666750 h 781050"/>
              <a:gd name="connsiteX43" fmla="*/ 409575 w 781050"/>
              <a:gd name="connsiteY43" fmla="*/ 620840 h 781050"/>
              <a:gd name="connsiteX44" fmla="*/ 620840 w 781050"/>
              <a:gd name="connsiteY44" fmla="*/ 409575 h 781050"/>
              <a:gd name="connsiteX45" fmla="*/ 666750 w 781050"/>
              <a:gd name="connsiteY45" fmla="*/ 409575 h 781050"/>
              <a:gd name="connsiteX46" fmla="*/ 409575 w 781050"/>
              <a:gd name="connsiteY46" fmla="*/ 666750 h 781050"/>
              <a:gd name="connsiteX47" fmla="*/ 620840 w 781050"/>
              <a:gd name="connsiteY47" fmla="*/ 371475 h 781050"/>
              <a:gd name="connsiteX48" fmla="*/ 409575 w 781050"/>
              <a:gd name="connsiteY48" fmla="*/ 160211 h 781050"/>
              <a:gd name="connsiteX49" fmla="*/ 409575 w 781050"/>
              <a:gd name="connsiteY49" fmla="*/ 114300 h 781050"/>
              <a:gd name="connsiteX50" fmla="*/ 666750 w 781050"/>
              <a:gd name="connsiteY50" fmla="*/ 371475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81050" h="781050">
                <a:moveTo>
                  <a:pt x="723900" y="371475"/>
                </a:moveTo>
                <a:cubicBezTo>
                  <a:pt x="713912" y="202187"/>
                  <a:pt x="578863" y="67138"/>
                  <a:pt x="409575" y="57150"/>
                </a:cubicBezTo>
                <a:lnTo>
                  <a:pt x="409575" y="0"/>
                </a:lnTo>
                <a:lnTo>
                  <a:pt x="371475" y="0"/>
                </a:lnTo>
                <a:lnTo>
                  <a:pt x="371475" y="57150"/>
                </a:lnTo>
                <a:cubicBezTo>
                  <a:pt x="202187" y="67138"/>
                  <a:pt x="67138" y="202187"/>
                  <a:pt x="57150" y="371475"/>
                </a:cubicBezTo>
                <a:lnTo>
                  <a:pt x="0" y="371475"/>
                </a:lnTo>
                <a:lnTo>
                  <a:pt x="0" y="409575"/>
                </a:lnTo>
                <a:lnTo>
                  <a:pt x="57150" y="409575"/>
                </a:lnTo>
                <a:cubicBezTo>
                  <a:pt x="67138" y="578863"/>
                  <a:pt x="202187" y="713912"/>
                  <a:pt x="371475" y="723900"/>
                </a:cubicBezTo>
                <a:lnTo>
                  <a:pt x="371475" y="781050"/>
                </a:lnTo>
                <a:lnTo>
                  <a:pt x="409575" y="781050"/>
                </a:lnTo>
                <a:lnTo>
                  <a:pt x="409575" y="723900"/>
                </a:lnTo>
                <a:cubicBezTo>
                  <a:pt x="578863" y="713912"/>
                  <a:pt x="713912" y="578863"/>
                  <a:pt x="723900" y="409575"/>
                </a:cubicBezTo>
                <a:lnTo>
                  <a:pt x="781050" y="409575"/>
                </a:lnTo>
                <a:lnTo>
                  <a:pt x="781050" y="371475"/>
                </a:lnTo>
                <a:close/>
                <a:moveTo>
                  <a:pt x="582549" y="409575"/>
                </a:moveTo>
                <a:cubicBezTo>
                  <a:pt x="573396" y="501047"/>
                  <a:pt x="501047" y="573395"/>
                  <a:pt x="409575" y="582549"/>
                </a:cubicBezTo>
                <a:lnTo>
                  <a:pt x="409575" y="504825"/>
                </a:lnTo>
                <a:lnTo>
                  <a:pt x="371475" y="504825"/>
                </a:lnTo>
                <a:lnTo>
                  <a:pt x="371475" y="582549"/>
                </a:lnTo>
                <a:cubicBezTo>
                  <a:pt x="280003" y="573396"/>
                  <a:pt x="207655" y="501047"/>
                  <a:pt x="198501" y="409575"/>
                </a:cubicBezTo>
                <a:lnTo>
                  <a:pt x="276225" y="409575"/>
                </a:lnTo>
                <a:lnTo>
                  <a:pt x="276225" y="371475"/>
                </a:lnTo>
                <a:lnTo>
                  <a:pt x="198501" y="371475"/>
                </a:lnTo>
                <a:cubicBezTo>
                  <a:pt x="207655" y="280003"/>
                  <a:pt x="280003" y="207655"/>
                  <a:pt x="371475" y="198501"/>
                </a:cubicBezTo>
                <a:lnTo>
                  <a:pt x="371475" y="276225"/>
                </a:lnTo>
                <a:lnTo>
                  <a:pt x="409575" y="276225"/>
                </a:lnTo>
                <a:lnTo>
                  <a:pt x="409575" y="198501"/>
                </a:lnTo>
                <a:cubicBezTo>
                  <a:pt x="501047" y="207655"/>
                  <a:pt x="573395" y="280003"/>
                  <a:pt x="582549" y="371475"/>
                </a:cubicBezTo>
                <a:lnTo>
                  <a:pt x="504825" y="371475"/>
                </a:lnTo>
                <a:lnTo>
                  <a:pt x="504825" y="409575"/>
                </a:lnTo>
                <a:close/>
                <a:moveTo>
                  <a:pt x="371475" y="114300"/>
                </a:moveTo>
                <a:lnTo>
                  <a:pt x="371475" y="160306"/>
                </a:lnTo>
                <a:cubicBezTo>
                  <a:pt x="258979" y="169755"/>
                  <a:pt x="169710" y="258983"/>
                  <a:pt x="160211" y="371475"/>
                </a:cubicBezTo>
                <a:lnTo>
                  <a:pt x="114300" y="371475"/>
                </a:lnTo>
                <a:cubicBezTo>
                  <a:pt x="124096" y="233703"/>
                  <a:pt x="233703" y="124096"/>
                  <a:pt x="371475" y="114300"/>
                </a:cubicBezTo>
                <a:close/>
                <a:moveTo>
                  <a:pt x="114300" y="409575"/>
                </a:moveTo>
                <a:lnTo>
                  <a:pt x="160306" y="409575"/>
                </a:lnTo>
                <a:cubicBezTo>
                  <a:pt x="169755" y="522071"/>
                  <a:pt x="258983" y="611340"/>
                  <a:pt x="371475" y="620840"/>
                </a:cubicBezTo>
                <a:lnTo>
                  <a:pt x="371475" y="666750"/>
                </a:lnTo>
                <a:cubicBezTo>
                  <a:pt x="233703" y="656955"/>
                  <a:pt x="124096" y="547348"/>
                  <a:pt x="114300" y="409575"/>
                </a:cubicBezTo>
                <a:close/>
                <a:moveTo>
                  <a:pt x="409575" y="666750"/>
                </a:moveTo>
                <a:lnTo>
                  <a:pt x="409575" y="620840"/>
                </a:lnTo>
                <a:cubicBezTo>
                  <a:pt x="522104" y="611384"/>
                  <a:pt x="611384" y="522104"/>
                  <a:pt x="620840" y="409575"/>
                </a:cubicBezTo>
                <a:lnTo>
                  <a:pt x="666750" y="409575"/>
                </a:lnTo>
                <a:cubicBezTo>
                  <a:pt x="656955" y="547348"/>
                  <a:pt x="547348" y="656955"/>
                  <a:pt x="409575" y="666750"/>
                </a:cubicBezTo>
                <a:close/>
                <a:moveTo>
                  <a:pt x="620840" y="371475"/>
                </a:moveTo>
                <a:cubicBezTo>
                  <a:pt x="611384" y="258946"/>
                  <a:pt x="522104" y="169666"/>
                  <a:pt x="409575" y="160211"/>
                </a:cubicBezTo>
                <a:lnTo>
                  <a:pt x="409575" y="114300"/>
                </a:lnTo>
                <a:cubicBezTo>
                  <a:pt x="547348" y="124096"/>
                  <a:pt x="656955" y="233703"/>
                  <a:pt x="666750" y="371475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4EF95D-DF1C-49C6-94E6-0406C1514CE4}"/>
              </a:ext>
            </a:extLst>
          </p:cNvPr>
          <p:cNvSpPr txBox="1"/>
          <p:nvPr/>
        </p:nvSpPr>
        <p:spPr>
          <a:xfrm>
            <a:off x="6453240" y="35508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预处理函数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759B69D-7AB2-4515-ADE3-C87ACDC4476A}"/>
              </a:ext>
            </a:extLst>
          </p:cNvPr>
          <p:cNvSpPr txBox="1"/>
          <p:nvPr/>
        </p:nvSpPr>
        <p:spPr>
          <a:xfrm>
            <a:off x="1663212" y="2328177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宏替换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BF82557-0EF9-48CF-BB5E-8F3A54CEB187}"/>
              </a:ext>
            </a:extLst>
          </p:cNvPr>
          <p:cNvCxnSpPr/>
          <p:nvPr/>
        </p:nvCxnSpPr>
        <p:spPr>
          <a:xfrm>
            <a:off x="1774825" y="3212489"/>
            <a:ext cx="101123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DBAFAE4-A1B4-48BA-B9B5-D998F7492A55}"/>
              </a:ext>
            </a:extLst>
          </p:cNvPr>
          <p:cNvSpPr/>
          <p:nvPr/>
        </p:nvSpPr>
        <p:spPr>
          <a:xfrm>
            <a:off x="1705884" y="4435901"/>
            <a:ext cx="4390116" cy="662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宏替换在文件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ppMacro.h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ppMacro.cpp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中实现。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BC9CD31-C35F-4C89-A7C6-AE5363ACCFDC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0479E1F-E2FD-4462-8E60-25F721252800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9A74B80-CFB3-44D3-9A73-5A3BE1AD339F}"/>
              </a:ext>
            </a:extLst>
          </p:cNvPr>
          <p:cNvSpPr txBox="1"/>
          <p:nvPr/>
        </p:nvSpPr>
        <p:spPr>
          <a:xfrm>
            <a:off x="595590" y="915821"/>
            <a:ext cx="410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Advance Topics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92575B2-0B9A-4430-8E07-5A5796D13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5" y="3556502"/>
            <a:ext cx="2780831" cy="7476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27527B-8CB2-452D-A4C1-78FD72FBA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772" y="1309565"/>
            <a:ext cx="4686706" cy="169940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8C16740-64B1-4AFD-90D5-7F662FC9328C}"/>
              </a:ext>
            </a:extLst>
          </p:cNvPr>
          <p:cNvSpPr txBox="1"/>
          <p:nvPr/>
        </p:nvSpPr>
        <p:spPr>
          <a:xfrm>
            <a:off x="8166220" y="863842"/>
            <a:ext cx="3605718" cy="367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macroTable</a:t>
            </a:r>
            <a:r>
              <a:rPr lang="zh-CN" altLang="en-US" dirty="0"/>
              <a:t>存储一条宏的信息。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D97E541-A1CB-45E7-A244-252DFCCB5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772" y="4074941"/>
            <a:ext cx="4432284" cy="25275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B836E13C-9A8D-49F3-8F3B-2F387EFEDA33}"/>
              </a:ext>
            </a:extLst>
          </p:cNvPr>
          <p:cNvSpPr txBox="1"/>
          <p:nvPr/>
        </p:nvSpPr>
        <p:spPr>
          <a:xfrm>
            <a:off x="6418485" y="4727617"/>
            <a:ext cx="4779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用一个</a:t>
            </a:r>
            <a:r>
              <a:rPr lang="en-US" altLang="zh-CN" dirty="0"/>
              <a:t>vector</a:t>
            </a:r>
            <a:r>
              <a:rPr lang="zh-CN" altLang="en-US" dirty="0"/>
              <a:t>进行宏的存储。</a:t>
            </a:r>
            <a:endParaRPr lang="en-US" altLang="zh-CN" dirty="0"/>
          </a:p>
          <a:p>
            <a:r>
              <a:rPr lang="zh-CN" altLang="en-US" dirty="0"/>
              <a:t>逐行读入代码文件，如果发现一行代码以</a:t>
            </a:r>
            <a:r>
              <a:rPr lang="en-US" altLang="zh-CN" dirty="0"/>
              <a:t>”#define”</a:t>
            </a:r>
            <a:r>
              <a:rPr lang="zh-CN" altLang="en-US" dirty="0"/>
              <a:t>开头，则将该行处理为宏。</a:t>
            </a:r>
            <a:endParaRPr lang="en-US" altLang="zh-CN" dirty="0"/>
          </a:p>
          <a:p>
            <a:r>
              <a:rPr lang="zh-CN" altLang="en-US" dirty="0"/>
              <a:t>若宏包含参数，则宏名应当包含左、右括号，左、右括号之间的内容都要包含在宏名中。</a:t>
            </a:r>
            <a:endParaRPr lang="en-US" altLang="zh-CN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1FC9C30-53E7-484E-BB54-586B936DB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2772" y="4396907"/>
            <a:ext cx="3306896" cy="28183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3430A53-8C4A-4B4C-B460-0DE594B5BD9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6520"/>
          <a:stretch/>
        </p:blipFill>
        <p:spPr>
          <a:xfrm>
            <a:off x="6453240" y="6149194"/>
            <a:ext cx="5158158" cy="36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81490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825A15E9-1853-4D63-9AB4-64BF30072D75}"/>
              </a:ext>
            </a:extLst>
          </p:cNvPr>
          <p:cNvSpPr/>
          <p:nvPr/>
        </p:nvSpPr>
        <p:spPr>
          <a:xfrm>
            <a:off x="10172700" y="4590968"/>
            <a:ext cx="1323975" cy="1200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DDC5EF-F92F-4DAC-9C8E-A2D453ECE46B}"/>
              </a:ext>
            </a:extLst>
          </p:cNvPr>
          <p:cNvSpPr/>
          <p:nvPr/>
        </p:nvSpPr>
        <p:spPr>
          <a:xfrm>
            <a:off x="1774825" y="1242915"/>
            <a:ext cx="1323975" cy="1714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BC9CD31-C35F-4C89-A7C6-AE5363ACCFDC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0479E1F-E2FD-4462-8E60-25F721252800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0E0C2CE-F243-4C72-BEB4-03B50FA4FFA2}"/>
              </a:ext>
            </a:extLst>
          </p:cNvPr>
          <p:cNvSpPr txBox="1"/>
          <p:nvPr/>
        </p:nvSpPr>
        <p:spPr>
          <a:xfrm>
            <a:off x="1774825" y="129600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宏替换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A5048FE-1B0D-461B-8866-FCCEE542C958}"/>
              </a:ext>
            </a:extLst>
          </p:cNvPr>
          <p:cNvGrpSpPr/>
          <p:nvPr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2EBDFC0-3458-4DDC-8F51-A56DFE493F89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12F9653-2F86-49C1-A5B2-97D97B65E2A1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8926632-0850-4153-BE1D-D2CE20295BFF}"/>
              </a:ext>
            </a:extLst>
          </p:cNvPr>
          <p:cNvSpPr/>
          <p:nvPr/>
        </p:nvSpPr>
        <p:spPr>
          <a:xfrm>
            <a:off x="698593" y="5299052"/>
            <a:ext cx="84230" cy="1873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1306A9-5E66-45AC-A471-2A9F9E9D6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430" y="1826979"/>
            <a:ext cx="1478745" cy="3914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FF53B4-7A5E-45CF-8AB9-D6175FA02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223" y="1460964"/>
            <a:ext cx="4785553" cy="333903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58B43BD-CEB3-4483-AC9F-AFEC403C4509}"/>
              </a:ext>
            </a:extLst>
          </p:cNvPr>
          <p:cNvSpPr txBox="1"/>
          <p:nvPr/>
        </p:nvSpPr>
        <p:spPr>
          <a:xfrm>
            <a:off x="8847514" y="13710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002932977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0D5147E7-2847-4FBA-9123-6D7AA7D9C318}"/>
              </a:ext>
            </a:extLst>
          </p:cNvPr>
          <p:cNvSpPr/>
          <p:nvPr/>
        </p:nvSpPr>
        <p:spPr>
          <a:xfrm>
            <a:off x="8975725" y="1273058"/>
            <a:ext cx="1439234" cy="30311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B90DDF-23E1-4C2E-B48E-C099115B2CB5}"/>
              </a:ext>
            </a:extLst>
          </p:cNvPr>
          <p:cNvSpPr/>
          <p:nvPr/>
        </p:nvSpPr>
        <p:spPr>
          <a:xfrm>
            <a:off x="0" y="2867640"/>
            <a:ext cx="3239604" cy="3990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40" y="495734"/>
            <a:ext cx="1826141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进阶主题</a:t>
            </a: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731855B5-4AF1-4209-BD00-EA206D5D44F3}"/>
              </a:ext>
            </a:extLst>
          </p:cNvPr>
          <p:cNvSpPr/>
          <p:nvPr/>
        </p:nvSpPr>
        <p:spPr>
          <a:xfrm>
            <a:off x="6999680" y="1949091"/>
            <a:ext cx="367810" cy="367810"/>
          </a:xfrm>
          <a:custGeom>
            <a:avLst/>
            <a:gdLst>
              <a:gd name="connsiteX0" fmla="*/ 723900 w 781050"/>
              <a:gd name="connsiteY0" fmla="*/ 371475 h 781050"/>
              <a:gd name="connsiteX1" fmla="*/ 409575 w 781050"/>
              <a:gd name="connsiteY1" fmla="*/ 57150 h 781050"/>
              <a:gd name="connsiteX2" fmla="*/ 409575 w 781050"/>
              <a:gd name="connsiteY2" fmla="*/ 0 h 781050"/>
              <a:gd name="connsiteX3" fmla="*/ 371475 w 781050"/>
              <a:gd name="connsiteY3" fmla="*/ 0 h 781050"/>
              <a:gd name="connsiteX4" fmla="*/ 371475 w 781050"/>
              <a:gd name="connsiteY4" fmla="*/ 57150 h 781050"/>
              <a:gd name="connsiteX5" fmla="*/ 57150 w 781050"/>
              <a:gd name="connsiteY5" fmla="*/ 371475 h 781050"/>
              <a:gd name="connsiteX6" fmla="*/ 0 w 781050"/>
              <a:gd name="connsiteY6" fmla="*/ 371475 h 781050"/>
              <a:gd name="connsiteX7" fmla="*/ 0 w 781050"/>
              <a:gd name="connsiteY7" fmla="*/ 409575 h 781050"/>
              <a:gd name="connsiteX8" fmla="*/ 57150 w 781050"/>
              <a:gd name="connsiteY8" fmla="*/ 409575 h 781050"/>
              <a:gd name="connsiteX9" fmla="*/ 371475 w 781050"/>
              <a:gd name="connsiteY9" fmla="*/ 723900 h 781050"/>
              <a:gd name="connsiteX10" fmla="*/ 371475 w 781050"/>
              <a:gd name="connsiteY10" fmla="*/ 781050 h 781050"/>
              <a:gd name="connsiteX11" fmla="*/ 409575 w 781050"/>
              <a:gd name="connsiteY11" fmla="*/ 781050 h 781050"/>
              <a:gd name="connsiteX12" fmla="*/ 409575 w 781050"/>
              <a:gd name="connsiteY12" fmla="*/ 723900 h 781050"/>
              <a:gd name="connsiteX13" fmla="*/ 723900 w 781050"/>
              <a:gd name="connsiteY13" fmla="*/ 409575 h 781050"/>
              <a:gd name="connsiteX14" fmla="*/ 781050 w 781050"/>
              <a:gd name="connsiteY14" fmla="*/ 409575 h 781050"/>
              <a:gd name="connsiteX15" fmla="*/ 781050 w 781050"/>
              <a:gd name="connsiteY15" fmla="*/ 371475 h 781050"/>
              <a:gd name="connsiteX16" fmla="*/ 582549 w 781050"/>
              <a:gd name="connsiteY16" fmla="*/ 409575 h 781050"/>
              <a:gd name="connsiteX17" fmla="*/ 409575 w 781050"/>
              <a:gd name="connsiteY17" fmla="*/ 582549 h 781050"/>
              <a:gd name="connsiteX18" fmla="*/ 409575 w 781050"/>
              <a:gd name="connsiteY18" fmla="*/ 504825 h 781050"/>
              <a:gd name="connsiteX19" fmla="*/ 371475 w 781050"/>
              <a:gd name="connsiteY19" fmla="*/ 504825 h 781050"/>
              <a:gd name="connsiteX20" fmla="*/ 371475 w 781050"/>
              <a:gd name="connsiteY20" fmla="*/ 582549 h 781050"/>
              <a:gd name="connsiteX21" fmla="*/ 198501 w 781050"/>
              <a:gd name="connsiteY21" fmla="*/ 409575 h 781050"/>
              <a:gd name="connsiteX22" fmla="*/ 276225 w 781050"/>
              <a:gd name="connsiteY22" fmla="*/ 409575 h 781050"/>
              <a:gd name="connsiteX23" fmla="*/ 276225 w 781050"/>
              <a:gd name="connsiteY23" fmla="*/ 371475 h 781050"/>
              <a:gd name="connsiteX24" fmla="*/ 198501 w 781050"/>
              <a:gd name="connsiteY24" fmla="*/ 371475 h 781050"/>
              <a:gd name="connsiteX25" fmla="*/ 371475 w 781050"/>
              <a:gd name="connsiteY25" fmla="*/ 198501 h 781050"/>
              <a:gd name="connsiteX26" fmla="*/ 371475 w 781050"/>
              <a:gd name="connsiteY26" fmla="*/ 276225 h 781050"/>
              <a:gd name="connsiteX27" fmla="*/ 409575 w 781050"/>
              <a:gd name="connsiteY27" fmla="*/ 276225 h 781050"/>
              <a:gd name="connsiteX28" fmla="*/ 409575 w 781050"/>
              <a:gd name="connsiteY28" fmla="*/ 198501 h 781050"/>
              <a:gd name="connsiteX29" fmla="*/ 582549 w 781050"/>
              <a:gd name="connsiteY29" fmla="*/ 371475 h 781050"/>
              <a:gd name="connsiteX30" fmla="*/ 504825 w 781050"/>
              <a:gd name="connsiteY30" fmla="*/ 371475 h 781050"/>
              <a:gd name="connsiteX31" fmla="*/ 504825 w 781050"/>
              <a:gd name="connsiteY31" fmla="*/ 409575 h 781050"/>
              <a:gd name="connsiteX32" fmla="*/ 371475 w 781050"/>
              <a:gd name="connsiteY32" fmla="*/ 114300 h 781050"/>
              <a:gd name="connsiteX33" fmla="*/ 371475 w 781050"/>
              <a:gd name="connsiteY33" fmla="*/ 160306 h 781050"/>
              <a:gd name="connsiteX34" fmla="*/ 160211 w 781050"/>
              <a:gd name="connsiteY34" fmla="*/ 371475 h 781050"/>
              <a:gd name="connsiteX35" fmla="*/ 114300 w 781050"/>
              <a:gd name="connsiteY35" fmla="*/ 371475 h 781050"/>
              <a:gd name="connsiteX36" fmla="*/ 371475 w 781050"/>
              <a:gd name="connsiteY36" fmla="*/ 114300 h 781050"/>
              <a:gd name="connsiteX37" fmla="*/ 114300 w 781050"/>
              <a:gd name="connsiteY37" fmla="*/ 409575 h 781050"/>
              <a:gd name="connsiteX38" fmla="*/ 160306 w 781050"/>
              <a:gd name="connsiteY38" fmla="*/ 409575 h 781050"/>
              <a:gd name="connsiteX39" fmla="*/ 371475 w 781050"/>
              <a:gd name="connsiteY39" fmla="*/ 620840 h 781050"/>
              <a:gd name="connsiteX40" fmla="*/ 371475 w 781050"/>
              <a:gd name="connsiteY40" fmla="*/ 666750 h 781050"/>
              <a:gd name="connsiteX41" fmla="*/ 114300 w 781050"/>
              <a:gd name="connsiteY41" fmla="*/ 409575 h 781050"/>
              <a:gd name="connsiteX42" fmla="*/ 409575 w 781050"/>
              <a:gd name="connsiteY42" fmla="*/ 666750 h 781050"/>
              <a:gd name="connsiteX43" fmla="*/ 409575 w 781050"/>
              <a:gd name="connsiteY43" fmla="*/ 620840 h 781050"/>
              <a:gd name="connsiteX44" fmla="*/ 620840 w 781050"/>
              <a:gd name="connsiteY44" fmla="*/ 409575 h 781050"/>
              <a:gd name="connsiteX45" fmla="*/ 666750 w 781050"/>
              <a:gd name="connsiteY45" fmla="*/ 409575 h 781050"/>
              <a:gd name="connsiteX46" fmla="*/ 409575 w 781050"/>
              <a:gd name="connsiteY46" fmla="*/ 666750 h 781050"/>
              <a:gd name="connsiteX47" fmla="*/ 620840 w 781050"/>
              <a:gd name="connsiteY47" fmla="*/ 371475 h 781050"/>
              <a:gd name="connsiteX48" fmla="*/ 409575 w 781050"/>
              <a:gd name="connsiteY48" fmla="*/ 160211 h 781050"/>
              <a:gd name="connsiteX49" fmla="*/ 409575 w 781050"/>
              <a:gd name="connsiteY49" fmla="*/ 114300 h 781050"/>
              <a:gd name="connsiteX50" fmla="*/ 666750 w 781050"/>
              <a:gd name="connsiteY50" fmla="*/ 371475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81050" h="781050">
                <a:moveTo>
                  <a:pt x="723900" y="371475"/>
                </a:moveTo>
                <a:cubicBezTo>
                  <a:pt x="713912" y="202187"/>
                  <a:pt x="578863" y="67138"/>
                  <a:pt x="409575" y="57150"/>
                </a:cubicBezTo>
                <a:lnTo>
                  <a:pt x="409575" y="0"/>
                </a:lnTo>
                <a:lnTo>
                  <a:pt x="371475" y="0"/>
                </a:lnTo>
                <a:lnTo>
                  <a:pt x="371475" y="57150"/>
                </a:lnTo>
                <a:cubicBezTo>
                  <a:pt x="202187" y="67138"/>
                  <a:pt x="67138" y="202187"/>
                  <a:pt x="57150" y="371475"/>
                </a:cubicBezTo>
                <a:lnTo>
                  <a:pt x="0" y="371475"/>
                </a:lnTo>
                <a:lnTo>
                  <a:pt x="0" y="409575"/>
                </a:lnTo>
                <a:lnTo>
                  <a:pt x="57150" y="409575"/>
                </a:lnTo>
                <a:cubicBezTo>
                  <a:pt x="67138" y="578863"/>
                  <a:pt x="202187" y="713912"/>
                  <a:pt x="371475" y="723900"/>
                </a:cubicBezTo>
                <a:lnTo>
                  <a:pt x="371475" y="781050"/>
                </a:lnTo>
                <a:lnTo>
                  <a:pt x="409575" y="781050"/>
                </a:lnTo>
                <a:lnTo>
                  <a:pt x="409575" y="723900"/>
                </a:lnTo>
                <a:cubicBezTo>
                  <a:pt x="578863" y="713912"/>
                  <a:pt x="713912" y="578863"/>
                  <a:pt x="723900" y="409575"/>
                </a:cubicBezTo>
                <a:lnTo>
                  <a:pt x="781050" y="409575"/>
                </a:lnTo>
                <a:lnTo>
                  <a:pt x="781050" y="371475"/>
                </a:lnTo>
                <a:close/>
                <a:moveTo>
                  <a:pt x="582549" y="409575"/>
                </a:moveTo>
                <a:cubicBezTo>
                  <a:pt x="573396" y="501047"/>
                  <a:pt x="501047" y="573395"/>
                  <a:pt x="409575" y="582549"/>
                </a:cubicBezTo>
                <a:lnTo>
                  <a:pt x="409575" y="504825"/>
                </a:lnTo>
                <a:lnTo>
                  <a:pt x="371475" y="504825"/>
                </a:lnTo>
                <a:lnTo>
                  <a:pt x="371475" y="582549"/>
                </a:lnTo>
                <a:cubicBezTo>
                  <a:pt x="280003" y="573396"/>
                  <a:pt x="207655" y="501047"/>
                  <a:pt x="198501" y="409575"/>
                </a:cubicBezTo>
                <a:lnTo>
                  <a:pt x="276225" y="409575"/>
                </a:lnTo>
                <a:lnTo>
                  <a:pt x="276225" y="371475"/>
                </a:lnTo>
                <a:lnTo>
                  <a:pt x="198501" y="371475"/>
                </a:lnTo>
                <a:cubicBezTo>
                  <a:pt x="207655" y="280003"/>
                  <a:pt x="280003" y="207655"/>
                  <a:pt x="371475" y="198501"/>
                </a:cubicBezTo>
                <a:lnTo>
                  <a:pt x="371475" y="276225"/>
                </a:lnTo>
                <a:lnTo>
                  <a:pt x="409575" y="276225"/>
                </a:lnTo>
                <a:lnTo>
                  <a:pt x="409575" y="198501"/>
                </a:lnTo>
                <a:cubicBezTo>
                  <a:pt x="501047" y="207655"/>
                  <a:pt x="573395" y="280003"/>
                  <a:pt x="582549" y="371475"/>
                </a:cubicBezTo>
                <a:lnTo>
                  <a:pt x="504825" y="371475"/>
                </a:lnTo>
                <a:lnTo>
                  <a:pt x="504825" y="409575"/>
                </a:lnTo>
                <a:close/>
                <a:moveTo>
                  <a:pt x="371475" y="114300"/>
                </a:moveTo>
                <a:lnTo>
                  <a:pt x="371475" y="160306"/>
                </a:lnTo>
                <a:cubicBezTo>
                  <a:pt x="258979" y="169755"/>
                  <a:pt x="169710" y="258983"/>
                  <a:pt x="160211" y="371475"/>
                </a:cubicBezTo>
                <a:lnTo>
                  <a:pt x="114300" y="371475"/>
                </a:lnTo>
                <a:cubicBezTo>
                  <a:pt x="124096" y="233703"/>
                  <a:pt x="233703" y="124096"/>
                  <a:pt x="371475" y="114300"/>
                </a:cubicBezTo>
                <a:close/>
                <a:moveTo>
                  <a:pt x="114300" y="409575"/>
                </a:moveTo>
                <a:lnTo>
                  <a:pt x="160306" y="409575"/>
                </a:lnTo>
                <a:cubicBezTo>
                  <a:pt x="169755" y="522071"/>
                  <a:pt x="258983" y="611340"/>
                  <a:pt x="371475" y="620840"/>
                </a:cubicBezTo>
                <a:lnTo>
                  <a:pt x="371475" y="666750"/>
                </a:lnTo>
                <a:cubicBezTo>
                  <a:pt x="233703" y="656955"/>
                  <a:pt x="124096" y="547348"/>
                  <a:pt x="114300" y="409575"/>
                </a:cubicBezTo>
                <a:close/>
                <a:moveTo>
                  <a:pt x="409575" y="666750"/>
                </a:moveTo>
                <a:lnTo>
                  <a:pt x="409575" y="620840"/>
                </a:lnTo>
                <a:cubicBezTo>
                  <a:pt x="522104" y="611384"/>
                  <a:pt x="611384" y="522104"/>
                  <a:pt x="620840" y="409575"/>
                </a:cubicBezTo>
                <a:lnTo>
                  <a:pt x="666750" y="409575"/>
                </a:lnTo>
                <a:cubicBezTo>
                  <a:pt x="656955" y="547348"/>
                  <a:pt x="547348" y="656955"/>
                  <a:pt x="409575" y="666750"/>
                </a:cubicBezTo>
                <a:close/>
                <a:moveTo>
                  <a:pt x="620840" y="371475"/>
                </a:moveTo>
                <a:cubicBezTo>
                  <a:pt x="611384" y="258946"/>
                  <a:pt x="522104" y="169666"/>
                  <a:pt x="409575" y="160211"/>
                </a:cubicBezTo>
                <a:lnTo>
                  <a:pt x="409575" y="114300"/>
                </a:lnTo>
                <a:cubicBezTo>
                  <a:pt x="547348" y="124096"/>
                  <a:pt x="656955" y="233703"/>
                  <a:pt x="666750" y="371475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42231D-C90E-4420-BE2F-E95B672E7C88}"/>
              </a:ext>
            </a:extLst>
          </p:cNvPr>
          <p:cNvSpPr txBox="1"/>
          <p:nvPr/>
        </p:nvSpPr>
        <p:spPr>
          <a:xfrm>
            <a:off x="7367490" y="1947569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tmp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：存放表达式的值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759B69D-7AB2-4515-ADE3-C87ACDC4476A}"/>
              </a:ext>
            </a:extLst>
          </p:cNvPr>
          <p:cNvSpPr txBox="1"/>
          <p:nvPr/>
        </p:nvSpPr>
        <p:spPr>
          <a:xfrm>
            <a:off x="1260431" y="1882019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多变量同时赋值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BF82557-0EF9-48CF-BB5E-8F3A54CEB187}"/>
              </a:ext>
            </a:extLst>
          </p:cNvPr>
          <p:cNvCxnSpPr/>
          <p:nvPr/>
        </p:nvCxnSpPr>
        <p:spPr>
          <a:xfrm>
            <a:off x="1372044" y="2766331"/>
            <a:ext cx="101123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BC9CD31-C35F-4C89-A7C6-AE5363ACCFDC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0479E1F-E2FD-4462-8E60-25F721252800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9A74B80-CFB3-44D3-9A73-5A3BE1AD339F}"/>
              </a:ext>
            </a:extLst>
          </p:cNvPr>
          <p:cNvSpPr txBox="1"/>
          <p:nvPr/>
        </p:nvSpPr>
        <p:spPr>
          <a:xfrm>
            <a:off x="595590" y="915821"/>
            <a:ext cx="410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Advance Topics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7EC1C38-E948-4699-B289-790A021E9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28" y="4950393"/>
            <a:ext cx="5312843" cy="87541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1E4FD9E-814B-4F9C-98CB-399C9EB67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044" y="3602151"/>
            <a:ext cx="3687300" cy="609013"/>
          </a:xfrm>
          <a:prstGeom prst="rect">
            <a:avLst/>
          </a:prstGeom>
        </p:spPr>
      </p:pic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CFA64B71-84BD-40FC-9D4D-F63EC0B8BCD8}"/>
              </a:ext>
            </a:extLst>
          </p:cNvPr>
          <p:cNvSpPr/>
          <p:nvPr/>
        </p:nvSpPr>
        <p:spPr>
          <a:xfrm>
            <a:off x="1313850" y="3071384"/>
            <a:ext cx="367810" cy="367810"/>
          </a:xfrm>
          <a:custGeom>
            <a:avLst/>
            <a:gdLst>
              <a:gd name="connsiteX0" fmla="*/ 723900 w 781050"/>
              <a:gd name="connsiteY0" fmla="*/ 371475 h 781050"/>
              <a:gd name="connsiteX1" fmla="*/ 409575 w 781050"/>
              <a:gd name="connsiteY1" fmla="*/ 57150 h 781050"/>
              <a:gd name="connsiteX2" fmla="*/ 409575 w 781050"/>
              <a:gd name="connsiteY2" fmla="*/ 0 h 781050"/>
              <a:gd name="connsiteX3" fmla="*/ 371475 w 781050"/>
              <a:gd name="connsiteY3" fmla="*/ 0 h 781050"/>
              <a:gd name="connsiteX4" fmla="*/ 371475 w 781050"/>
              <a:gd name="connsiteY4" fmla="*/ 57150 h 781050"/>
              <a:gd name="connsiteX5" fmla="*/ 57150 w 781050"/>
              <a:gd name="connsiteY5" fmla="*/ 371475 h 781050"/>
              <a:gd name="connsiteX6" fmla="*/ 0 w 781050"/>
              <a:gd name="connsiteY6" fmla="*/ 371475 h 781050"/>
              <a:gd name="connsiteX7" fmla="*/ 0 w 781050"/>
              <a:gd name="connsiteY7" fmla="*/ 409575 h 781050"/>
              <a:gd name="connsiteX8" fmla="*/ 57150 w 781050"/>
              <a:gd name="connsiteY8" fmla="*/ 409575 h 781050"/>
              <a:gd name="connsiteX9" fmla="*/ 371475 w 781050"/>
              <a:gd name="connsiteY9" fmla="*/ 723900 h 781050"/>
              <a:gd name="connsiteX10" fmla="*/ 371475 w 781050"/>
              <a:gd name="connsiteY10" fmla="*/ 781050 h 781050"/>
              <a:gd name="connsiteX11" fmla="*/ 409575 w 781050"/>
              <a:gd name="connsiteY11" fmla="*/ 781050 h 781050"/>
              <a:gd name="connsiteX12" fmla="*/ 409575 w 781050"/>
              <a:gd name="connsiteY12" fmla="*/ 723900 h 781050"/>
              <a:gd name="connsiteX13" fmla="*/ 723900 w 781050"/>
              <a:gd name="connsiteY13" fmla="*/ 409575 h 781050"/>
              <a:gd name="connsiteX14" fmla="*/ 781050 w 781050"/>
              <a:gd name="connsiteY14" fmla="*/ 409575 h 781050"/>
              <a:gd name="connsiteX15" fmla="*/ 781050 w 781050"/>
              <a:gd name="connsiteY15" fmla="*/ 371475 h 781050"/>
              <a:gd name="connsiteX16" fmla="*/ 582549 w 781050"/>
              <a:gd name="connsiteY16" fmla="*/ 409575 h 781050"/>
              <a:gd name="connsiteX17" fmla="*/ 409575 w 781050"/>
              <a:gd name="connsiteY17" fmla="*/ 582549 h 781050"/>
              <a:gd name="connsiteX18" fmla="*/ 409575 w 781050"/>
              <a:gd name="connsiteY18" fmla="*/ 504825 h 781050"/>
              <a:gd name="connsiteX19" fmla="*/ 371475 w 781050"/>
              <a:gd name="connsiteY19" fmla="*/ 504825 h 781050"/>
              <a:gd name="connsiteX20" fmla="*/ 371475 w 781050"/>
              <a:gd name="connsiteY20" fmla="*/ 582549 h 781050"/>
              <a:gd name="connsiteX21" fmla="*/ 198501 w 781050"/>
              <a:gd name="connsiteY21" fmla="*/ 409575 h 781050"/>
              <a:gd name="connsiteX22" fmla="*/ 276225 w 781050"/>
              <a:gd name="connsiteY22" fmla="*/ 409575 h 781050"/>
              <a:gd name="connsiteX23" fmla="*/ 276225 w 781050"/>
              <a:gd name="connsiteY23" fmla="*/ 371475 h 781050"/>
              <a:gd name="connsiteX24" fmla="*/ 198501 w 781050"/>
              <a:gd name="connsiteY24" fmla="*/ 371475 h 781050"/>
              <a:gd name="connsiteX25" fmla="*/ 371475 w 781050"/>
              <a:gd name="connsiteY25" fmla="*/ 198501 h 781050"/>
              <a:gd name="connsiteX26" fmla="*/ 371475 w 781050"/>
              <a:gd name="connsiteY26" fmla="*/ 276225 h 781050"/>
              <a:gd name="connsiteX27" fmla="*/ 409575 w 781050"/>
              <a:gd name="connsiteY27" fmla="*/ 276225 h 781050"/>
              <a:gd name="connsiteX28" fmla="*/ 409575 w 781050"/>
              <a:gd name="connsiteY28" fmla="*/ 198501 h 781050"/>
              <a:gd name="connsiteX29" fmla="*/ 582549 w 781050"/>
              <a:gd name="connsiteY29" fmla="*/ 371475 h 781050"/>
              <a:gd name="connsiteX30" fmla="*/ 504825 w 781050"/>
              <a:gd name="connsiteY30" fmla="*/ 371475 h 781050"/>
              <a:gd name="connsiteX31" fmla="*/ 504825 w 781050"/>
              <a:gd name="connsiteY31" fmla="*/ 409575 h 781050"/>
              <a:gd name="connsiteX32" fmla="*/ 371475 w 781050"/>
              <a:gd name="connsiteY32" fmla="*/ 114300 h 781050"/>
              <a:gd name="connsiteX33" fmla="*/ 371475 w 781050"/>
              <a:gd name="connsiteY33" fmla="*/ 160306 h 781050"/>
              <a:gd name="connsiteX34" fmla="*/ 160211 w 781050"/>
              <a:gd name="connsiteY34" fmla="*/ 371475 h 781050"/>
              <a:gd name="connsiteX35" fmla="*/ 114300 w 781050"/>
              <a:gd name="connsiteY35" fmla="*/ 371475 h 781050"/>
              <a:gd name="connsiteX36" fmla="*/ 371475 w 781050"/>
              <a:gd name="connsiteY36" fmla="*/ 114300 h 781050"/>
              <a:gd name="connsiteX37" fmla="*/ 114300 w 781050"/>
              <a:gd name="connsiteY37" fmla="*/ 409575 h 781050"/>
              <a:gd name="connsiteX38" fmla="*/ 160306 w 781050"/>
              <a:gd name="connsiteY38" fmla="*/ 409575 h 781050"/>
              <a:gd name="connsiteX39" fmla="*/ 371475 w 781050"/>
              <a:gd name="connsiteY39" fmla="*/ 620840 h 781050"/>
              <a:gd name="connsiteX40" fmla="*/ 371475 w 781050"/>
              <a:gd name="connsiteY40" fmla="*/ 666750 h 781050"/>
              <a:gd name="connsiteX41" fmla="*/ 114300 w 781050"/>
              <a:gd name="connsiteY41" fmla="*/ 409575 h 781050"/>
              <a:gd name="connsiteX42" fmla="*/ 409575 w 781050"/>
              <a:gd name="connsiteY42" fmla="*/ 666750 h 781050"/>
              <a:gd name="connsiteX43" fmla="*/ 409575 w 781050"/>
              <a:gd name="connsiteY43" fmla="*/ 620840 h 781050"/>
              <a:gd name="connsiteX44" fmla="*/ 620840 w 781050"/>
              <a:gd name="connsiteY44" fmla="*/ 409575 h 781050"/>
              <a:gd name="connsiteX45" fmla="*/ 666750 w 781050"/>
              <a:gd name="connsiteY45" fmla="*/ 409575 h 781050"/>
              <a:gd name="connsiteX46" fmla="*/ 409575 w 781050"/>
              <a:gd name="connsiteY46" fmla="*/ 666750 h 781050"/>
              <a:gd name="connsiteX47" fmla="*/ 620840 w 781050"/>
              <a:gd name="connsiteY47" fmla="*/ 371475 h 781050"/>
              <a:gd name="connsiteX48" fmla="*/ 409575 w 781050"/>
              <a:gd name="connsiteY48" fmla="*/ 160211 h 781050"/>
              <a:gd name="connsiteX49" fmla="*/ 409575 w 781050"/>
              <a:gd name="connsiteY49" fmla="*/ 114300 h 781050"/>
              <a:gd name="connsiteX50" fmla="*/ 666750 w 781050"/>
              <a:gd name="connsiteY50" fmla="*/ 371475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81050" h="781050">
                <a:moveTo>
                  <a:pt x="723900" y="371475"/>
                </a:moveTo>
                <a:cubicBezTo>
                  <a:pt x="713912" y="202187"/>
                  <a:pt x="578863" y="67138"/>
                  <a:pt x="409575" y="57150"/>
                </a:cubicBezTo>
                <a:lnTo>
                  <a:pt x="409575" y="0"/>
                </a:lnTo>
                <a:lnTo>
                  <a:pt x="371475" y="0"/>
                </a:lnTo>
                <a:lnTo>
                  <a:pt x="371475" y="57150"/>
                </a:lnTo>
                <a:cubicBezTo>
                  <a:pt x="202187" y="67138"/>
                  <a:pt x="67138" y="202187"/>
                  <a:pt x="57150" y="371475"/>
                </a:cubicBezTo>
                <a:lnTo>
                  <a:pt x="0" y="371475"/>
                </a:lnTo>
                <a:lnTo>
                  <a:pt x="0" y="409575"/>
                </a:lnTo>
                <a:lnTo>
                  <a:pt x="57150" y="409575"/>
                </a:lnTo>
                <a:cubicBezTo>
                  <a:pt x="67138" y="578863"/>
                  <a:pt x="202187" y="713912"/>
                  <a:pt x="371475" y="723900"/>
                </a:cubicBezTo>
                <a:lnTo>
                  <a:pt x="371475" y="781050"/>
                </a:lnTo>
                <a:lnTo>
                  <a:pt x="409575" y="781050"/>
                </a:lnTo>
                <a:lnTo>
                  <a:pt x="409575" y="723900"/>
                </a:lnTo>
                <a:cubicBezTo>
                  <a:pt x="578863" y="713912"/>
                  <a:pt x="713912" y="578863"/>
                  <a:pt x="723900" y="409575"/>
                </a:cubicBezTo>
                <a:lnTo>
                  <a:pt x="781050" y="409575"/>
                </a:lnTo>
                <a:lnTo>
                  <a:pt x="781050" y="371475"/>
                </a:lnTo>
                <a:close/>
                <a:moveTo>
                  <a:pt x="582549" y="409575"/>
                </a:moveTo>
                <a:cubicBezTo>
                  <a:pt x="573396" y="501047"/>
                  <a:pt x="501047" y="573395"/>
                  <a:pt x="409575" y="582549"/>
                </a:cubicBezTo>
                <a:lnTo>
                  <a:pt x="409575" y="504825"/>
                </a:lnTo>
                <a:lnTo>
                  <a:pt x="371475" y="504825"/>
                </a:lnTo>
                <a:lnTo>
                  <a:pt x="371475" y="582549"/>
                </a:lnTo>
                <a:cubicBezTo>
                  <a:pt x="280003" y="573396"/>
                  <a:pt x="207655" y="501047"/>
                  <a:pt x="198501" y="409575"/>
                </a:cubicBezTo>
                <a:lnTo>
                  <a:pt x="276225" y="409575"/>
                </a:lnTo>
                <a:lnTo>
                  <a:pt x="276225" y="371475"/>
                </a:lnTo>
                <a:lnTo>
                  <a:pt x="198501" y="371475"/>
                </a:lnTo>
                <a:cubicBezTo>
                  <a:pt x="207655" y="280003"/>
                  <a:pt x="280003" y="207655"/>
                  <a:pt x="371475" y="198501"/>
                </a:cubicBezTo>
                <a:lnTo>
                  <a:pt x="371475" y="276225"/>
                </a:lnTo>
                <a:lnTo>
                  <a:pt x="409575" y="276225"/>
                </a:lnTo>
                <a:lnTo>
                  <a:pt x="409575" y="198501"/>
                </a:lnTo>
                <a:cubicBezTo>
                  <a:pt x="501047" y="207655"/>
                  <a:pt x="573395" y="280003"/>
                  <a:pt x="582549" y="371475"/>
                </a:cubicBezTo>
                <a:lnTo>
                  <a:pt x="504825" y="371475"/>
                </a:lnTo>
                <a:lnTo>
                  <a:pt x="504825" y="409575"/>
                </a:lnTo>
                <a:close/>
                <a:moveTo>
                  <a:pt x="371475" y="114300"/>
                </a:moveTo>
                <a:lnTo>
                  <a:pt x="371475" y="160306"/>
                </a:lnTo>
                <a:cubicBezTo>
                  <a:pt x="258979" y="169755"/>
                  <a:pt x="169710" y="258983"/>
                  <a:pt x="160211" y="371475"/>
                </a:cubicBezTo>
                <a:lnTo>
                  <a:pt x="114300" y="371475"/>
                </a:lnTo>
                <a:cubicBezTo>
                  <a:pt x="124096" y="233703"/>
                  <a:pt x="233703" y="124096"/>
                  <a:pt x="371475" y="114300"/>
                </a:cubicBezTo>
                <a:close/>
                <a:moveTo>
                  <a:pt x="114300" y="409575"/>
                </a:moveTo>
                <a:lnTo>
                  <a:pt x="160306" y="409575"/>
                </a:lnTo>
                <a:cubicBezTo>
                  <a:pt x="169755" y="522071"/>
                  <a:pt x="258983" y="611340"/>
                  <a:pt x="371475" y="620840"/>
                </a:cubicBezTo>
                <a:lnTo>
                  <a:pt x="371475" y="666750"/>
                </a:lnTo>
                <a:cubicBezTo>
                  <a:pt x="233703" y="656955"/>
                  <a:pt x="124096" y="547348"/>
                  <a:pt x="114300" y="409575"/>
                </a:cubicBezTo>
                <a:close/>
                <a:moveTo>
                  <a:pt x="409575" y="666750"/>
                </a:moveTo>
                <a:lnTo>
                  <a:pt x="409575" y="620840"/>
                </a:lnTo>
                <a:cubicBezTo>
                  <a:pt x="522104" y="611384"/>
                  <a:pt x="611384" y="522104"/>
                  <a:pt x="620840" y="409575"/>
                </a:cubicBezTo>
                <a:lnTo>
                  <a:pt x="666750" y="409575"/>
                </a:lnTo>
                <a:cubicBezTo>
                  <a:pt x="656955" y="547348"/>
                  <a:pt x="547348" y="656955"/>
                  <a:pt x="409575" y="666750"/>
                </a:cubicBezTo>
                <a:close/>
                <a:moveTo>
                  <a:pt x="620840" y="371475"/>
                </a:moveTo>
                <a:cubicBezTo>
                  <a:pt x="611384" y="258946"/>
                  <a:pt x="522104" y="169666"/>
                  <a:pt x="409575" y="160211"/>
                </a:cubicBezTo>
                <a:lnTo>
                  <a:pt x="409575" y="114300"/>
                </a:lnTo>
                <a:cubicBezTo>
                  <a:pt x="547348" y="124096"/>
                  <a:pt x="656955" y="233703"/>
                  <a:pt x="666750" y="371475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3ECB247-32D0-427C-8929-03E0CF34263E}"/>
              </a:ext>
            </a:extLst>
          </p:cNvPr>
          <p:cNvSpPr txBox="1"/>
          <p:nvPr/>
        </p:nvSpPr>
        <p:spPr>
          <a:xfrm>
            <a:off x="1681660" y="3069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赋值语法</a:t>
            </a: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C6E0ED98-241D-406C-AB03-C5F13DF9A0E4}"/>
              </a:ext>
            </a:extLst>
          </p:cNvPr>
          <p:cNvSpPr/>
          <p:nvPr/>
        </p:nvSpPr>
        <p:spPr>
          <a:xfrm>
            <a:off x="1313850" y="4468807"/>
            <a:ext cx="367810" cy="367810"/>
          </a:xfrm>
          <a:custGeom>
            <a:avLst/>
            <a:gdLst>
              <a:gd name="connsiteX0" fmla="*/ 723900 w 781050"/>
              <a:gd name="connsiteY0" fmla="*/ 371475 h 781050"/>
              <a:gd name="connsiteX1" fmla="*/ 409575 w 781050"/>
              <a:gd name="connsiteY1" fmla="*/ 57150 h 781050"/>
              <a:gd name="connsiteX2" fmla="*/ 409575 w 781050"/>
              <a:gd name="connsiteY2" fmla="*/ 0 h 781050"/>
              <a:gd name="connsiteX3" fmla="*/ 371475 w 781050"/>
              <a:gd name="connsiteY3" fmla="*/ 0 h 781050"/>
              <a:gd name="connsiteX4" fmla="*/ 371475 w 781050"/>
              <a:gd name="connsiteY4" fmla="*/ 57150 h 781050"/>
              <a:gd name="connsiteX5" fmla="*/ 57150 w 781050"/>
              <a:gd name="connsiteY5" fmla="*/ 371475 h 781050"/>
              <a:gd name="connsiteX6" fmla="*/ 0 w 781050"/>
              <a:gd name="connsiteY6" fmla="*/ 371475 h 781050"/>
              <a:gd name="connsiteX7" fmla="*/ 0 w 781050"/>
              <a:gd name="connsiteY7" fmla="*/ 409575 h 781050"/>
              <a:gd name="connsiteX8" fmla="*/ 57150 w 781050"/>
              <a:gd name="connsiteY8" fmla="*/ 409575 h 781050"/>
              <a:gd name="connsiteX9" fmla="*/ 371475 w 781050"/>
              <a:gd name="connsiteY9" fmla="*/ 723900 h 781050"/>
              <a:gd name="connsiteX10" fmla="*/ 371475 w 781050"/>
              <a:gd name="connsiteY10" fmla="*/ 781050 h 781050"/>
              <a:gd name="connsiteX11" fmla="*/ 409575 w 781050"/>
              <a:gd name="connsiteY11" fmla="*/ 781050 h 781050"/>
              <a:gd name="connsiteX12" fmla="*/ 409575 w 781050"/>
              <a:gd name="connsiteY12" fmla="*/ 723900 h 781050"/>
              <a:gd name="connsiteX13" fmla="*/ 723900 w 781050"/>
              <a:gd name="connsiteY13" fmla="*/ 409575 h 781050"/>
              <a:gd name="connsiteX14" fmla="*/ 781050 w 781050"/>
              <a:gd name="connsiteY14" fmla="*/ 409575 h 781050"/>
              <a:gd name="connsiteX15" fmla="*/ 781050 w 781050"/>
              <a:gd name="connsiteY15" fmla="*/ 371475 h 781050"/>
              <a:gd name="connsiteX16" fmla="*/ 582549 w 781050"/>
              <a:gd name="connsiteY16" fmla="*/ 409575 h 781050"/>
              <a:gd name="connsiteX17" fmla="*/ 409575 w 781050"/>
              <a:gd name="connsiteY17" fmla="*/ 582549 h 781050"/>
              <a:gd name="connsiteX18" fmla="*/ 409575 w 781050"/>
              <a:gd name="connsiteY18" fmla="*/ 504825 h 781050"/>
              <a:gd name="connsiteX19" fmla="*/ 371475 w 781050"/>
              <a:gd name="connsiteY19" fmla="*/ 504825 h 781050"/>
              <a:gd name="connsiteX20" fmla="*/ 371475 w 781050"/>
              <a:gd name="connsiteY20" fmla="*/ 582549 h 781050"/>
              <a:gd name="connsiteX21" fmla="*/ 198501 w 781050"/>
              <a:gd name="connsiteY21" fmla="*/ 409575 h 781050"/>
              <a:gd name="connsiteX22" fmla="*/ 276225 w 781050"/>
              <a:gd name="connsiteY22" fmla="*/ 409575 h 781050"/>
              <a:gd name="connsiteX23" fmla="*/ 276225 w 781050"/>
              <a:gd name="connsiteY23" fmla="*/ 371475 h 781050"/>
              <a:gd name="connsiteX24" fmla="*/ 198501 w 781050"/>
              <a:gd name="connsiteY24" fmla="*/ 371475 h 781050"/>
              <a:gd name="connsiteX25" fmla="*/ 371475 w 781050"/>
              <a:gd name="connsiteY25" fmla="*/ 198501 h 781050"/>
              <a:gd name="connsiteX26" fmla="*/ 371475 w 781050"/>
              <a:gd name="connsiteY26" fmla="*/ 276225 h 781050"/>
              <a:gd name="connsiteX27" fmla="*/ 409575 w 781050"/>
              <a:gd name="connsiteY27" fmla="*/ 276225 h 781050"/>
              <a:gd name="connsiteX28" fmla="*/ 409575 w 781050"/>
              <a:gd name="connsiteY28" fmla="*/ 198501 h 781050"/>
              <a:gd name="connsiteX29" fmla="*/ 582549 w 781050"/>
              <a:gd name="connsiteY29" fmla="*/ 371475 h 781050"/>
              <a:gd name="connsiteX30" fmla="*/ 504825 w 781050"/>
              <a:gd name="connsiteY30" fmla="*/ 371475 h 781050"/>
              <a:gd name="connsiteX31" fmla="*/ 504825 w 781050"/>
              <a:gd name="connsiteY31" fmla="*/ 409575 h 781050"/>
              <a:gd name="connsiteX32" fmla="*/ 371475 w 781050"/>
              <a:gd name="connsiteY32" fmla="*/ 114300 h 781050"/>
              <a:gd name="connsiteX33" fmla="*/ 371475 w 781050"/>
              <a:gd name="connsiteY33" fmla="*/ 160306 h 781050"/>
              <a:gd name="connsiteX34" fmla="*/ 160211 w 781050"/>
              <a:gd name="connsiteY34" fmla="*/ 371475 h 781050"/>
              <a:gd name="connsiteX35" fmla="*/ 114300 w 781050"/>
              <a:gd name="connsiteY35" fmla="*/ 371475 h 781050"/>
              <a:gd name="connsiteX36" fmla="*/ 371475 w 781050"/>
              <a:gd name="connsiteY36" fmla="*/ 114300 h 781050"/>
              <a:gd name="connsiteX37" fmla="*/ 114300 w 781050"/>
              <a:gd name="connsiteY37" fmla="*/ 409575 h 781050"/>
              <a:gd name="connsiteX38" fmla="*/ 160306 w 781050"/>
              <a:gd name="connsiteY38" fmla="*/ 409575 h 781050"/>
              <a:gd name="connsiteX39" fmla="*/ 371475 w 781050"/>
              <a:gd name="connsiteY39" fmla="*/ 620840 h 781050"/>
              <a:gd name="connsiteX40" fmla="*/ 371475 w 781050"/>
              <a:gd name="connsiteY40" fmla="*/ 666750 h 781050"/>
              <a:gd name="connsiteX41" fmla="*/ 114300 w 781050"/>
              <a:gd name="connsiteY41" fmla="*/ 409575 h 781050"/>
              <a:gd name="connsiteX42" fmla="*/ 409575 w 781050"/>
              <a:gd name="connsiteY42" fmla="*/ 666750 h 781050"/>
              <a:gd name="connsiteX43" fmla="*/ 409575 w 781050"/>
              <a:gd name="connsiteY43" fmla="*/ 620840 h 781050"/>
              <a:gd name="connsiteX44" fmla="*/ 620840 w 781050"/>
              <a:gd name="connsiteY44" fmla="*/ 409575 h 781050"/>
              <a:gd name="connsiteX45" fmla="*/ 666750 w 781050"/>
              <a:gd name="connsiteY45" fmla="*/ 409575 h 781050"/>
              <a:gd name="connsiteX46" fmla="*/ 409575 w 781050"/>
              <a:gd name="connsiteY46" fmla="*/ 666750 h 781050"/>
              <a:gd name="connsiteX47" fmla="*/ 620840 w 781050"/>
              <a:gd name="connsiteY47" fmla="*/ 371475 h 781050"/>
              <a:gd name="connsiteX48" fmla="*/ 409575 w 781050"/>
              <a:gd name="connsiteY48" fmla="*/ 160211 h 781050"/>
              <a:gd name="connsiteX49" fmla="*/ 409575 w 781050"/>
              <a:gd name="connsiteY49" fmla="*/ 114300 h 781050"/>
              <a:gd name="connsiteX50" fmla="*/ 666750 w 781050"/>
              <a:gd name="connsiteY50" fmla="*/ 371475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81050" h="781050">
                <a:moveTo>
                  <a:pt x="723900" y="371475"/>
                </a:moveTo>
                <a:cubicBezTo>
                  <a:pt x="713912" y="202187"/>
                  <a:pt x="578863" y="67138"/>
                  <a:pt x="409575" y="57150"/>
                </a:cubicBezTo>
                <a:lnTo>
                  <a:pt x="409575" y="0"/>
                </a:lnTo>
                <a:lnTo>
                  <a:pt x="371475" y="0"/>
                </a:lnTo>
                <a:lnTo>
                  <a:pt x="371475" y="57150"/>
                </a:lnTo>
                <a:cubicBezTo>
                  <a:pt x="202187" y="67138"/>
                  <a:pt x="67138" y="202187"/>
                  <a:pt x="57150" y="371475"/>
                </a:cubicBezTo>
                <a:lnTo>
                  <a:pt x="0" y="371475"/>
                </a:lnTo>
                <a:lnTo>
                  <a:pt x="0" y="409575"/>
                </a:lnTo>
                <a:lnTo>
                  <a:pt x="57150" y="409575"/>
                </a:lnTo>
                <a:cubicBezTo>
                  <a:pt x="67138" y="578863"/>
                  <a:pt x="202187" y="713912"/>
                  <a:pt x="371475" y="723900"/>
                </a:cubicBezTo>
                <a:lnTo>
                  <a:pt x="371475" y="781050"/>
                </a:lnTo>
                <a:lnTo>
                  <a:pt x="409575" y="781050"/>
                </a:lnTo>
                <a:lnTo>
                  <a:pt x="409575" y="723900"/>
                </a:lnTo>
                <a:cubicBezTo>
                  <a:pt x="578863" y="713912"/>
                  <a:pt x="713912" y="578863"/>
                  <a:pt x="723900" y="409575"/>
                </a:cubicBezTo>
                <a:lnTo>
                  <a:pt x="781050" y="409575"/>
                </a:lnTo>
                <a:lnTo>
                  <a:pt x="781050" y="371475"/>
                </a:lnTo>
                <a:close/>
                <a:moveTo>
                  <a:pt x="582549" y="409575"/>
                </a:moveTo>
                <a:cubicBezTo>
                  <a:pt x="573396" y="501047"/>
                  <a:pt x="501047" y="573395"/>
                  <a:pt x="409575" y="582549"/>
                </a:cubicBezTo>
                <a:lnTo>
                  <a:pt x="409575" y="504825"/>
                </a:lnTo>
                <a:lnTo>
                  <a:pt x="371475" y="504825"/>
                </a:lnTo>
                <a:lnTo>
                  <a:pt x="371475" y="582549"/>
                </a:lnTo>
                <a:cubicBezTo>
                  <a:pt x="280003" y="573396"/>
                  <a:pt x="207655" y="501047"/>
                  <a:pt x="198501" y="409575"/>
                </a:cubicBezTo>
                <a:lnTo>
                  <a:pt x="276225" y="409575"/>
                </a:lnTo>
                <a:lnTo>
                  <a:pt x="276225" y="371475"/>
                </a:lnTo>
                <a:lnTo>
                  <a:pt x="198501" y="371475"/>
                </a:lnTo>
                <a:cubicBezTo>
                  <a:pt x="207655" y="280003"/>
                  <a:pt x="280003" y="207655"/>
                  <a:pt x="371475" y="198501"/>
                </a:cubicBezTo>
                <a:lnTo>
                  <a:pt x="371475" y="276225"/>
                </a:lnTo>
                <a:lnTo>
                  <a:pt x="409575" y="276225"/>
                </a:lnTo>
                <a:lnTo>
                  <a:pt x="409575" y="198501"/>
                </a:lnTo>
                <a:cubicBezTo>
                  <a:pt x="501047" y="207655"/>
                  <a:pt x="573395" y="280003"/>
                  <a:pt x="582549" y="371475"/>
                </a:cubicBezTo>
                <a:lnTo>
                  <a:pt x="504825" y="371475"/>
                </a:lnTo>
                <a:lnTo>
                  <a:pt x="504825" y="409575"/>
                </a:lnTo>
                <a:close/>
                <a:moveTo>
                  <a:pt x="371475" y="114300"/>
                </a:moveTo>
                <a:lnTo>
                  <a:pt x="371475" y="160306"/>
                </a:lnTo>
                <a:cubicBezTo>
                  <a:pt x="258979" y="169755"/>
                  <a:pt x="169710" y="258983"/>
                  <a:pt x="160211" y="371475"/>
                </a:cubicBezTo>
                <a:lnTo>
                  <a:pt x="114300" y="371475"/>
                </a:lnTo>
                <a:cubicBezTo>
                  <a:pt x="124096" y="233703"/>
                  <a:pt x="233703" y="124096"/>
                  <a:pt x="371475" y="114300"/>
                </a:cubicBezTo>
                <a:close/>
                <a:moveTo>
                  <a:pt x="114300" y="409575"/>
                </a:moveTo>
                <a:lnTo>
                  <a:pt x="160306" y="409575"/>
                </a:lnTo>
                <a:cubicBezTo>
                  <a:pt x="169755" y="522071"/>
                  <a:pt x="258983" y="611340"/>
                  <a:pt x="371475" y="620840"/>
                </a:cubicBezTo>
                <a:lnTo>
                  <a:pt x="371475" y="666750"/>
                </a:lnTo>
                <a:cubicBezTo>
                  <a:pt x="233703" y="656955"/>
                  <a:pt x="124096" y="547348"/>
                  <a:pt x="114300" y="409575"/>
                </a:cubicBezTo>
                <a:close/>
                <a:moveTo>
                  <a:pt x="409575" y="666750"/>
                </a:moveTo>
                <a:lnTo>
                  <a:pt x="409575" y="620840"/>
                </a:lnTo>
                <a:cubicBezTo>
                  <a:pt x="522104" y="611384"/>
                  <a:pt x="611384" y="522104"/>
                  <a:pt x="620840" y="409575"/>
                </a:cubicBezTo>
                <a:lnTo>
                  <a:pt x="666750" y="409575"/>
                </a:lnTo>
                <a:cubicBezTo>
                  <a:pt x="656955" y="547348"/>
                  <a:pt x="547348" y="656955"/>
                  <a:pt x="409575" y="666750"/>
                </a:cubicBezTo>
                <a:close/>
                <a:moveTo>
                  <a:pt x="620840" y="371475"/>
                </a:moveTo>
                <a:cubicBezTo>
                  <a:pt x="611384" y="258946"/>
                  <a:pt x="522104" y="169666"/>
                  <a:pt x="409575" y="160211"/>
                </a:cubicBezTo>
                <a:lnTo>
                  <a:pt x="409575" y="114300"/>
                </a:lnTo>
                <a:cubicBezTo>
                  <a:pt x="547348" y="124096"/>
                  <a:pt x="656955" y="233703"/>
                  <a:pt x="666750" y="371475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2E9BB37-896D-43C8-AF83-B88083C17C0C}"/>
              </a:ext>
            </a:extLst>
          </p:cNvPr>
          <p:cNvSpPr txBox="1"/>
          <p:nvPr/>
        </p:nvSpPr>
        <p:spPr>
          <a:xfrm>
            <a:off x="1681660" y="446728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获取参数列表和表达式列表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60A3CE9-F4CA-42D8-AB39-5F1AAAECD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474" y="2431594"/>
            <a:ext cx="3013877" cy="34321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70DCA61-A328-482F-9D0C-72763C9EF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9680" y="3363082"/>
            <a:ext cx="3415279" cy="304031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64A81987-3957-4669-8C40-29CD04A71430}"/>
              </a:ext>
            </a:extLst>
          </p:cNvPr>
          <p:cNvSpPr txBox="1"/>
          <p:nvPr/>
        </p:nvSpPr>
        <p:spPr>
          <a:xfrm>
            <a:off x="6933180" y="2858987"/>
            <a:ext cx="383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thisValue</a:t>
            </a:r>
            <a:r>
              <a:rPr lang="zh-CN" altLang="en-US" dirty="0"/>
              <a:t>用来遍历</a:t>
            </a:r>
            <a:r>
              <a:rPr lang="en-US" altLang="zh-CN" dirty="0" err="1"/>
              <a:t>tmp</a:t>
            </a:r>
            <a:r>
              <a:rPr lang="zh-CN" altLang="en-US" dirty="0"/>
              <a:t>中的表达式值。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689186A3-1FC3-4CDA-81CD-6EF746AA5D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9680" y="4392995"/>
            <a:ext cx="3440759" cy="1432809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25DB22FD-36B8-4D7F-A03A-EDBCDB7B73E7}"/>
              </a:ext>
            </a:extLst>
          </p:cNvPr>
          <p:cNvSpPr txBox="1"/>
          <p:nvPr/>
        </p:nvSpPr>
        <p:spPr>
          <a:xfrm>
            <a:off x="6933180" y="3724514"/>
            <a:ext cx="383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把参数列表中的参数和表达式中的值对应起来：</a:t>
            </a:r>
          </a:p>
        </p:txBody>
      </p:sp>
    </p:spTree>
    <p:extLst>
      <p:ext uri="{BB962C8B-B14F-4D97-AF65-F5344CB8AC3E}">
        <p14:creationId xmlns:p14="http://schemas.microsoft.com/office/powerpoint/2010/main" val="977070676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3EBF6-493D-4438-9E14-73BF1549C5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6302" y="2384548"/>
            <a:ext cx="870751" cy="757130"/>
          </a:xfrm>
        </p:spPr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7EDFC20-D7B3-46A7-88AA-B24E07CF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728" y="2078754"/>
            <a:ext cx="2031325" cy="53553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结果展示</a:t>
            </a:r>
            <a:endParaRPr lang="af-ZA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F9A62C-D7E0-49B4-BFB2-B958EA13C278}"/>
              </a:ext>
            </a:extLst>
          </p:cNvPr>
          <p:cNvSpPr txBox="1"/>
          <p:nvPr/>
        </p:nvSpPr>
        <p:spPr>
          <a:xfrm>
            <a:off x="3877253" y="2551330"/>
            <a:ext cx="410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256898151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825A15E9-1853-4D63-9AB4-64BF30072D75}"/>
              </a:ext>
            </a:extLst>
          </p:cNvPr>
          <p:cNvSpPr/>
          <p:nvPr/>
        </p:nvSpPr>
        <p:spPr>
          <a:xfrm>
            <a:off x="10172700" y="4590968"/>
            <a:ext cx="1323975" cy="1200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DDC5EF-F92F-4DAC-9C8E-A2D453ECE46B}"/>
              </a:ext>
            </a:extLst>
          </p:cNvPr>
          <p:cNvSpPr/>
          <p:nvPr/>
        </p:nvSpPr>
        <p:spPr>
          <a:xfrm>
            <a:off x="1774825" y="1242915"/>
            <a:ext cx="1323975" cy="1714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BC9CD31-C35F-4C89-A7C6-AE5363ACCFDC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0479E1F-E2FD-4462-8E60-25F721252800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0E0C2CE-F243-4C72-BEB4-03B50FA4FFA2}"/>
              </a:ext>
            </a:extLst>
          </p:cNvPr>
          <p:cNvSpPr txBox="1"/>
          <p:nvPr/>
        </p:nvSpPr>
        <p:spPr>
          <a:xfrm>
            <a:off x="1421149" y="91811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多值赋值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A5048FE-1B0D-461B-8866-FCCEE542C958}"/>
              </a:ext>
            </a:extLst>
          </p:cNvPr>
          <p:cNvGrpSpPr/>
          <p:nvPr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2EBDFC0-3458-4DDC-8F51-A56DFE493F89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12F9653-2F86-49C1-A5B2-97D97B65E2A1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8926632-0850-4153-BE1D-D2CE20295BFF}"/>
              </a:ext>
            </a:extLst>
          </p:cNvPr>
          <p:cNvSpPr/>
          <p:nvPr/>
        </p:nvSpPr>
        <p:spPr>
          <a:xfrm>
            <a:off x="698593" y="5299052"/>
            <a:ext cx="84230" cy="1873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C200643-7E35-45A7-9654-06A68A12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907" y="1719750"/>
            <a:ext cx="4206605" cy="419898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927B363-5A2B-493D-86D2-F44A28C4ED79}"/>
              </a:ext>
            </a:extLst>
          </p:cNvPr>
          <p:cNvSpPr txBox="1"/>
          <p:nvPr/>
        </p:nvSpPr>
        <p:spPr>
          <a:xfrm>
            <a:off x="6047522" y="1666867"/>
            <a:ext cx="43696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Case 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实现变量间值的交换。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Case 2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实现变量间值的交换的同时，为其中一个变量赋一个新值。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554872-E479-421A-A0B0-4EB964F28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68159"/>
            <a:ext cx="2368690" cy="82280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DB62AA-17E6-406D-A812-BE7AEBC47785}"/>
              </a:ext>
            </a:extLst>
          </p:cNvPr>
          <p:cNvSpPr txBox="1"/>
          <p:nvPr/>
        </p:nvSpPr>
        <p:spPr>
          <a:xfrm>
            <a:off x="6009919" y="4650677"/>
            <a:ext cx="1648678" cy="47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结果截图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61618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825A15E9-1853-4D63-9AB4-64BF30072D75}"/>
              </a:ext>
            </a:extLst>
          </p:cNvPr>
          <p:cNvSpPr/>
          <p:nvPr/>
        </p:nvSpPr>
        <p:spPr>
          <a:xfrm>
            <a:off x="10172700" y="4590968"/>
            <a:ext cx="1323975" cy="1200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DDC5EF-F92F-4DAC-9C8E-A2D453ECE46B}"/>
              </a:ext>
            </a:extLst>
          </p:cNvPr>
          <p:cNvSpPr/>
          <p:nvPr/>
        </p:nvSpPr>
        <p:spPr>
          <a:xfrm>
            <a:off x="1774825" y="1242915"/>
            <a:ext cx="1323975" cy="1714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BC9CD31-C35F-4C89-A7C6-AE5363ACCFDC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0479E1F-E2FD-4462-8E60-25F721252800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0E0C2CE-F243-4C72-BEB4-03B50FA4FFA2}"/>
              </a:ext>
            </a:extLst>
          </p:cNvPr>
          <p:cNvSpPr txBox="1"/>
          <p:nvPr/>
        </p:nvSpPr>
        <p:spPr>
          <a:xfrm>
            <a:off x="1053389" y="63948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快速排序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A5048FE-1B0D-461B-8866-FCCEE542C958}"/>
              </a:ext>
            </a:extLst>
          </p:cNvPr>
          <p:cNvGrpSpPr/>
          <p:nvPr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2EBDFC0-3458-4DDC-8F51-A56DFE493F89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12F9653-2F86-49C1-A5B2-97D97B65E2A1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8926632-0850-4153-BE1D-D2CE20295BFF}"/>
              </a:ext>
            </a:extLst>
          </p:cNvPr>
          <p:cNvSpPr/>
          <p:nvPr/>
        </p:nvSpPr>
        <p:spPr>
          <a:xfrm>
            <a:off x="698593" y="5299052"/>
            <a:ext cx="84230" cy="1873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65E10A1-9157-4308-92CA-CBA33EEAF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031" y="722019"/>
            <a:ext cx="4780839" cy="5060966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0D06F19-E0D8-40CC-99F9-B46E9056B43E}"/>
              </a:ext>
            </a:extLst>
          </p:cNvPr>
          <p:cNvSpPr txBox="1"/>
          <p:nvPr/>
        </p:nvSpPr>
        <p:spPr>
          <a:xfrm>
            <a:off x="1036174" y="1239650"/>
            <a:ext cx="2000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</a:rPr>
              <a:t>Quick Sort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49AF946-850C-4388-8265-7BE6D3D37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955" y="3258682"/>
            <a:ext cx="2912246" cy="52321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5D88BC0D-D90E-4A74-B908-FD992307A9B4}"/>
              </a:ext>
            </a:extLst>
          </p:cNvPr>
          <p:cNvSpPr txBox="1"/>
          <p:nvPr/>
        </p:nvSpPr>
        <p:spPr>
          <a:xfrm>
            <a:off x="1086525" y="28123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宏定义的使用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0CBDB25-5A18-45DD-9355-4D88282AE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956" y="3834724"/>
            <a:ext cx="2912245" cy="194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71467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825A15E9-1853-4D63-9AB4-64BF30072D75}"/>
              </a:ext>
            </a:extLst>
          </p:cNvPr>
          <p:cNvSpPr/>
          <p:nvPr/>
        </p:nvSpPr>
        <p:spPr>
          <a:xfrm>
            <a:off x="10172700" y="4590968"/>
            <a:ext cx="1323975" cy="1200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DDC5EF-F92F-4DAC-9C8E-A2D453ECE46B}"/>
              </a:ext>
            </a:extLst>
          </p:cNvPr>
          <p:cNvSpPr/>
          <p:nvPr/>
        </p:nvSpPr>
        <p:spPr>
          <a:xfrm>
            <a:off x="1774825" y="1242915"/>
            <a:ext cx="1323975" cy="1714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BC9CD31-C35F-4C89-A7C6-AE5363ACCFDC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0479E1F-E2FD-4462-8E60-25F721252800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0E0C2CE-F243-4C72-BEB4-03B50FA4FFA2}"/>
              </a:ext>
            </a:extLst>
          </p:cNvPr>
          <p:cNvSpPr txBox="1"/>
          <p:nvPr/>
        </p:nvSpPr>
        <p:spPr>
          <a:xfrm>
            <a:off x="1023325" y="130327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矩阵乘法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A5048FE-1B0D-461B-8866-FCCEE542C958}"/>
              </a:ext>
            </a:extLst>
          </p:cNvPr>
          <p:cNvGrpSpPr/>
          <p:nvPr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2EBDFC0-3458-4DDC-8F51-A56DFE493F89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12F9653-2F86-49C1-A5B2-97D97B65E2A1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8926632-0850-4153-BE1D-D2CE20295BFF}"/>
              </a:ext>
            </a:extLst>
          </p:cNvPr>
          <p:cNvSpPr/>
          <p:nvPr/>
        </p:nvSpPr>
        <p:spPr>
          <a:xfrm>
            <a:off x="698593" y="5299052"/>
            <a:ext cx="84230" cy="1873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06F19-E0D8-40CC-99F9-B46E9056B43E}"/>
              </a:ext>
            </a:extLst>
          </p:cNvPr>
          <p:cNvSpPr txBox="1"/>
          <p:nvPr/>
        </p:nvSpPr>
        <p:spPr>
          <a:xfrm>
            <a:off x="1053389" y="1865334"/>
            <a:ext cx="21643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Matrix </a:t>
            </a:r>
          </a:p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Multiplication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7C4A3A-8687-423D-9624-1BD5B7EAC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264" y="1303270"/>
            <a:ext cx="5572125" cy="367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78426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825A15E9-1853-4D63-9AB4-64BF30072D75}"/>
              </a:ext>
            </a:extLst>
          </p:cNvPr>
          <p:cNvSpPr/>
          <p:nvPr/>
        </p:nvSpPr>
        <p:spPr>
          <a:xfrm>
            <a:off x="10172700" y="4590968"/>
            <a:ext cx="1323975" cy="1200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DDC5EF-F92F-4DAC-9C8E-A2D453ECE46B}"/>
              </a:ext>
            </a:extLst>
          </p:cNvPr>
          <p:cNvSpPr/>
          <p:nvPr/>
        </p:nvSpPr>
        <p:spPr>
          <a:xfrm>
            <a:off x="1774825" y="1242915"/>
            <a:ext cx="1323975" cy="1714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BC9CD31-C35F-4C89-A7C6-AE5363ACCFDC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0479E1F-E2FD-4462-8E60-25F721252800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0E0C2CE-F243-4C72-BEB4-03B50FA4FFA2}"/>
              </a:ext>
            </a:extLst>
          </p:cNvPr>
          <p:cNvSpPr txBox="1"/>
          <p:nvPr/>
        </p:nvSpPr>
        <p:spPr>
          <a:xfrm>
            <a:off x="1774825" y="129600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选课助手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A5048FE-1B0D-461B-8866-FCCEE542C958}"/>
              </a:ext>
            </a:extLst>
          </p:cNvPr>
          <p:cNvGrpSpPr/>
          <p:nvPr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2EBDFC0-3458-4DDC-8F51-A56DFE493F89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12F9653-2F86-49C1-A5B2-97D97B65E2A1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8926632-0850-4153-BE1D-D2CE20295BFF}"/>
              </a:ext>
            </a:extLst>
          </p:cNvPr>
          <p:cNvSpPr/>
          <p:nvPr/>
        </p:nvSpPr>
        <p:spPr>
          <a:xfrm>
            <a:off x="698593" y="5299052"/>
            <a:ext cx="84230" cy="1873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06F19-E0D8-40CC-99F9-B46E9056B43E}"/>
              </a:ext>
            </a:extLst>
          </p:cNvPr>
          <p:cNvSpPr txBox="1"/>
          <p:nvPr/>
        </p:nvSpPr>
        <p:spPr>
          <a:xfrm>
            <a:off x="1806126" y="1871530"/>
            <a:ext cx="18053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</a:rPr>
              <a:t>Course</a:t>
            </a:r>
          </a:p>
          <a:p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</a:rPr>
              <a:t>Assistant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06D2B0-F285-435E-84A6-41DDE0AAA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62" y="1501260"/>
            <a:ext cx="4301109" cy="370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64492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F12C8F5-BEE9-4900-8632-B356DF153A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语法介绍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201CF0-BA0B-4C13-A6A1-816588CE4F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66008" y="4440286"/>
            <a:ext cx="1415772" cy="331116"/>
          </a:xfrm>
        </p:spPr>
        <p:txBody>
          <a:bodyPr/>
          <a:lstStyle/>
          <a:p>
            <a:r>
              <a:rPr lang="zh-CN" altLang="en-US" dirty="0"/>
              <a:t>框架工具</a:t>
            </a:r>
            <a:endParaRPr lang="af-ZA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9B8BB6-B49E-4D85-9B77-D1456A376F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1554" y="4440286"/>
            <a:ext cx="1415772" cy="331116"/>
          </a:xfrm>
        </p:spPr>
        <p:txBody>
          <a:bodyPr/>
          <a:lstStyle/>
          <a:p>
            <a:r>
              <a:rPr lang="zh-CN" altLang="en-US" dirty="0"/>
              <a:t>进阶主题</a:t>
            </a:r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A12B5103-6829-4D2C-AB02-772AD8BAF6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77101" y="4440286"/>
            <a:ext cx="1415772" cy="331116"/>
          </a:xfrm>
        </p:spPr>
        <p:txBody>
          <a:bodyPr/>
          <a:lstStyle/>
          <a:p>
            <a:r>
              <a:rPr lang="zh-CN" altLang="en-US" dirty="0"/>
              <a:t>结果展示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8CBC54-EFFA-4667-9511-939D3126B1C9}"/>
              </a:ext>
            </a:extLst>
          </p:cNvPr>
          <p:cNvSpPr txBox="1"/>
          <p:nvPr/>
        </p:nvSpPr>
        <p:spPr>
          <a:xfrm>
            <a:off x="2151326" y="4694456"/>
            <a:ext cx="202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Grammar Introduction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60E70A-D4C3-4DFF-A5AE-DDDCDC9800CC}"/>
              </a:ext>
            </a:extLst>
          </p:cNvPr>
          <p:cNvSpPr txBox="1"/>
          <p:nvPr/>
        </p:nvSpPr>
        <p:spPr>
          <a:xfrm>
            <a:off x="7431656" y="4694456"/>
            <a:ext cx="202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Advance</a:t>
            </a:r>
          </a:p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Topics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077DEE-92BB-46A2-A01D-A52F51801A96}"/>
              </a:ext>
            </a:extLst>
          </p:cNvPr>
          <p:cNvSpPr txBox="1"/>
          <p:nvPr/>
        </p:nvSpPr>
        <p:spPr>
          <a:xfrm>
            <a:off x="10087202" y="4711452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Results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56136397-1B4B-4E06-B0AF-C731C7E4AABE}"/>
              </a:ext>
            </a:extLst>
          </p:cNvPr>
          <p:cNvSpPr txBox="1">
            <a:spLocks/>
          </p:cNvSpPr>
          <p:nvPr/>
        </p:nvSpPr>
        <p:spPr>
          <a:xfrm>
            <a:off x="7382988" y="2073004"/>
            <a:ext cx="1723549" cy="68942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l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dirty="0"/>
              <a:t>目录</a:t>
            </a:r>
            <a:endParaRPr lang="af-ZA" altLang="zh-CN" sz="6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65129D2-6914-4622-80C2-D3E15FDC9C6B}"/>
              </a:ext>
            </a:extLst>
          </p:cNvPr>
          <p:cNvSpPr txBox="1"/>
          <p:nvPr/>
        </p:nvSpPr>
        <p:spPr>
          <a:xfrm>
            <a:off x="4760345" y="4694455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framework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687861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18F4086-835B-4BBE-AEAE-E6BD2EB88989}"/>
              </a:ext>
            </a:extLst>
          </p:cNvPr>
          <p:cNvSpPr txBox="1"/>
          <p:nvPr/>
        </p:nvSpPr>
        <p:spPr>
          <a:xfrm rot="16200000">
            <a:off x="6394882" y="4862258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600" dirty="0">
                <a:solidFill>
                  <a:schemeClr val="tx1">
                    <a:alpha val="10000"/>
                  </a:schemeClr>
                </a:solidFill>
              </a:rPr>
              <a:t>2021</a:t>
            </a:r>
            <a:endParaRPr lang="zh-CN" altLang="en-US" sz="3600" spc="600" dirty="0">
              <a:solidFill>
                <a:schemeClr val="tx1">
                  <a:alpha val="10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D05DAD-ABC1-46C3-BE2D-C56C6E40E9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816" y="2032114"/>
            <a:ext cx="5315879" cy="107721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0" dirty="0"/>
              <a:t>Thank you</a:t>
            </a:r>
            <a:endParaRPr lang="zh-CN" altLang="en-US" sz="80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81C1E4-A6FE-4B8E-AFE4-3F9C3B7A2D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7261" y="4151835"/>
            <a:ext cx="1723549" cy="258532"/>
          </a:xfrm>
        </p:spPr>
        <p:txBody>
          <a:bodyPr/>
          <a:lstStyle/>
          <a:p>
            <a:r>
              <a:rPr lang="zh-CN" altLang="en-US" dirty="0"/>
              <a:t>毕邹彬，吴韬，刘馨宇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E4AB53-5A09-4103-85D3-85AC4843B5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6909" y="4549085"/>
            <a:ext cx="1080745" cy="258532"/>
          </a:xfrm>
        </p:spPr>
        <p:txBody>
          <a:bodyPr/>
          <a:lstStyle/>
          <a:p>
            <a:r>
              <a:rPr lang="en-US" altLang="zh-CN" dirty="0"/>
              <a:t>2021/ 06 / 22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3BF8900-A576-4A60-8181-5B7317FABD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6434" y="1565891"/>
            <a:ext cx="1988686" cy="341632"/>
          </a:xfrm>
        </p:spPr>
        <p:txBody>
          <a:bodyPr/>
          <a:lstStyle/>
          <a:p>
            <a:r>
              <a:rPr lang="en-US" altLang="zh-CN" dirty="0"/>
              <a:t>Compiling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352194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3EBF6-493D-4438-9E14-73BF1549C5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6302" y="2384548"/>
            <a:ext cx="870751" cy="757130"/>
          </a:xfrm>
        </p:spPr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7EDFC20-D7B3-46A7-88AA-B24E07CF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728" y="2078754"/>
            <a:ext cx="2031325" cy="53553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语法介绍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C90213-4BB5-4C4F-A325-5668C91A2633}"/>
              </a:ext>
            </a:extLst>
          </p:cNvPr>
          <p:cNvSpPr txBox="1"/>
          <p:nvPr/>
        </p:nvSpPr>
        <p:spPr>
          <a:xfrm>
            <a:off x="3845068" y="2585710"/>
            <a:ext cx="410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Grammar Introduction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614575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7F2C18F-1BBC-4CC7-BEA0-527738C9AEFC}"/>
              </a:ext>
            </a:extLst>
          </p:cNvPr>
          <p:cNvSpPr/>
          <p:nvPr/>
        </p:nvSpPr>
        <p:spPr>
          <a:xfrm>
            <a:off x="4925036" y="2842121"/>
            <a:ext cx="43973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内置类型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float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数组类型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BD69CF-03D6-4C94-B950-6A978B152BE0}"/>
              </a:ext>
            </a:extLst>
          </p:cNvPr>
          <p:cNvSpPr txBox="1"/>
          <p:nvPr/>
        </p:nvSpPr>
        <p:spPr>
          <a:xfrm>
            <a:off x="4925036" y="22922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数据类型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DE8162-F674-4D1C-BC15-CB84F18B2F93}"/>
              </a:ext>
            </a:extLst>
          </p:cNvPr>
          <p:cNvGrpSpPr/>
          <p:nvPr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9365051-FD98-41F3-AB1E-665829E149C0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E02F872-DC0F-4810-A9DD-EABB7B5513CD}"/>
                </a:ext>
              </a:extLst>
            </p:cNvPr>
            <p:cNvCxnSpPr/>
            <p:nvPr/>
          </p:nvCxnSpPr>
          <p:spPr>
            <a:xfrm>
              <a:off x="11118850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B86C2899-684C-4988-A060-C7872F3DBD89}"/>
              </a:ext>
            </a:extLst>
          </p:cNvPr>
          <p:cNvSpPr/>
          <p:nvPr/>
        </p:nvSpPr>
        <p:spPr>
          <a:xfrm>
            <a:off x="4925036" y="4492140"/>
            <a:ext cx="4397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一元操作：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MINUS,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二元操作：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ADD, SUB, MUL, DIV, MOD, AND, OR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49D2200-0A7F-4054-B254-A76884330126}"/>
              </a:ext>
            </a:extLst>
          </p:cNvPr>
          <p:cNvSpPr txBox="1"/>
          <p:nvPr/>
        </p:nvSpPr>
        <p:spPr>
          <a:xfrm>
            <a:off x="4925036" y="396028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表达式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FFB8BC0-B83B-4E7F-8CE3-81AF6AF9E974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237C044-0447-4E3D-AB72-8C98BE5C3E07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66" y="495734"/>
            <a:ext cx="1826141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语法介绍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43A8BD7-46E5-44AF-BA70-AF3C7455D298}"/>
              </a:ext>
            </a:extLst>
          </p:cNvPr>
          <p:cNvSpPr txBox="1"/>
          <p:nvPr/>
        </p:nvSpPr>
        <p:spPr>
          <a:xfrm>
            <a:off x="597866" y="928360"/>
            <a:ext cx="4107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Grammar </a:t>
            </a:r>
          </a:p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253013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7F2C18F-1BBC-4CC7-BEA0-527738C9AEFC}"/>
              </a:ext>
            </a:extLst>
          </p:cNvPr>
          <p:cNvSpPr/>
          <p:nvPr/>
        </p:nvSpPr>
        <p:spPr>
          <a:xfrm>
            <a:off x="4925036" y="2842121"/>
            <a:ext cx="43973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赋值语句（支持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多个变量同时赋值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流程控制语句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分支语句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if, if-else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循环语句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while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BD69CF-03D6-4C94-B950-6A978B152BE0}"/>
              </a:ext>
            </a:extLst>
          </p:cNvPr>
          <p:cNvSpPr txBox="1"/>
          <p:nvPr/>
        </p:nvSpPr>
        <p:spPr>
          <a:xfrm>
            <a:off x="4925036" y="229227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语句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DE8162-F674-4D1C-BC15-CB84F18B2F93}"/>
              </a:ext>
            </a:extLst>
          </p:cNvPr>
          <p:cNvGrpSpPr/>
          <p:nvPr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9365051-FD98-41F3-AB1E-665829E149C0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E02F872-DC0F-4810-A9DD-EABB7B5513CD}"/>
                </a:ext>
              </a:extLst>
            </p:cNvPr>
            <p:cNvCxnSpPr/>
            <p:nvPr/>
          </p:nvCxnSpPr>
          <p:spPr>
            <a:xfrm>
              <a:off x="11118850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B86C2899-684C-4988-A060-C7872F3DBD89}"/>
              </a:ext>
            </a:extLst>
          </p:cNvPr>
          <p:cNvSpPr/>
          <p:nvPr/>
        </p:nvSpPr>
        <p:spPr>
          <a:xfrm>
            <a:off x="4925036" y="4492140"/>
            <a:ext cx="43973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函数的声明、定义、调用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函数：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printf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scanf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函数的值传递，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类型变量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函数多值返回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49D2200-0A7F-4054-B254-A76884330126}"/>
              </a:ext>
            </a:extLst>
          </p:cNvPr>
          <p:cNvSpPr txBox="1"/>
          <p:nvPr/>
        </p:nvSpPr>
        <p:spPr>
          <a:xfrm>
            <a:off x="4925036" y="39602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FFB8BC0-B83B-4E7F-8CE3-81AF6AF9E974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237C044-0447-4E3D-AB72-8C98BE5C3E07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66" y="495734"/>
            <a:ext cx="1826141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语法介绍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43A8BD7-46E5-44AF-BA70-AF3C7455D298}"/>
              </a:ext>
            </a:extLst>
          </p:cNvPr>
          <p:cNvSpPr txBox="1"/>
          <p:nvPr/>
        </p:nvSpPr>
        <p:spPr>
          <a:xfrm>
            <a:off x="597866" y="928360"/>
            <a:ext cx="4107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Grammar </a:t>
            </a:r>
          </a:p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C3965E9-CEB7-4259-B26C-5BEBB1369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89" y="2921724"/>
            <a:ext cx="2729834" cy="32353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F1E9981-64AD-4A3A-90F8-32E2D1DFDEB5}"/>
              </a:ext>
            </a:extLst>
          </p:cNvPr>
          <p:cNvSpPr txBox="1"/>
          <p:nvPr/>
        </p:nvSpPr>
        <p:spPr>
          <a:xfrm>
            <a:off x="725805" y="248738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函数定义格式：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B97A8F-5E43-40F3-985B-3AD4171B0582}"/>
              </a:ext>
            </a:extLst>
          </p:cNvPr>
          <p:cNvSpPr txBox="1"/>
          <p:nvPr/>
        </p:nvSpPr>
        <p:spPr>
          <a:xfrm>
            <a:off x="725805" y="337621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函数调用格式：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17C35EA-35A0-4AE3-8EE4-DFAB6C188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89" y="4136034"/>
            <a:ext cx="2729834" cy="316946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61083F15-6D40-4B4A-B23A-5735975CDEA8}"/>
              </a:ext>
            </a:extLst>
          </p:cNvPr>
          <p:cNvSpPr/>
          <p:nvPr/>
        </p:nvSpPr>
        <p:spPr>
          <a:xfrm>
            <a:off x="969364" y="3776320"/>
            <a:ext cx="43973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以快速排序为例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651725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FFDE8162-F674-4D1C-BC15-CB84F18B2F93}"/>
              </a:ext>
            </a:extLst>
          </p:cNvPr>
          <p:cNvGrpSpPr/>
          <p:nvPr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9365051-FD98-41F3-AB1E-665829E149C0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E02F872-DC0F-4810-A9DD-EABB7B5513CD}"/>
                </a:ext>
              </a:extLst>
            </p:cNvPr>
            <p:cNvCxnSpPr/>
            <p:nvPr/>
          </p:nvCxnSpPr>
          <p:spPr>
            <a:xfrm>
              <a:off x="11118850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FFB8BC0-B83B-4E7F-8CE3-81AF6AF9E974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237C044-0447-4E3D-AB72-8C98BE5C3E07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66" y="495734"/>
            <a:ext cx="1826141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语法介绍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43A8BD7-46E5-44AF-BA70-AF3C7455D298}"/>
              </a:ext>
            </a:extLst>
          </p:cNvPr>
          <p:cNvSpPr txBox="1"/>
          <p:nvPr/>
        </p:nvSpPr>
        <p:spPr>
          <a:xfrm>
            <a:off x="597866" y="928360"/>
            <a:ext cx="4107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Grammar </a:t>
            </a:r>
          </a:p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869F8C8-F472-40B3-A419-87B7228B9570}"/>
              </a:ext>
            </a:extLst>
          </p:cNvPr>
          <p:cNvSpPr txBox="1"/>
          <p:nvPr/>
        </p:nvSpPr>
        <p:spPr>
          <a:xfrm>
            <a:off x="2981163" y="155930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函数多值返回：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D9E37B-E98E-4C8B-87D6-B8B014B17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041" y="2060456"/>
            <a:ext cx="4285821" cy="35031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524926-BB1E-43EA-9E3F-EDAAFEA51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288" y="2882038"/>
            <a:ext cx="1823137" cy="25711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6889E590-7714-4639-B25B-87C63632FD8E}"/>
              </a:ext>
            </a:extLst>
          </p:cNvPr>
          <p:cNvSpPr/>
          <p:nvPr/>
        </p:nvSpPr>
        <p:spPr>
          <a:xfrm>
            <a:off x="7949080" y="1959412"/>
            <a:ext cx="25235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函数支持多值返回，可以使用多个变量接收函数的返回值。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108535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3EBF6-493D-4438-9E14-73BF1549C5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6302" y="2384548"/>
            <a:ext cx="870751" cy="757130"/>
          </a:xfrm>
        </p:spPr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7EDFC20-D7B3-46A7-88AA-B24E07CF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728" y="2078754"/>
            <a:ext cx="2031325" cy="53553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框架工具</a:t>
            </a:r>
            <a:endParaRPr lang="af-ZA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F9A62C-D7E0-49B4-BFB2-B958EA13C278}"/>
              </a:ext>
            </a:extLst>
          </p:cNvPr>
          <p:cNvSpPr txBox="1"/>
          <p:nvPr/>
        </p:nvSpPr>
        <p:spPr>
          <a:xfrm>
            <a:off x="3886778" y="2551330"/>
            <a:ext cx="410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1517167914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0D5147E7-2847-4FBA-9123-6D7AA7D9C318}"/>
              </a:ext>
            </a:extLst>
          </p:cNvPr>
          <p:cNvSpPr/>
          <p:nvPr/>
        </p:nvSpPr>
        <p:spPr>
          <a:xfrm>
            <a:off x="8975725" y="1273058"/>
            <a:ext cx="1439234" cy="30311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B90DDF-23E1-4C2E-B48E-C099115B2CB5}"/>
              </a:ext>
            </a:extLst>
          </p:cNvPr>
          <p:cNvSpPr/>
          <p:nvPr/>
        </p:nvSpPr>
        <p:spPr>
          <a:xfrm>
            <a:off x="-9041" y="2867640"/>
            <a:ext cx="3239604" cy="3990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40" y="495734"/>
            <a:ext cx="1826141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框架工具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DBAFAE4-A1B4-48BA-B9B5-D998F7492A55}"/>
              </a:ext>
            </a:extLst>
          </p:cNvPr>
          <p:cNvSpPr/>
          <p:nvPr/>
        </p:nvSpPr>
        <p:spPr>
          <a:xfrm>
            <a:off x="2348706" y="2090172"/>
            <a:ext cx="83620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Flex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实现词法分析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Bison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实现语法分析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LLVM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实现代码优化、中间代码生成、目标代码生成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D3.JS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可视化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BC9CD31-C35F-4C89-A7C6-AE5363ACCFDC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0479E1F-E2FD-4462-8E60-25F721252800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9A74B80-CFB3-44D3-9A73-5A3BE1AD339F}"/>
              </a:ext>
            </a:extLst>
          </p:cNvPr>
          <p:cNvSpPr txBox="1"/>
          <p:nvPr/>
        </p:nvSpPr>
        <p:spPr>
          <a:xfrm>
            <a:off x="595590" y="915821"/>
            <a:ext cx="410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3904995642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3B594DF-D7B1-45A3-BD0D-58A3EA44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776" y="982021"/>
            <a:ext cx="5814224" cy="5487514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0D5147E7-2847-4FBA-9123-6D7AA7D9C318}"/>
              </a:ext>
            </a:extLst>
          </p:cNvPr>
          <p:cNvSpPr/>
          <p:nvPr/>
        </p:nvSpPr>
        <p:spPr>
          <a:xfrm>
            <a:off x="10057441" y="1146653"/>
            <a:ext cx="1439234" cy="30311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B90DDF-23E1-4C2E-B48E-C099115B2CB5}"/>
              </a:ext>
            </a:extLst>
          </p:cNvPr>
          <p:cNvSpPr/>
          <p:nvPr/>
        </p:nvSpPr>
        <p:spPr>
          <a:xfrm>
            <a:off x="-590029" y="3210540"/>
            <a:ext cx="3239604" cy="3990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40" y="495734"/>
            <a:ext cx="1826141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框架工具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BC9CD31-C35F-4C89-A7C6-AE5363ACCFDC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0479E1F-E2FD-4462-8E60-25F721252800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9A74B80-CFB3-44D3-9A73-5A3BE1AD339F}"/>
              </a:ext>
            </a:extLst>
          </p:cNvPr>
          <p:cNvSpPr txBox="1"/>
          <p:nvPr/>
        </p:nvSpPr>
        <p:spPr>
          <a:xfrm>
            <a:off x="595590" y="915821"/>
            <a:ext cx="410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Framework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9FCFA10-1E69-44BB-A0D3-93B90D279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438" y="1088300"/>
            <a:ext cx="3226705" cy="263747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09179F2-2BA8-4849-B0C8-5DE9097B1DEF}"/>
              </a:ext>
            </a:extLst>
          </p:cNvPr>
          <p:cNvSpPr txBox="1"/>
          <p:nvPr/>
        </p:nvSpPr>
        <p:spPr>
          <a:xfrm>
            <a:off x="8096462" y="3832057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代码及对应的语法树</a:t>
            </a:r>
          </a:p>
        </p:txBody>
      </p:sp>
    </p:spTree>
    <p:extLst>
      <p:ext uri="{BB962C8B-B14F-4D97-AF65-F5344CB8AC3E}">
        <p14:creationId xmlns:p14="http://schemas.microsoft.com/office/powerpoint/2010/main" val="1491203999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自定义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520B0621022B4CA37193CEB4BD4006" ma:contentTypeVersion="13" ma:contentTypeDescription="Create a new document." ma:contentTypeScope="" ma:versionID="cfe9ef737fb2ae655456fe470e3de886">
  <xsd:schema xmlns:xsd="http://www.w3.org/2001/XMLSchema" xmlns:xs="http://www.w3.org/2001/XMLSchema" xmlns:p="http://schemas.microsoft.com/office/2006/metadata/properties" xmlns:ns2="45e91f00-0250-4a60-970e-f6ee534b485a" xmlns:ns3="03902022-5f07-415b-99da-02f7a843c2d0" targetNamespace="http://schemas.microsoft.com/office/2006/metadata/properties" ma:root="true" ma:fieldsID="1f8918928c275871385115b2196c7a39" ns2:_="" ns3:_="">
    <xsd:import namespace="45e91f00-0250-4a60-970e-f6ee534b485a"/>
    <xsd:import namespace="03902022-5f07-415b-99da-02f7a843c2d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e91f00-0250-4a60-970e-f6ee534b485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902022-5f07-415b-99da-02f7a843c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3D684D-EF6F-4F7B-8211-64688BE7A1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474A70-BFC8-4761-970B-B1199D354F6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4233DA-3D9D-4C0F-A740-A2F2EA5D50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e91f00-0250-4a60-970e-f6ee534b485a"/>
    <ds:schemaRef ds:uri="03902022-5f07-415b-99da-02f7a843c2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2243</TotalTime>
  <Words>478</Words>
  <Application>Microsoft Office PowerPoint</Application>
  <PresentationFormat>宽屏</PresentationFormat>
  <Paragraphs>117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Arial</vt:lpstr>
      <vt:lpstr>Century Gothic</vt:lpstr>
      <vt:lpstr>Segoe UI Light</vt:lpstr>
      <vt:lpstr>Office Theme</vt:lpstr>
      <vt:lpstr>自定义设计方案</vt:lpstr>
      <vt:lpstr>PowerPoint 演示文稿</vt:lpstr>
      <vt:lpstr>PowerPoint 演示文稿</vt:lpstr>
      <vt:lpstr>语法介绍</vt:lpstr>
      <vt:lpstr>语法介绍</vt:lpstr>
      <vt:lpstr>语法介绍</vt:lpstr>
      <vt:lpstr>语法介绍</vt:lpstr>
      <vt:lpstr>框架工具</vt:lpstr>
      <vt:lpstr>框架工具</vt:lpstr>
      <vt:lpstr>框架工具</vt:lpstr>
      <vt:lpstr>进阶主题</vt:lpstr>
      <vt:lpstr>进阶主题</vt:lpstr>
      <vt:lpstr>进阶主题</vt:lpstr>
      <vt:lpstr>PowerPoint 演示文稿</vt:lpstr>
      <vt:lpstr>进阶主题</vt:lpstr>
      <vt:lpstr>结果展示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刘 馨宇</cp:lastModifiedBy>
  <cp:revision>158</cp:revision>
  <dcterms:created xsi:type="dcterms:W3CDTF">2019-07-25T02:40:13Z</dcterms:created>
  <dcterms:modified xsi:type="dcterms:W3CDTF">2021-06-27T09:07:06Z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2019-07-25T06:33:15.4457998Z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89c5bf5f-33b9-4fc1-bd99-04ee503b4f85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</Properties>
</file>