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Gill Sans MT" panose="020B0502020104020203" pitchFamily="34" charset="0"/>
      <p:regular r:id="rId9"/>
      <p:bold r:id="rId10"/>
      <p:italic r:id="rId11"/>
      <p:boldItalic r:id="rId12"/>
    </p:embeddedFont>
    <p:embeddedFont>
      <p:font typeface="Lora" pitchFamily="2" charset="0"/>
      <p:regular r:id="rId13"/>
      <p:bold r:id="rId14"/>
    </p:embeddedFont>
    <p:embeddedFont>
      <p:font typeface="Lora Bold" pitchFamily="2" charset="0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AD86D-30DC-214E-6CD1-34F3F33AF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3A2C6-E349-B79C-89F7-FC001AEE8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B65B8-E99F-9866-7029-20E69C62D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9F8CD-3CF5-E5C4-F766-CB8F7AC9C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109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8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9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84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5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83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2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19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0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216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8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6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752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4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35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67044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E32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GUI Calculator in Python with Tkinter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67044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presentation explores the development of a GUI calculator. It is built using Python and the Tkinter library. The calculator provides basic arithmetic functions.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5696602"/>
            <a:ext cx="288083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Rupesh Dewangan</a:t>
            </a:r>
            <a:endParaRPr lang="en-US" sz="2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285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93914"/>
            <a:ext cx="11430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E32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Project Overview: Functionality and Features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428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project aims to create a user-friendly calculator interface. It will support addition, subtraction, multiplication, and division. It also includes square and square root operations. A light theme will be used for visual clarity.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723811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6517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Addition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7008019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Adds two numbers.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5723811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139446" y="6517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Subtraction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4139446" y="7008019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Subtracts two numbers.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5723811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5221" y="6517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Multiplication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485221" y="7008019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Multiplies two numbers.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5723811"/>
            <a:ext cx="566976" cy="56697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30997" y="6517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Division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10830997" y="7008019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Divides two numbers.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6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345" y="524351"/>
            <a:ext cx="7809309" cy="1191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233E32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Tkinter Basics: Creating the GUI Window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67345" y="2002155"/>
            <a:ext cx="7809309" cy="915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Tkinter is Python's standard GUI library. We use it to create the main calculator window. Widgets like buttons and text fields are added. The geometry manager organizes the layout.</a:t>
            </a:r>
            <a:endParaRPr lang="en-US" sz="1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5" y="3132058"/>
            <a:ext cx="953453" cy="11440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06786" y="3322677"/>
            <a:ext cx="2383631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Import Tkinter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906786" y="3734872"/>
            <a:ext cx="6569869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 the library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45" y="4276130"/>
            <a:ext cx="953453" cy="114407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06786" y="4466749"/>
            <a:ext cx="2383631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Create Window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906786" y="4878943"/>
            <a:ext cx="6569869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Initiate root window.</a:t>
            </a:r>
            <a:endParaRPr lang="en-US" sz="15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45" y="5420201"/>
            <a:ext cx="953453" cy="114407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06786" y="5610820"/>
            <a:ext cx="2383631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Add Widgets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906786" y="6023015"/>
            <a:ext cx="6569869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 Buttons and Text Fields.</a:t>
            </a:r>
            <a:endParaRPr lang="en-US" sz="15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45" y="6564273"/>
            <a:ext cx="953453" cy="114407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906786" y="6754892"/>
            <a:ext cx="2383631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Event Loop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1906786" y="7167086"/>
            <a:ext cx="6569869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Run the loop for event handling.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9757"/>
            <a:ext cx="106410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E32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Adding Square and Square Root Functions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72164"/>
            <a:ext cx="121908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Additional functions are implemented for square and square root. These functions use the </a:t>
            </a: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math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module. Buttons for these functions are added to the layout. These functions also take input from the text field.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580436" y="3857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Import math module</a:t>
            </a:r>
            <a:endParaRPr lang="en-US" sz="2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32" y="3053120"/>
            <a:ext cx="4266724" cy="42667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969675" y="3737848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362718" y="3857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Define sqrt function</a:t>
            </a:r>
            <a:endParaRPr lang="en-US" sz="2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32" y="3053120"/>
            <a:ext cx="4266724" cy="426672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041243" y="4100870"/>
            <a:ext cx="13918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9362718" y="6161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Add sqrt Button</a:t>
            </a:r>
            <a:endParaRPr lang="en-US" sz="2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832" y="3053120"/>
            <a:ext cx="4266724" cy="426672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78817" y="6181368"/>
            <a:ext cx="1381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1580436" y="6161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Handle errors</a:t>
            </a:r>
            <a:endParaRPr lang="en-US" sz="22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832" y="3053120"/>
            <a:ext cx="4266724" cy="426672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597009" y="5818346"/>
            <a:ext cx="1406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4</a:t>
            </a:r>
            <a:endParaRPr lang="en-US" sz="2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3080" y="228600"/>
            <a:ext cx="1188720" cy="285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784" y="589359"/>
            <a:ext cx="7646432" cy="1337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233E32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Conclusion: Demonstration and Future Enhancements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48784" y="2247305"/>
            <a:ext cx="7646432" cy="1026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presentation demonstrated a functional GUI calculator in Python. Future enhancements include advanced functions and memory storage. Optimization and error handling can be improved.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1054418" y="3514844"/>
            <a:ext cx="30480" cy="4125278"/>
          </a:xfrm>
          <a:prstGeom prst="roundRect">
            <a:avLst>
              <a:gd name="adj" fmla="val 294815"/>
            </a:avLst>
          </a:prstGeom>
          <a:solidFill>
            <a:srgbClr val="D0C7C7"/>
          </a:solidFill>
          <a:ln/>
        </p:spPr>
      </p:sp>
      <p:sp>
        <p:nvSpPr>
          <p:cNvPr id="6" name="Shape 3"/>
          <p:cNvSpPr/>
          <p:nvPr/>
        </p:nvSpPr>
        <p:spPr>
          <a:xfrm>
            <a:off x="1279862" y="3980855"/>
            <a:ext cx="748784" cy="30480"/>
          </a:xfrm>
          <a:prstGeom prst="roundRect">
            <a:avLst>
              <a:gd name="adj" fmla="val 294815"/>
            </a:avLst>
          </a:prstGeom>
          <a:solidFill>
            <a:srgbClr val="D0C7C7"/>
          </a:solidFill>
          <a:ln/>
        </p:spPr>
      </p:sp>
      <p:sp>
        <p:nvSpPr>
          <p:cNvPr id="7" name="Shape 4"/>
          <p:cNvSpPr/>
          <p:nvPr/>
        </p:nvSpPr>
        <p:spPr>
          <a:xfrm>
            <a:off x="828973" y="3755469"/>
            <a:ext cx="481370" cy="481370"/>
          </a:xfrm>
          <a:prstGeom prst="roundRect">
            <a:avLst>
              <a:gd name="adj" fmla="val 18667"/>
            </a:avLst>
          </a:prstGeom>
          <a:solidFill>
            <a:srgbClr val="EAE1E1"/>
          </a:solidFill>
          <a:ln w="7620">
            <a:solidFill>
              <a:srgbClr val="D0C7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0899" y="3835718"/>
            <a:ext cx="137398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1</a:t>
            </a:r>
            <a:endParaRPr lang="en-US" sz="2500" dirty="0"/>
          </a:p>
        </p:txBody>
      </p:sp>
      <p:sp>
        <p:nvSpPr>
          <p:cNvPr id="9" name="Text 6"/>
          <p:cNvSpPr/>
          <p:nvPr/>
        </p:nvSpPr>
        <p:spPr>
          <a:xfrm>
            <a:off x="2246352" y="3728680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Demonstration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2246352" y="4191238"/>
            <a:ext cx="614886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Calculator in action.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1279862" y="5427226"/>
            <a:ext cx="748784" cy="30480"/>
          </a:xfrm>
          <a:prstGeom prst="roundRect">
            <a:avLst>
              <a:gd name="adj" fmla="val 294815"/>
            </a:avLst>
          </a:prstGeom>
          <a:solidFill>
            <a:srgbClr val="D0C7C7"/>
          </a:solidFill>
          <a:ln/>
        </p:spPr>
      </p:sp>
      <p:sp>
        <p:nvSpPr>
          <p:cNvPr id="12" name="Shape 9"/>
          <p:cNvSpPr/>
          <p:nvPr/>
        </p:nvSpPr>
        <p:spPr>
          <a:xfrm>
            <a:off x="828973" y="5201841"/>
            <a:ext cx="481370" cy="481370"/>
          </a:xfrm>
          <a:prstGeom prst="roundRect">
            <a:avLst>
              <a:gd name="adj" fmla="val 18667"/>
            </a:avLst>
          </a:prstGeom>
          <a:solidFill>
            <a:srgbClr val="EAE1E1"/>
          </a:solidFill>
          <a:ln w="7620">
            <a:solidFill>
              <a:srgbClr val="D0C7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90779" y="5282089"/>
            <a:ext cx="15763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2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2246352" y="5175052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Enhancements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2246352" y="5637609"/>
            <a:ext cx="614886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 functionality.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1279862" y="6873597"/>
            <a:ext cx="748784" cy="30480"/>
          </a:xfrm>
          <a:prstGeom prst="roundRect">
            <a:avLst>
              <a:gd name="adj" fmla="val 294815"/>
            </a:avLst>
          </a:prstGeom>
          <a:solidFill>
            <a:srgbClr val="D0C7C7"/>
          </a:solidFill>
          <a:ln/>
        </p:spPr>
      </p:sp>
      <p:sp>
        <p:nvSpPr>
          <p:cNvPr id="17" name="Shape 14"/>
          <p:cNvSpPr/>
          <p:nvPr/>
        </p:nvSpPr>
        <p:spPr>
          <a:xfrm>
            <a:off x="828973" y="6648212"/>
            <a:ext cx="481370" cy="481370"/>
          </a:xfrm>
          <a:prstGeom prst="roundRect">
            <a:avLst>
              <a:gd name="adj" fmla="val 18667"/>
            </a:avLst>
          </a:prstGeom>
          <a:solidFill>
            <a:srgbClr val="EAE1E1"/>
          </a:solidFill>
          <a:ln w="7620">
            <a:solidFill>
              <a:srgbClr val="D0C7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991493" y="6728460"/>
            <a:ext cx="15632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3</a:t>
            </a:r>
            <a:endParaRPr lang="en-US" sz="2500" dirty="0"/>
          </a:p>
        </p:txBody>
      </p:sp>
      <p:sp>
        <p:nvSpPr>
          <p:cNvPr id="19" name="Text 16"/>
          <p:cNvSpPr/>
          <p:nvPr/>
        </p:nvSpPr>
        <p:spPr>
          <a:xfrm>
            <a:off x="2246352" y="6621423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C2821"/>
                </a:solidFill>
                <a:latin typeface="Alice Bold" pitchFamily="34" charset="0"/>
                <a:ea typeface="Alice Bold" pitchFamily="34" charset="-122"/>
                <a:cs typeface="Alice Bold" pitchFamily="34" charset="-120"/>
              </a:rPr>
              <a:t>Optimization</a:t>
            </a:r>
            <a:endParaRPr lang="en-US" sz="2100" dirty="0"/>
          </a:p>
        </p:txBody>
      </p:sp>
      <p:sp>
        <p:nvSpPr>
          <p:cNvPr id="20" name="Text 17"/>
          <p:cNvSpPr/>
          <p:nvPr/>
        </p:nvSpPr>
        <p:spPr>
          <a:xfrm>
            <a:off x="2246352" y="7083981"/>
            <a:ext cx="614886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 efficiency.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29AA-600D-5529-6B6A-C2ADC676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2A8BC90-54A1-5A26-4FDC-A00107FE498B}"/>
              </a:ext>
            </a:extLst>
          </p:cNvPr>
          <p:cNvSpPr txBox="1"/>
          <p:nvPr/>
        </p:nvSpPr>
        <p:spPr>
          <a:xfrm>
            <a:off x="4952694" y="3144644"/>
            <a:ext cx="472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1448132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</TotalTime>
  <Words>287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Lora</vt:lpstr>
      <vt:lpstr>Alice Bold</vt:lpstr>
      <vt:lpstr>Arial</vt:lpstr>
      <vt:lpstr>Lora Bold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Rupesh</dc:title>
  <dc:subject>Basic Calculator using Python</dc:subject>
  <dc:creator>Rupesh</dc:creator>
  <cp:lastModifiedBy>Rupesh Dewangan</cp:lastModifiedBy>
  <cp:revision>2</cp:revision>
  <dcterms:created xsi:type="dcterms:W3CDTF">2025-02-16T16:34:04Z</dcterms:created>
  <dcterms:modified xsi:type="dcterms:W3CDTF">2025-02-16T16:51:32Z</dcterms:modified>
</cp:coreProperties>
</file>