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1" r:id="rId5"/>
    <p:sldId id="262" r:id="rId6"/>
    <p:sldId id="263" r:id="rId7"/>
    <p:sldId id="264" r:id="rId8"/>
    <p:sldId id="265" r:id="rId9"/>
    <p:sldId id="260"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2" d="100"/>
          <a:sy n="42" d="100"/>
        </p:scale>
        <p:origin x="72"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90B75A5-5567-4EC8-9C0D-128E82B2143A}"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28F2B-3080-474D-BAFE-793E6EB5D7FA}" type="slidenum">
              <a:rPr lang="en-US" smtClean="0"/>
              <a:t>‹#›</a:t>
            </a:fld>
            <a:endParaRPr lang="en-US"/>
          </a:p>
        </p:txBody>
      </p:sp>
    </p:spTree>
    <p:extLst>
      <p:ext uri="{BB962C8B-B14F-4D97-AF65-F5344CB8AC3E}">
        <p14:creationId xmlns:p14="http://schemas.microsoft.com/office/powerpoint/2010/main" val="42610821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0B75A5-5567-4EC8-9C0D-128E82B2143A}"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28F2B-3080-474D-BAFE-793E6EB5D7FA}" type="slidenum">
              <a:rPr lang="en-US" smtClean="0"/>
              <a:t>‹#›</a:t>
            </a:fld>
            <a:endParaRPr lang="en-US"/>
          </a:p>
        </p:txBody>
      </p:sp>
    </p:spTree>
    <p:extLst>
      <p:ext uri="{BB962C8B-B14F-4D97-AF65-F5344CB8AC3E}">
        <p14:creationId xmlns:p14="http://schemas.microsoft.com/office/powerpoint/2010/main" val="633773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0B75A5-5567-4EC8-9C0D-128E82B2143A}"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28F2B-3080-474D-BAFE-793E6EB5D7FA}" type="slidenum">
              <a:rPr lang="en-US" smtClean="0"/>
              <a:t>‹#›</a:t>
            </a:fld>
            <a:endParaRPr lang="en-US"/>
          </a:p>
        </p:txBody>
      </p:sp>
    </p:spTree>
    <p:extLst>
      <p:ext uri="{BB962C8B-B14F-4D97-AF65-F5344CB8AC3E}">
        <p14:creationId xmlns:p14="http://schemas.microsoft.com/office/powerpoint/2010/main" val="3323293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0B75A5-5567-4EC8-9C0D-128E82B2143A}"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28F2B-3080-474D-BAFE-793E6EB5D7FA}" type="slidenum">
              <a:rPr lang="en-US" smtClean="0"/>
              <a:t>‹#›</a:t>
            </a:fld>
            <a:endParaRPr lang="en-US"/>
          </a:p>
        </p:txBody>
      </p:sp>
    </p:spTree>
    <p:extLst>
      <p:ext uri="{BB962C8B-B14F-4D97-AF65-F5344CB8AC3E}">
        <p14:creationId xmlns:p14="http://schemas.microsoft.com/office/powerpoint/2010/main" val="1301409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0B75A5-5567-4EC8-9C0D-128E82B2143A}" type="datetimeFigureOut">
              <a:rPr lang="en-US" smtClean="0"/>
              <a:t>2/19/2021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328F2B-3080-474D-BAFE-793E6EB5D7FA}" type="slidenum">
              <a:rPr lang="en-US" smtClean="0"/>
              <a:t>‹#›</a:t>
            </a:fld>
            <a:endParaRPr lang="en-US"/>
          </a:p>
        </p:txBody>
      </p:sp>
    </p:spTree>
    <p:extLst>
      <p:ext uri="{BB962C8B-B14F-4D97-AF65-F5344CB8AC3E}">
        <p14:creationId xmlns:p14="http://schemas.microsoft.com/office/powerpoint/2010/main" val="1615828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0B75A5-5567-4EC8-9C0D-128E82B2143A}" type="datetimeFigureOut">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28F2B-3080-474D-BAFE-793E6EB5D7FA}" type="slidenum">
              <a:rPr lang="en-US" smtClean="0"/>
              <a:t>‹#›</a:t>
            </a:fld>
            <a:endParaRPr lang="en-US"/>
          </a:p>
        </p:txBody>
      </p:sp>
    </p:spTree>
    <p:extLst>
      <p:ext uri="{BB962C8B-B14F-4D97-AF65-F5344CB8AC3E}">
        <p14:creationId xmlns:p14="http://schemas.microsoft.com/office/powerpoint/2010/main" val="3947746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0B75A5-5567-4EC8-9C0D-128E82B2143A}" type="datetimeFigureOut">
              <a:rPr lang="en-US" smtClean="0"/>
              <a:t>2/19/2021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328F2B-3080-474D-BAFE-793E6EB5D7FA}" type="slidenum">
              <a:rPr lang="en-US" smtClean="0"/>
              <a:t>‹#›</a:t>
            </a:fld>
            <a:endParaRPr lang="en-US"/>
          </a:p>
        </p:txBody>
      </p:sp>
    </p:spTree>
    <p:extLst>
      <p:ext uri="{BB962C8B-B14F-4D97-AF65-F5344CB8AC3E}">
        <p14:creationId xmlns:p14="http://schemas.microsoft.com/office/powerpoint/2010/main" val="3694793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0B75A5-5567-4EC8-9C0D-128E82B2143A}" type="datetimeFigureOut">
              <a:rPr lang="en-US" smtClean="0"/>
              <a:t>2/19/2021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328F2B-3080-474D-BAFE-793E6EB5D7FA}" type="slidenum">
              <a:rPr lang="en-US" smtClean="0"/>
              <a:t>‹#›</a:t>
            </a:fld>
            <a:endParaRPr lang="en-US"/>
          </a:p>
        </p:txBody>
      </p:sp>
    </p:spTree>
    <p:extLst>
      <p:ext uri="{BB962C8B-B14F-4D97-AF65-F5344CB8AC3E}">
        <p14:creationId xmlns:p14="http://schemas.microsoft.com/office/powerpoint/2010/main" val="2266934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0B75A5-5567-4EC8-9C0D-128E82B2143A}" type="datetimeFigureOut">
              <a:rPr lang="en-US" smtClean="0"/>
              <a:t>2/19/2021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328F2B-3080-474D-BAFE-793E6EB5D7FA}" type="slidenum">
              <a:rPr lang="en-US" smtClean="0"/>
              <a:t>‹#›</a:t>
            </a:fld>
            <a:endParaRPr lang="en-US"/>
          </a:p>
        </p:txBody>
      </p:sp>
    </p:spTree>
    <p:extLst>
      <p:ext uri="{BB962C8B-B14F-4D97-AF65-F5344CB8AC3E}">
        <p14:creationId xmlns:p14="http://schemas.microsoft.com/office/powerpoint/2010/main" val="3112564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0B75A5-5567-4EC8-9C0D-128E82B2143A}" type="datetimeFigureOut">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28F2B-3080-474D-BAFE-793E6EB5D7FA}" type="slidenum">
              <a:rPr lang="en-US" smtClean="0"/>
              <a:t>‹#›</a:t>
            </a:fld>
            <a:endParaRPr lang="en-US"/>
          </a:p>
        </p:txBody>
      </p:sp>
    </p:spTree>
    <p:extLst>
      <p:ext uri="{BB962C8B-B14F-4D97-AF65-F5344CB8AC3E}">
        <p14:creationId xmlns:p14="http://schemas.microsoft.com/office/powerpoint/2010/main" val="3014968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0B75A5-5567-4EC8-9C0D-128E82B2143A}" type="datetimeFigureOut">
              <a:rPr lang="en-US" smtClean="0"/>
              <a:t>2/19/2021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328F2B-3080-474D-BAFE-793E6EB5D7FA}" type="slidenum">
              <a:rPr lang="en-US" smtClean="0"/>
              <a:t>‹#›</a:t>
            </a:fld>
            <a:endParaRPr lang="en-US"/>
          </a:p>
        </p:txBody>
      </p:sp>
    </p:spTree>
    <p:extLst>
      <p:ext uri="{BB962C8B-B14F-4D97-AF65-F5344CB8AC3E}">
        <p14:creationId xmlns:p14="http://schemas.microsoft.com/office/powerpoint/2010/main" val="1492201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0B75A5-5567-4EC8-9C0D-128E82B2143A}" type="datetimeFigureOut">
              <a:rPr lang="en-US" smtClean="0"/>
              <a:t>2/19/2021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328F2B-3080-474D-BAFE-793E6EB5D7FA}" type="slidenum">
              <a:rPr lang="en-US" smtClean="0"/>
              <a:t>‹#›</a:t>
            </a:fld>
            <a:endParaRPr lang="en-US"/>
          </a:p>
        </p:txBody>
      </p:sp>
    </p:spTree>
    <p:extLst>
      <p:ext uri="{BB962C8B-B14F-4D97-AF65-F5344CB8AC3E}">
        <p14:creationId xmlns:p14="http://schemas.microsoft.com/office/powerpoint/2010/main" val="2261727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FOOTBALL</a:t>
            </a:r>
          </a:p>
        </p:txBody>
      </p:sp>
      <p:sp>
        <p:nvSpPr>
          <p:cNvPr id="3" name="Subtitle 2"/>
          <p:cNvSpPr>
            <a:spLocks noGrp="1"/>
          </p:cNvSpPr>
          <p:nvPr>
            <p:ph type="subTitle" idx="1"/>
          </p:nvPr>
        </p:nvSpPr>
        <p:spPr/>
        <p:txBody>
          <a:bodyPr/>
          <a:lstStyle/>
          <a:p>
            <a:r>
              <a:rPr lang="en-US" dirty="0"/>
              <a:t>Rupesh </a:t>
            </a:r>
            <a:r>
              <a:rPr lang="en-US" dirty="0" err="1"/>
              <a:t>Mahat</a:t>
            </a:r>
            <a:r>
              <a:rPr lang="en-US" dirty="0"/>
              <a:t> exam roll:8659/18</a:t>
            </a:r>
          </a:p>
          <a:p>
            <a:r>
              <a:rPr lang="en-US" dirty="0"/>
              <a:t>Sabin </a:t>
            </a:r>
            <a:r>
              <a:rPr lang="en-US" dirty="0" err="1"/>
              <a:t>Mainali</a:t>
            </a:r>
            <a:r>
              <a:rPr lang="en-US" dirty="0"/>
              <a:t> exam roll:8661/18</a:t>
            </a:r>
          </a:p>
          <a:p>
            <a:r>
              <a:rPr lang="en-US" dirty="0"/>
              <a:t>Anup khatri:8627/18</a:t>
            </a:r>
          </a:p>
        </p:txBody>
      </p:sp>
    </p:spTree>
    <p:extLst>
      <p:ext uri="{BB962C8B-B14F-4D97-AF65-F5344CB8AC3E}">
        <p14:creationId xmlns:p14="http://schemas.microsoft.com/office/powerpoint/2010/main" val="14928085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431C3-4147-46A0-855A-CD94FF77C61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A3162AF-ED20-480A-A3B3-F8C08FAF9F1A}"/>
              </a:ext>
            </a:extLst>
          </p:cNvPr>
          <p:cNvSpPr>
            <a:spLocks noGrp="1"/>
          </p:cNvSpPr>
          <p:nvPr>
            <p:ph idx="1"/>
          </p:nvPr>
        </p:nvSpPr>
        <p:spPr/>
        <p:txBody>
          <a:bodyPr/>
          <a:lstStyle/>
          <a:p>
            <a:r>
              <a:rPr lang="en-US"/>
              <a:t>THANK YOU</a:t>
            </a:r>
          </a:p>
        </p:txBody>
      </p:sp>
    </p:spTree>
    <p:extLst>
      <p:ext uri="{BB962C8B-B14F-4D97-AF65-F5344CB8AC3E}">
        <p14:creationId xmlns:p14="http://schemas.microsoft.com/office/powerpoint/2010/main" val="1005356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of the project</a:t>
            </a:r>
          </a:p>
        </p:txBody>
      </p:sp>
      <p:sp>
        <p:nvSpPr>
          <p:cNvPr id="3" name="Content Placeholder 2"/>
          <p:cNvSpPr>
            <a:spLocks noGrp="1"/>
          </p:cNvSpPr>
          <p:nvPr>
            <p:ph idx="1"/>
          </p:nvPr>
        </p:nvSpPr>
        <p:spPr/>
        <p:txBody>
          <a:bodyPr/>
          <a:lstStyle/>
          <a:p>
            <a:r>
              <a:rPr lang="en-US" dirty="0"/>
              <a:t>The page’s headlines illustrates the menu .then, it gives visitors the option to try the products. At the body we see top heading of the news .At the bottom ,visitors have the option to get details for a membership, get help, or login as well.</a:t>
            </a:r>
          </a:p>
          <a:p>
            <a:r>
              <a:rPr lang="en-US" dirty="0"/>
              <a:t>It is an informational website.</a:t>
            </a:r>
          </a:p>
          <a:p>
            <a:r>
              <a:rPr lang="en-US" dirty="0"/>
              <a:t>Information about major football news.</a:t>
            </a:r>
          </a:p>
          <a:p>
            <a:r>
              <a:rPr lang="en-US" dirty="0"/>
              <a:t>It helps to get </a:t>
            </a:r>
            <a:r>
              <a:rPr lang="en-US" dirty="0" err="1"/>
              <a:t>khowledge</a:t>
            </a:r>
            <a:r>
              <a:rPr lang="en-US" dirty="0"/>
              <a:t> on football.</a:t>
            </a:r>
          </a:p>
          <a:p>
            <a:pPr marL="0" indent="0">
              <a:buNone/>
            </a:pPr>
            <a:endParaRPr lang="en-US" dirty="0"/>
          </a:p>
          <a:p>
            <a:endParaRPr lang="en-US" dirty="0"/>
          </a:p>
        </p:txBody>
      </p:sp>
    </p:spTree>
    <p:extLst>
      <p:ext uri="{BB962C8B-B14F-4D97-AF65-F5344CB8AC3E}">
        <p14:creationId xmlns:p14="http://schemas.microsoft.com/office/powerpoint/2010/main" val="455708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 of the system</a:t>
            </a:r>
          </a:p>
        </p:txBody>
      </p:sp>
      <p:sp>
        <p:nvSpPr>
          <p:cNvPr id="3" name="Content Placeholder 2"/>
          <p:cNvSpPr>
            <a:spLocks noGrp="1"/>
          </p:cNvSpPr>
          <p:nvPr>
            <p:ph idx="1"/>
          </p:nvPr>
        </p:nvSpPr>
        <p:spPr/>
        <p:txBody>
          <a:bodyPr/>
          <a:lstStyle/>
          <a:p>
            <a:pPr marL="0" indent="0">
              <a:buNone/>
            </a:pPr>
            <a:r>
              <a:rPr lang="en-US" sz="2800" dirty="0"/>
              <a:t>The main objectives of the project is to guide audience around the major game in </a:t>
            </a:r>
            <a:r>
              <a:rPr lang="en-US" dirty="0"/>
              <a:t>football </a:t>
            </a:r>
            <a:r>
              <a:rPr lang="en-US" sz="2800" dirty="0"/>
              <a:t>include :world </a:t>
            </a:r>
            <a:r>
              <a:rPr lang="en-US" sz="2800" dirty="0" err="1"/>
              <a:t>cup,laliga</a:t>
            </a:r>
            <a:r>
              <a:rPr lang="en-US" sz="2800" dirty="0"/>
              <a:t> and champion league through user friendly interface. Any interested </a:t>
            </a:r>
            <a:r>
              <a:rPr lang="en-US" dirty="0"/>
              <a:t>audience </a:t>
            </a:r>
            <a:r>
              <a:rPr lang="en-US" sz="2800" dirty="0"/>
              <a:t>can book the futsal from here. </a:t>
            </a:r>
          </a:p>
          <a:p>
            <a:r>
              <a:rPr lang="en-US" sz="2800" dirty="0"/>
              <a:t>Helps to promote the football news.</a:t>
            </a:r>
          </a:p>
          <a:p>
            <a:r>
              <a:rPr lang="en-US" dirty="0"/>
              <a:t>Established connection between audience and football.</a:t>
            </a:r>
            <a:endParaRPr lang="en-US" sz="2800" dirty="0"/>
          </a:p>
          <a:p>
            <a:endParaRPr lang="en-US" dirty="0"/>
          </a:p>
        </p:txBody>
      </p:sp>
    </p:spTree>
    <p:extLst>
      <p:ext uri="{BB962C8B-B14F-4D97-AF65-F5344CB8AC3E}">
        <p14:creationId xmlns:p14="http://schemas.microsoft.com/office/powerpoint/2010/main" val="2986580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2A278-EB41-4C7B-80C6-BB48F2E74EFB}"/>
              </a:ext>
            </a:extLst>
          </p:cNvPr>
          <p:cNvSpPr>
            <a:spLocks noGrp="1"/>
          </p:cNvSpPr>
          <p:nvPr>
            <p:ph type="title"/>
          </p:nvPr>
        </p:nvSpPr>
        <p:spPr/>
        <p:txBody>
          <a:bodyPr/>
          <a:lstStyle/>
          <a:p>
            <a:r>
              <a:rPr lang="en-US" dirty="0" err="1"/>
              <a:t>Pupose</a:t>
            </a:r>
            <a:r>
              <a:rPr lang="en-US" dirty="0"/>
              <a:t> of this website</a:t>
            </a:r>
          </a:p>
        </p:txBody>
      </p:sp>
      <p:sp>
        <p:nvSpPr>
          <p:cNvPr id="3" name="Content Placeholder 2">
            <a:extLst>
              <a:ext uri="{FF2B5EF4-FFF2-40B4-BE49-F238E27FC236}">
                <a16:creationId xmlns:a16="http://schemas.microsoft.com/office/drawing/2014/main" id="{CC981740-0F49-4309-BD7F-547374FEDA90}"/>
              </a:ext>
            </a:extLst>
          </p:cNvPr>
          <p:cNvSpPr>
            <a:spLocks noGrp="1"/>
          </p:cNvSpPr>
          <p:nvPr>
            <p:ph idx="1"/>
          </p:nvPr>
        </p:nvSpPr>
        <p:spPr/>
        <p:txBody>
          <a:bodyPr/>
          <a:lstStyle/>
          <a:p>
            <a:r>
              <a:rPr lang="en-US" i="0" dirty="0">
                <a:solidFill>
                  <a:srgbClr val="1A1A1A"/>
                </a:solidFill>
                <a:effectLst/>
                <a:latin typeface="Poppins"/>
              </a:rPr>
              <a:t> Make Money</a:t>
            </a:r>
          </a:p>
          <a:p>
            <a:r>
              <a:rPr lang="en-US" i="0" dirty="0">
                <a:solidFill>
                  <a:srgbClr val="1A1A1A"/>
                </a:solidFill>
                <a:effectLst/>
                <a:latin typeface="Poppins"/>
              </a:rPr>
              <a:t>Sell Products</a:t>
            </a:r>
          </a:p>
          <a:p>
            <a:r>
              <a:rPr lang="en-US" i="0" dirty="0">
                <a:solidFill>
                  <a:srgbClr val="1A1A1A"/>
                </a:solidFill>
                <a:effectLst/>
                <a:latin typeface="Poppins"/>
              </a:rPr>
              <a:t>E-commerce Websites</a:t>
            </a:r>
          </a:p>
          <a:p>
            <a:r>
              <a:rPr lang="en-US" i="0" dirty="0">
                <a:solidFill>
                  <a:srgbClr val="1A1A1A"/>
                </a:solidFill>
                <a:effectLst/>
                <a:latin typeface="Poppins"/>
              </a:rPr>
              <a:t>Sell Services</a:t>
            </a:r>
          </a:p>
          <a:p>
            <a:r>
              <a:rPr lang="en-US" i="0" dirty="0">
                <a:solidFill>
                  <a:srgbClr val="1A1A1A"/>
                </a:solidFill>
                <a:effectLst/>
                <a:latin typeface="Poppins"/>
              </a:rPr>
              <a:t>Save Money</a:t>
            </a:r>
          </a:p>
          <a:p>
            <a:r>
              <a:rPr lang="en-US" i="0" dirty="0">
                <a:solidFill>
                  <a:srgbClr val="1A1A1A"/>
                </a:solidFill>
                <a:effectLst/>
                <a:latin typeface="Poppins"/>
              </a:rPr>
              <a:t>Informational</a:t>
            </a:r>
          </a:p>
          <a:p>
            <a:r>
              <a:rPr lang="en-US" i="0" dirty="0">
                <a:solidFill>
                  <a:srgbClr val="1A1A1A"/>
                </a:solidFill>
                <a:effectLst/>
                <a:latin typeface="Poppins"/>
              </a:rPr>
              <a:t>Entertainment</a:t>
            </a:r>
          </a:p>
          <a:p>
            <a:endParaRPr lang="en-US" dirty="0"/>
          </a:p>
        </p:txBody>
      </p:sp>
    </p:spTree>
    <p:extLst>
      <p:ext uri="{BB962C8B-B14F-4D97-AF65-F5344CB8AC3E}">
        <p14:creationId xmlns:p14="http://schemas.microsoft.com/office/powerpoint/2010/main" val="2252636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94FE8-F453-476B-9F8D-BEA67BF2012C}"/>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E98FCB33-A984-40B8-9A9B-638184C5D8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90689"/>
            <a:ext cx="10134600" cy="5167312"/>
          </a:xfrm>
        </p:spPr>
      </p:pic>
    </p:spTree>
    <p:extLst>
      <p:ext uri="{BB962C8B-B14F-4D97-AF65-F5344CB8AC3E}">
        <p14:creationId xmlns:p14="http://schemas.microsoft.com/office/powerpoint/2010/main" val="2069396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1471F-3FF6-475A-AA37-8A2C78915053}"/>
              </a:ext>
            </a:extLst>
          </p:cNvPr>
          <p:cNvSpPr>
            <a:spLocks noGrp="1"/>
          </p:cNvSpPr>
          <p:nvPr>
            <p:ph type="title"/>
          </p:nvPr>
        </p:nvSpPr>
        <p:spPr/>
        <p:txBody>
          <a:bodyPr/>
          <a:lstStyle/>
          <a:p>
            <a:r>
              <a:rPr lang="en-US" dirty="0"/>
              <a:t>Development </a:t>
            </a:r>
          </a:p>
        </p:txBody>
      </p:sp>
      <p:sp>
        <p:nvSpPr>
          <p:cNvPr id="3" name="Content Placeholder 2">
            <a:extLst>
              <a:ext uri="{FF2B5EF4-FFF2-40B4-BE49-F238E27FC236}">
                <a16:creationId xmlns:a16="http://schemas.microsoft.com/office/drawing/2014/main" id="{047BD256-F8AE-41A1-A65E-79D5F54A25EB}"/>
              </a:ext>
            </a:extLst>
          </p:cNvPr>
          <p:cNvSpPr>
            <a:spLocks noGrp="1"/>
          </p:cNvSpPr>
          <p:nvPr>
            <p:ph idx="1"/>
          </p:nvPr>
        </p:nvSpPr>
        <p:spPr/>
        <p:txBody>
          <a:bodyPr/>
          <a:lstStyle/>
          <a:p>
            <a:pPr marL="0" indent="0">
              <a:buNone/>
            </a:pPr>
            <a:r>
              <a:rPr lang="en-GB" sz="2800" dirty="0"/>
              <a:t>In order to develop this web page we went threw multiple phase.</a:t>
            </a:r>
          </a:p>
          <a:p>
            <a:pPr algn="just"/>
            <a:r>
              <a:rPr lang="en-GB" sz="2800" dirty="0"/>
              <a:t>We conduct group discussion for the project and tried to list out </a:t>
            </a:r>
            <a:r>
              <a:rPr lang="en-US" sz="2800" dirty="0"/>
              <a:t>client goals, target audience, detailed feature requests and as much relevant information as we can possibly gather.</a:t>
            </a:r>
          </a:p>
          <a:p>
            <a:pPr algn="just"/>
            <a:r>
              <a:rPr lang="en-US" sz="2800" dirty="0"/>
              <a:t>The webpage is made responsive to for all devices.</a:t>
            </a:r>
          </a:p>
          <a:p>
            <a:pPr algn="just"/>
            <a:r>
              <a:rPr lang="en-US" sz="2800" dirty="0"/>
              <a:t>Properties of box model are used.</a:t>
            </a:r>
          </a:p>
          <a:p>
            <a:pPr algn="just"/>
            <a:r>
              <a:rPr lang="en-US" sz="2800" dirty="0"/>
              <a:t>Different </a:t>
            </a:r>
            <a:r>
              <a:rPr lang="en-US" sz="2800" dirty="0" err="1"/>
              <a:t>css</a:t>
            </a:r>
            <a:r>
              <a:rPr lang="en-US" sz="2800" dirty="0"/>
              <a:t> text formatting </a:t>
            </a:r>
            <a:r>
              <a:rPr lang="en-US" sz="2800" dirty="0" err="1"/>
              <a:t>proterties</a:t>
            </a:r>
            <a:r>
              <a:rPr lang="en-US" sz="2800" dirty="0"/>
              <a:t> are used </a:t>
            </a:r>
          </a:p>
          <a:p>
            <a:endParaRPr lang="en-US" dirty="0"/>
          </a:p>
        </p:txBody>
      </p:sp>
    </p:spTree>
    <p:extLst>
      <p:ext uri="{BB962C8B-B14F-4D97-AF65-F5344CB8AC3E}">
        <p14:creationId xmlns:p14="http://schemas.microsoft.com/office/powerpoint/2010/main" val="561622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42BBE-3394-4BE3-B97F-788F026736C9}"/>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61557143-5F0A-4441-BE1A-638AD97B30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4180" y="1828799"/>
            <a:ext cx="6263640" cy="4457701"/>
          </a:xfrm>
        </p:spPr>
      </p:pic>
    </p:spTree>
    <p:extLst>
      <p:ext uri="{BB962C8B-B14F-4D97-AF65-F5344CB8AC3E}">
        <p14:creationId xmlns:p14="http://schemas.microsoft.com/office/powerpoint/2010/main" val="3182869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28B3C-B0A0-4AB1-827E-EF85B584B559}"/>
              </a:ext>
            </a:extLst>
          </p:cNvPr>
          <p:cNvSpPr>
            <a:spLocks noGrp="1"/>
          </p:cNvSpPr>
          <p:nvPr>
            <p:ph type="title"/>
          </p:nvPr>
        </p:nvSpPr>
        <p:spPr/>
        <p:txBody>
          <a:bodyPr/>
          <a:lstStyle/>
          <a:p>
            <a:endParaRPr lang="en-US" dirty="0"/>
          </a:p>
        </p:txBody>
      </p:sp>
      <p:pic>
        <p:nvPicPr>
          <p:cNvPr id="5" name="Content Placeholder 4">
            <a:extLst>
              <a:ext uri="{FF2B5EF4-FFF2-40B4-BE49-F238E27FC236}">
                <a16:creationId xmlns:a16="http://schemas.microsoft.com/office/drawing/2014/main" id="{A4F393DC-FD27-4DBA-97BD-E17351371D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9101" y="2662844"/>
            <a:ext cx="6296399" cy="2676899"/>
          </a:xfrm>
        </p:spPr>
      </p:pic>
    </p:spTree>
    <p:extLst>
      <p:ext uri="{BB962C8B-B14F-4D97-AF65-F5344CB8AC3E}">
        <p14:creationId xmlns:p14="http://schemas.microsoft.com/office/powerpoint/2010/main" val="2385773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Conclude your project and presentation </a:t>
            </a:r>
          </a:p>
        </p:txBody>
      </p:sp>
      <p:sp>
        <p:nvSpPr>
          <p:cNvPr id="3" name="Content Placeholder 2"/>
          <p:cNvSpPr>
            <a:spLocks noGrp="1"/>
          </p:cNvSpPr>
          <p:nvPr>
            <p:ph idx="1"/>
          </p:nvPr>
        </p:nvSpPr>
        <p:spPr/>
        <p:txBody>
          <a:bodyPr/>
          <a:lstStyle/>
          <a:p>
            <a:pPr algn="l" fontAlgn="base"/>
            <a:r>
              <a:rPr lang="en-US" b="0" i="0" dirty="0">
                <a:solidFill>
                  <a:srgbClr val="5F656C"/>
                </a:solidFill>
                <a:effectLst/>
                <a:latin typeface="Poppins"/>
              </a:rPr>
              <a:t>The </a:t>
            </a:r>
            <a:r>
              <a:rPr lang="en-US" i="0" dirty="0">
                <a:solidFill>
                  <a:srgbClr val="5F656C"/>
                </a:solidFill>
                <a:effectLst/>
                <a:latin typeface="Poppins"/>
              </a:rPr>
              <a:t>purpose of a website </a:t>
            </a:r>
            <a:r>
              <a:rPr lang="en-US" b="0" i="0" dirty="0">
                <a:solidFill>
                  <a:srgbClr val="5F656C"/>
                </a:solidFill>
                <a:effectLst/>
                <a:latin typeface="Poppins"/>
              </a:rPr>
              <a:t>varies depending on the needs of the website owner.</a:t>
            </a:r>
          </a:p>
          <a:p>
            <a:pPr algn="l" fontAlgn="base"/>
            <a:r>
              <a:rPr lang="en-US" b="0" i="0" dirty="0">
                <a:solidFill>
                  <a:srgbClr val="5F656C"/>
                </a:solidFill>
                <a:effectLst/>
                <a:latin typeface="Poppins"/>
              </a:rPr>
              <a:t>It could have multi-faceted purposes with many different website goals and objectives in mind, or it could have one singular purpose and one singular purpose only.</a:t>
            </a:r>
          </a:p>
          <a:p>
            <a:pPr algn="l" fontAlgn="base"/>
            <a:r>
              <a:rPr lang="en-US" b="0" i="0" dirty="0">
                <a:solidFill>
                  <a:srgbClr val="5F656C"/>
                </a:solidFill>
                <a:effectLst/>
                <a:latin typeface="Poppins"/>
              </a:rPr>
              <a:t>A website is whatever the website owner wants it to be.</a:t>
            </a:r>
          </a:p>
          <a:p>
            <a:pPr algn="l" fontAlgn="base"/>
            <a:r>
              <a:rPr lang="en-US" b="0" i="0" dirty="0">
                <a:solidFill>
                  <a:srgbClr val="5F656C"/>
                </a:solidFill>
                <a:effectLst/>
                <a:latin typeface="Poppins"/>
              </a:rPr>
              <a:t>It could be informational, educational, divisive – you name it.</a:t>
            </a:r>
          </a:p>
          <a:p>
            <a:pPr algn="l" fontAlgn="base"/>
            <a:r>
              <a:rPr lang="en-US" b="0" i="0" dirty="0">
                <a:solidFill>
                  <a:srgbClr val="5F656C"/>
                </a:solidFill>
                <a:effectLst/>
                <a:latin typeface="Poppins"/>
              </a:rPr>
              <a:t>A website is essentially a platform for an individual or business to express themselves and utilize in whichever way they choose.</a:t>
            </a:r>
          </a:p>
          <a:p>
            <a:pPr algn="l" fontAlgn="base"/>
            <a:endParaRPr lang="en-US" b="0" i="0" dirty="0">
              <a:solidFill>
                <a:srgbClr val="5F656C"/>
              </a:solidFill>
              <a:effectLst/>
              <a:latin typeface="Poppins"/>
            </a:endParaRPr>
          </a:p>
          <a:p>
            <a:endParaRPr lang="en-US" dirty="0"/>
          </a:p>
        </p:txBody>
      </p:sp>
    </p:spTree>
    <p:extLst>
      <p:ext uri="{BB962C8B-B14F-4D97-AF65-F5344CB8AC3E}">
        <p14:creationId xmlns:p14="http://schemas.microsoft.com/office/powerpoint/2010/main" val="635449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336</Words>
  <Application>Microsoft Office PowerPoint</Application>
  <PresentationFormat>Widescreen</PresentationFormat>
  <Paragraphs>34</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Poppins</vt:lpstr>
      <vt:lpstr>Office Theme</vt:lpstr>
      <vt:lpstr>FOOTBALL</vt:lpstr>
      <vt:lpstr>Introduction of the project</vt:lpstr>
      <vt:lpstr>Requirement of the system</vt:lpstr>
      <vt:lpstr>Pupose of this website</vt:lpstr>
      <vt:lpstr>PowerPoint Presentation</vt:lpstr>
      <vt:lpstr>Development </vt:lpstr>
      <vt:lpstr>PowerPoint Presentation</vt:lpstr>
      <vt:lpstr>PowerPoint Presentation</vt:lpstr>
      <vt:lpstr>Conclude your project and presentation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Presenter name and exam roll no here</dc:title>
  <dc:creator>rupeshmahat21 rupeshmahat21</dc:creator>
  <cp:lastModifiedBy>rupeshmahat21 rupeshmahat21</cp:lastModifiedBy>
  <cp:revision>5</cp:revision>
  <dcterms:created xsi:type="dcterms:W3CDTF">2021-02-18T12:47:23Z</dcterms:created>
  <dcterms:modified xsi:type="dcterms:W3CDTF">2021-02-19T03:30:07Z</dcterms:modified>
</cp:coreProperties>
</file>