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3"/>
  </p:sldMasterIdLst>
  <p:notesMasterIdLst>
    <p:notesMasterId r:id="rId19"/>
  </p:notesMasterIdLst>
  <p:sldIdLst>
    <p:sldId id="430" r:id="rId4"/>
    <p:sldId id="413" r:id="rId5"/>
    <p:sldId id="414" r:id="rId6"/>
    <p:sldId id="416" r:id="rId7"/>
    <p:sldId id="417" r:id="rId8"/>
    <p:sldId id="418" r:id="rId9"/>
    <p:sldId id="420" r:id="rId10"/>
    <p:sldId id="421" r:id="rId11"/>
    <p:sldId id="422" r:id="rId12"/>
    <p:sldId id="423" r:id="rId13"/>
    <p:sldId id="424" r:id="rId14"/>
    <p:sldId id="427" r:id="rId15"/>
    <p:sldId id="428" r:id="rId16"/>
    <p:sldId id="429" r:id="rId17"/>
    <p:sldId id="431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80000"/>
    <a:srgbClr val="29C2D7"/>
    <a:srgbClr val="2DD378"/>
    <a:srgbClr val="BB40E6"/>
    <a:srgbClr val="D91F73"/>
    <a:srgbClr val="C2C2C2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593B8-542E-413A-9563-F170591CCFC7}" v="19" dt="2021-10-05T04:56:40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10" Type="http://schemas.openxmlformats.org/officeDocument/2006/relationships/slide" Target="slides/slide14.xml"/><Relationship Id="rId4" Type="http://schemas.openxmlformats.org/officeDocument/2006/relationships/slide" Target="slides/slide5.xml"/><Relationship Id="rId9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ra PC" userId="S::indrapc@kcmit.edu.np::6a69ffcd-e128-43c7-a75b-f9f4965fd619" providerId="AD" clId="Web-{89A593B8-542E-413A-9563-F170591CCFC7}"/>
    <pc:docChg chg="addSld modSld">
      <pc:chgData name="Indra PC" userId="S::indrapc@kcmit.edu.np::6a69ffcd-e128-43c7-a75b-f9f4965fd619" providerId="AD" clId="Web-{89A593B8-542E-413A-9563-F170591CCFC7}" dt="2021-10-05T04:56:43.094" v="39"/>
      <pc:docMkLst>
        <pc:docMk/>
      </pc:docMkLst>
      <pc:sldChg chg="addSp delSp modSp mod setBg setClrOvrMap">
        <pc:chgData name="Indra PC" userId="S::indrapc@kcmit.edu.np::6a69ffcd-e128-43c7-a75b-f9f4965fd619" providerId="AD" clId="Web-{89A593B8-542E-413A-9563-F170591CCFC7}" dt="2021-10-05T04:53:15.200" v="13"/>
        <pc:sldMkLst>
          <pc:docMk/>
          <pc:sldMk cId="0" sldId="413"/>
        </pc:sldMkLst>
        <pc:spChg chg="add del">
          <ac:chgData name="Indra PC" userId="S::indrapc@kcmit.edu.np::6a69ffcd-e128-43c7-a75b-f9f4965fd619" providerId="AD" clId="Web-{89A593B8-542E-413A-9563-F170591CCFC7}" dt="2021-10-05T04:52:27.855" v="4"/>
          <ac:spMkLst>
            <pc:docMk/>
            <pc:sldMk cId="0" sldId="413"/>
            <ac:spMk id="72" creationId="{979E27D9-03C7-44E2-9FF8-15D0C8506AF7}"/>
          </ac:spMkLst>
        </pc:spChg>
        <pc:spChg chg="add del">
          <ac:chgData name="Indra PC" userId="S::indrapc@kcmit.edu.np::6a69ffcd-e128-43c7-a75b-f9f4965fd619" providerId="AD" clId="Web-{89A593B8-542E-413A-9563-F170591CCFC7}" dt="2021-10-05T04:52:27.855" v="4"/>
          <ac:spMkLst>
            <pc:docMk/>
            <pc:sldMk cId="0" sldId="413"/>
            <ac:spMk id="74" creationId="{EEBF1590-3B36-48EE-A89D-3B6F3CB256AB}"/>
          </ac:spMkLst>
        </pc:spChg>
        <pc:spChg chg="add del">
          <ac:chgData name="Indra PC" userId="S::indrapc@kcmit.edu.np::6a69ffcd-e128-43c7-a75b-f9f4965fd619" providerId="AD" clId="Web-{89A593B8-542E-413A-9563-F170591CCFC7}" dt="2021-10-05T04:52:27.855" v="4"/>
          <ac:spMkLst>
            <pc:docMk/>
            <pc:sldMk cId="0" sldId="413"/>
            <ac:spMk id="76" creationId="{AC8F6C8C-AB5A-4548-942D-E3FD40ACBC49}"/>
          </ac:spMkLst>
        </pc:spChg>
        <pc:spChg chg="add del">
          <ac:chgData name="Indra PC" userId="S::indrapc@kcmit.edu.np::6a69ffcd-e128-43c7-a75b-f9f4965fd619" providerId="AD" clId="Web-{89A593B8-542E-413A-9563-F170591CCFC7}" dt="2021-10-05T04:52:36.793" v="8"/>
          <ac:spMkLst>
            <pc:docMk/>
            <pc:sldMk cId="0" sldId="413"/>
            <ac:spMk id="78" creationId="{141ACBDB-38F8-4B34-8183-BD95B4E55A62}"/>
          </ac:spMkLst>
        </pc:spChg>
        <pc:spChg chg="add del">
          <ac:chgData name="Indra PC" userId="S::indrapc@kcmit.edu.np::6a69ffcd-e128-43c7-a75b-f9f4965fd619" providerId="AD" clId="Web-{89A593B8-542E-413A-9563-F170591CCFC7}" dt="2021-10-05T04:52:36.793" v="8"/>
          <ac:spMkLst>
            <pc:docMk/>
            <pc:sldMk cId="0" sldId="413"/>
            <ac:spMk id="80" creationId="{DE00DB52-3455-4E2F-867B-A6D0516E175B}"/>
          </ac:spMkLst>
        </pc:spChg>
        <pc:spChg chg="add del">
          <ac:chgData name="Indra PC" userId="S::indrapc@kcmit.edu.np::6a69ffcd-e128-43c7-a75b-f9f4965fd619" providerId="AD" clId="Web-{89A593B8-542E-413A-9563-F170591CCFC7}" dt="2021-10-05T04:52:36.793" v="8"/>
          <ac:spMkLst>
            <pc:docMk/>
            <pc:sldMk cId="0" sldId="413"/>
            <ac:spMk id="82" creationId="{9E914C83-E0D8-4953-92D5-169D28CB43AE}"/>
          </ac:spMkLst>
        </pc:spChg>
        <pc:spChg chg="add del">
          <ac:chgData name="Indra PC" userId="S::indrapc@kcmit.edu.np::6a69ffcd-e128-43c7-a75b-f9f4965fd619" providerId="AD" clId="Web-{89A593B8-542E-413A-9563-F170591CCFC7}" dt="2021-10-05T04:52:36.793" v="8"/>
          <ac:spMkLst>
            <pc:docMk/>
            <pc:sldMk cId="0" sldId="413"/>
            <ac:spMk id="84" creationId="{3512E083-F550-46AF-8490-767ECFD00CB7}"/>
          </ac:spMkLst>
        </pc:spChg>
        <pc:spChg chg="add">
          <ac:chgData name="Indra PC" userId="S::indrapc@kcmit.edu.np::6a69ffcd-e128-43c7-a75b-f9f4965fd619" providerId="AD" clId="Web-{89A593B8-542E-413A-9563-F170591CCFC7}" dt="2021-10-05T04:53:15.200" v="13"/>
          <ac:spMkLst>
            <pc:docMk/>
            <pc:sldMk cId="0" sldId="413"/>
            <ac:spMk id="86" creationId="{BACC6370-2D7E-4714-9D71-7542949D7D5D}"/>
          </ac:spMkLst>
        </pc:spChg>
        <pc:spChg chg="add">
          <ac:chgData name="Indra PC" userId="S::indrapc@kcmit.edu.np::6a69ffcd-e128-43c7-a75b-f9f4965fd619" providerId="AD" clId="Web-{89A593B8-542E-413A-9563-F170591CCFC7}" dt="2021-10-05T04:53:15.200" v="13"/>
          <ac:spMkLst>
            <pc:docMk/>
            <pc:sldMk cId="0" sldId="413"/>
            <ac:spMk id="88" creationId="{256B2C21-A230-48C0-8DF1-C46611373C44}"/>
          </ac:spMkLst>
        </pc:spChg>
        <pc:spChg chg="add">
          <ac:chgData name="Indra PC" userId="S::indrapc@kcmit.edu.np::6a69ffcd-e128-43c7-a75b-f9f4965fd619" providerId="AD" clId="Web-{89A593B8-542E-413A-9563-F170591CCFC7}" dt="2021-10-05T04:53:15.200" v="13"/>
          <ac:spMkLst>
            <pc:docMk/>
            <pc:sldMk cId="0" sldId="413"/>
            <ac:spMk id="90" creationId="{3847E18C-932D-4C95-AABA-FEC7C9499AD7}"/>
          </ac:spMkLst>
        </pc:spChg>
        <pc:spChg chg="add">
          <ac:chgData name="Indra PC" userId="S::indrapc@kcmit.edu.np::6a69ffcd-e128-43c7-a75b-f9f4965fd619" providerId="AD" clId="Web-{89A593B8-542E-413A-9563-F170591CCFC7}" dt="2021-10-05T04:53:15.200" v="13"/>
          <ac:spMkLst>
            <pc:docMk/>
            <pc:sldMk cId="0" sldId="413"/>
            <ac:spMk id="92" creationId="{3150CB11-0C61-439E-910F-5787759E72A0}"/>
          </ac:spMkLst>
        </pc:spChg>
        <pc:spChg chg="add">
          <ac:chgData name="Indra PC" userId="S::indrapc@kcmit.edu.np::6a69ffcd-e128-43c7-a75b-f9f4965fd619" providerId="AD" clId="Web-{89A593B8-542E-413A-9563-F170591CCFC7}" dt="2021-10-05T04:53:15.200" v="13"/>
          <ac:spMkLst>
            <pc:docMk/>
            <pc:sldMk cId="0" sldId="413"/>
            <ac:spMk id="94" creationId="{43F8A58B-5155-44CE-A5FF-7647B47D0A7A}"/>
          </ac:spMkLst>
        </pc:spChg>
        <pc:spChg chg="add">
          <ac:chgData name="Indra PC" userId="S::indrapc@kcmit.edu.np::6a69ffcd-e128-43c7-a75b-f9f4965fd619" providerId="AD" clId="Web-{89A593B8-542E-413A-9563-F170591CCFC7}" dt="2021-10-05T04:53:15.200" v="13"/>
          <ac:spMkLst>
            <pc:docMk/>
            <pc:sldMk cId="0" sldId="413"/>
            <ac:spMk id="96" creationId="{443F2ACA-E6D6-4028-82DD-F03C262D5DE6}"/>
          </ac:spMkLst>
        </pc:spChg>
        <pc:spChg chg="mod">
          <ac:chgData name="Indra PC" userId="S::indrapc@kcmit.edu.np::6a69ffcd-e128-43c7-a75b-f9f4965fd619" providerId="AD" clId="Web-{89A593B8-542E-413A-9563-F170591CCFC7}" dt="2021-10-05T04:53:15.200" v="13"/>
          <ac:spMkLst>
            <pc:docMk/>
            <pc:sldMk cId="0" sldId="413"/>
            <ac:spMk id="5122" creationId="{CA6A99FE-C0B6-4C4B-8AEE-56CF0895C772}"/>
          </ac:spMkLst>
        </pc:spChg>
        <pc:spChg chg="del mod">
          <ac:chgData name="Indra PC" userId="S::indrapc@kcmit.edu.np::6a69ffcd-e128-43c7-a75b-f9f4965fd619" providerId="AD" clId="Web-{89A593B8-542E-413A-9563-F170591CCFC7}" dt="2021-10-05T04:53:15.200" v="13"/>
          <ac:spMkLst>
            <pc:docMk/>
            <pc:sldMk cId="0" sldId="413"/>
            <ac:spMk id="5123" creationId="{76C6A213-D4FA-43A3-B6D8-274F5A33E3B4}"/>
          </ac:spMkLst>
        </pc:spChg>
        <pc:spChg chg="add del">
          <ac:chgData name="Indra PC" userId="S::indrapc@kcmit.edu.np::6a69ffcd-e128-43c7-a75b-f9f4965fd619" providerId="AD" clId="Web-{89A593B8-542E-413A-9563-F170591CCFC7}" dt="2021-10-05T04:52:33.293" v="6"/>
          <ac:spMkLst>
            <pc:docMk/>
            <pc:sldMk cId="0" sldId="413"/>
            <ac:spMk id="5125" creationId="{AD72D4D1-076F-49D3-9889-EFC4F6D7CA66}"/>
          </ac:spMkLst>
        </pc:spChg>
        <pc:spChg chg="add del">
          <ac:chgData name="Indra PC" userId="S::indrapc@kcmit.edu.np::6a69ffcd-e128-43c7-a75b-f9f4965fd619" providerId="AD" clId="Web-{89A593B8-542E-413A-9563-F170591CCFC7}" dt="2021-10-05T04:52:36.793" v="8"/>
          <ac:spMkLst>
            <pc:docMk/>
            <pc:sldMk cId="0" sldId="413"/>
            <ac:spMk id="5127" creationId="{46D6306C-ED4F-4AAE-B4A5-EEA6AFAD726E}"/>
          </ac:spMkLst>
        </pc:spChg>
        <pc:spChg chg="add del">
          <ac:chgData name="Indra PC" userId="S::indrapc@kcmit.edu.np::6a69ffcd-e128-43c7-a75b-f9f4965fd619" providerId="AD" clId="Web-{89A593B8-542E-413A-9563-F170591CCFC7}" dt="2021-10-05T04:52:36.793" v="8"/>
          <ac:spMkLst>
            <pc:docMk/>
            <pc:sldMk cId="0" sldId="413"/>
            <ac:spMk id="5128" creationId="{0EC5361D-F897-4856-B945-0455A365EB24}"/>
          </ac:spMkLst>
        </pc:spChg>
        <pc:spChg chg="add del">
          <ac:chgData name="Indra PC" userId="S::indrapc@kcmit.edu.np::6a69ffcd-e128-43c7-a75b-f9f4965fd619" providerId="AD" clId="Web-{89A593B8-542E-413A-9563-F170591CCFC7}" dt="2021-10-05T04:52:36.793" v="8"/>
          <ac:spMkLst>
            <pc:docMk/>
            <pc:sldMk cId="0" sldId="413"/>
            <ac:spMk id="5129" creationId="{4508C0C5-2268-42B5-B3C8-4D0899E05F8C}"/>
          </ac:spMkLst>
        </pc:spChg>
        <pc:spChg chg="add del">
          <ac:chgData name="Indra PC" userId="S::indrapc@kcmit.edu.np::6a69ffcd-e128-43c7-a75b-f9f4965fd619" providerId="AD" clId="Web-{89A593B8-542E-413A-9563-F170591CCFC7}" dt="2021-10-05T04:53:15.200" v="13"/>
          <ac:spMkLst>
            <pc:docMk/>
            <pc:sldMk cId="0" sldId="413"/>
            <ac:spMk id="5130" creationId="{09588DA8-065E-4F6F-8EFD-43104AB2E0CF}"/>
          </ac:spMkLst>
        </pc:spChg>
        <pc:spChg chg="add del">
          <ac:chgData name="Indra PC" userId="S::indrapc@kcmit.edu.np::6a69ffcd-e128-43c7-a75b-f9f4965fd619" providerId="AD" clId="Web-{89A593B8-542E-413A-9563-F170591CCFC7}" dt="2021-10-05T04:53:15.200" v="13"/>
          <ac:spMkLst>
            <pc:docMk/>
            <pc:sldMk cId="0" sldId="413"/>
            <ac:spMk id="5131" creationId="{C4285719-470E-454C-AF62-8323075F1F5B}"/>
          </ac:spMkLst>
        </pc:spChg>
        <pc:spChg chg="add del">
          <ac:chgData name="Indra PC" userId="S::indrapc@kcmit.edu.np::6a69ffcd-e128-43c7-a75b-f9f4965fd619" providerId="AD" clId="Web-{89A593B8-542E-413A-9563-F170591CCFC7}" dt="2021-10-05T04:53:15.200" v="13"/>
          <ac:spMkLst>
            <pc:docMk/>
            <pc:sldMk cId="0" sldId="413"/>
            <ac:spMk id="5132" creationId="{CD9FE4EF-C4D8-49A0-B2FF-81D8DB7D8A24}"/>
          </ac:spMkLst>
        </pc:spChg>
        <pc:spChg chg="add del">
          <ac:chgData name="Indra PC" userId="S::indrapc@kcmit.edu.np::6a69ffcd-e128-43c7-a75b-f9f4965fd619" providerId="AD" clId="Web-{89A593B8-542E-413A-9563-F170591CCFC7}" dt="2021-10-05T04:53:15.200" v="13"/>
          <ac:spMkLst>
            <pc:docMk/>
            <pc:sldMk cId="0" sldId="413"/>
            <ac:spMk id="5133" creationId="{4300840D-0A0B-4512-BACA-B439D5B9C57C}"/>
          </ac:spMkLst>
        </pc:spChg>
        <pc:spChg chg="add del">
          <ac:chgData name="Indra PC" userId="S::indrapc@kcmit.edu.np::6a69ffcd-e128-43c7-a75b-f9f4965fd619" providerId="AD" clId="Web-{89A593B8-542E-413A-9563-F170591CCFC7}" dt="2021-10-05T04:53:15.200" v="13"/>
          <ac:spMkLst>
            <pc:docMk/>
            <pc:sldMk cId="0" sldId="413"/>
            <ac:spMk id="5134" creationId="{D2B78728-A580-49A7-84F9-6EF6F583ADE0}"/>
          </ac:spMkLst>
        </pc:spChg>
        <pc:spChg chg="add del">
          <ac:chgData name="Indra PC" userId="S::indrapc@kcmit.edu.np::6a69ffcd-e128-43c7-a75b-f9f4965fd619" providerId="AD" clId="Web-{89A593B8-542E-413A-9563-F170591CCFC7}" dt="2021-10-05T04:53:15.200" v="13"/>
          <ac:spMkLst>
            <pc:docMk/>
            <pc:sldMk cId="0" sldId="413"/>
            <ac:spMk id="5135" creationId="{38FAA1A1-D861-433F-88FA-1E9D6FD31D11}"/>
          </ac:spMkLst>
        </pc:spChg>
        <pc:spChg chg="add del">
          <ac:chgData name="Indra PC" userId="S::indrapc@kcmit.edu.np::6a69ffcd-e128-43c7-a75b-f9f4965fd619" providerId="AD" clId="Web-{89A593B8-542E-413A-9563-F170591CCFC7}" dt="2021-10-05T04:53:15.200" v="13"/>
          <ac:spMkLst>
            <pc:docMk/>
            <pc:sldMk cId="0" sldId="413"/>
            <ac:spMk id="5136" creationId="{8D71EDA1-87BF-4D5D-AB79-F346FD19278A}"/>
          </ac:spMkLst>
        </pc:spChg>
        <pc:graphicFrameChg chg="add">
          <ac:chgData name="Indra PC" userId="S::indrapc@kcmit.edu.np::6a69ffcd-e128-43c7-a75b-f9f4965fd619" providerId="AD" clId="Web-{89A593B8-542E-413A-9563-F170591CCFC7}" dt="2021-10-05T04:53:15.200" v="13"/>
          <ac:graphicFrameMkLst>
            <pc:docMk/>
            <pc:sldMk cId="0" sldId="413"/>
            <ac:graphicFrameMk id="5138" creationId="{73E53D84-FD2D-4B9E-A627-9CDBC422C62B}"/>
          </ac:graphicFrameMkLst>
        </pc:graphicFrameChg>
        <pc:cxnChg chg="add del">
          <ac:chgData name="Indra PC" userId="S::indrapc@kcmit.edu.np::6a69ffcd-e128-43c7-a75b-f9f4965fd619" providerId="AD" clId="Web-{89A593B8-542E-413A-9563-F170591CCFC7}" dt="2021-10-05T04:52:33.293" v="6"/>
          <ac:cxnSpMkLst>
            <pc:docMk/>
            <pc:sldMk cId="0" sldId="413"/>
            <ac:cxnSpMk id="5126" creationId="{2D72A2C9-F3CA-4216-8BAD-FA4C970C3C4E}"/>
          </ac:cxnSpMkLst>
        </pc:cxnChg>
      </pc:sldChg>
      <pc:sldChg chg="addSp delSp modSp mod setBg">
        <pc:chgData name="Indra PC" userId="S::indrapc@kcmit.edu.np::6a69ffcd-e128-43c7-a75b-f9f4965fd619" providerId="AD" clId="Web-{89A593B8-542E-413A-9563-F170591CCFC7}" dt="2021-10-05T04:53:02.793" v="12"/>
        <pc:sldMkLst>
          <pc:docMk/>
          <pc:sldMk cId="0" sldId="414"/>
        </pc:sldMkLst>
        <pc:spChg chg="add del">
          <ac:chgData name="Indra PC" userId="S::indrapc@kcmit.edu.np::6a69ffcd-e128-43c7-a75b-f9f4965fd619" providerId="AD" clId="Web-{89A593B8-542E-413A-9563-F170591CCFC7}" dt="2021-10-05T04:53:02.746" v="11"/>
          <ac:spMkLst>
            <pc:docMk/>
            <pc:sldMk cId="0" sldId="414"/>
            <ac:spMk id="73" creationId="{C05CBC3C-2E5A-4839-8B9B-2E5A6ADF0F58}"/>
          </ac:spMkLst>
        </pc:spChg>
        <pc:spChg chg="add del">
          <ac:chgData name="Indra PC" userId="S::indrapc@kcmit.edu.np::6a69ffcd-e128-43c7-a75b-f9f4965fd619" providerId="AD" clId="Web-{89A593B8-542E-413A-9563-F170591CCFC7}" dt="2021-10-05T04:53:02.746" v="11"/>
          <ac:spMkLst>
            <pc:docMk/>
            <pc:sldMk cId="0" sldId="414"/>
            <ac:spMk id="75" creationId="{DB5B423A-57CC-4C58-AA26-8E2E862B03A0}"/>
          </ac:spMkLst>
        </pc:spChg>
        <pc:spChg chg="add">
          <ac:chgData name="Indra PC" userId="S::indrapc@kcmit.edu.np::6a69ffcd-e128-43c7-a75b-f9f4965fd619" providerId="AD" clId="Web-{89A593B8-542E-413A-9563-F170591CCFC7}" dt="2021-10-05T04:53:02.793" v="12"/>
          <ac:spMkLst>
            <pc:docMk/>
            <pc:sldMk cId="0" sldId="414"/>
            <ac:spMk id="77" creationId="{3847E18C-932D-4C95-AABA-FEC7C9499AD7}"/>
          </ac:spMkLst>
        </pc:spChg>
        <pc:spChg chg="add">
          <ac:chgData name="Indra PC" userId="S::indrapc@kcmit.edu.np::6a69ffcd-e128-43c7-a75b-f9f4965fd619" providerId="AD" clId="Web-{89A593B8-542E-413A-9563-F170591CCFC7}" dt="2021-10-05T04:53:02.793" v="12"/>
          <ac:spMkLst>
            <pc:docMk/>
            <pc:sldMk cId="0" sldId="414"/>
            <ac:spMk id="79" creationId="{3150CB11-0C61-439E-910F-5787759E72A0}"/>
          </ac:spMkLst>
        </pc:spChg>
        <pc:spChg chg="add">
          <ac:chgData name="Indra PC" userId="S::indrapc@kcmit.edu.np::6a69ffcd-e128-43c7-a75b-f9f4965fd619" providerId="AD" clId="Web-{89A593B8-542E-413A-9563-F170591CCFC7}" dt="2021-10-05T04:53:02.793" v="12"/>
          <ac:spMkLst>
            <pc:docMk/>
            <pc:sldMk cId="0" sldId="414"/>
            <ac:spMk id="81" creationId="{43F8A58B-5155-44CE-A5FF-7647B47D0A7A}"/>
          </ac:spMkLst>
        </pc:spChg>
        <pc:spChg chg="add">
          <ac:chgData name="Indra PC" userId="S::indrapc@kcmit.edu.np::6a69ffcd-e128-43c7-a75b-f9f4965fd619" providerId="AD" clId="Web-{89A593B8-542E-413A-9563-F170591CCFC7}" dt="2021-10-05T04:53:02.793" v="12"/>
          <ac:spMkLst>
            <pc:docMk/>
            <pc:sldMk cId="0" sldId="414"/>
            <ac:spMk id="83" creationId="{443F2ACA-E6D6-4028-82DD-F03C262D5DE6}"/>
          </ac:spMkLst>
        </pc:spChg>
        <pc:spChg chg="mod">
          <ac:chgData name="Indra PC" userId="S::indrapc@kcmit.edu.np::6a69ffcd-e128-43c7-a75b-f9f4965fd619" providerId="AD" clId="Web-{89A593B8-542E-413A-9563-F170591CCFC7}" dt="2021-10-05T04:53:02.793" v="12"/>
          <ac:spMkLst>
            <pc:docMk/>
            <pc:sldMk cId="0" sldId="414"/>
            <ac:spMk id="6146" creationId="{256E5A49-7B4B-40D9-85FE-019B64149323}"/>
          </ac:spMkLst>
        </pc:spChg>
        <pc:spChg chg="add del">
          <ac:chgData name="Indra PC" userId="S::indrapc@kcmit.edu.np::6a69ffcd-e128-43c7-a75b-f9f4965fd619" providerId="AD" clId="Web-{89A593B8-542E-413A-9563-F170591CCFC7}" dt="2021-10-05T04:53:02.793" v="12"/>
          <ac:spMkLst>
            <pc:docMk/>
            <pc:sldMk cId="0" sldId="414"/>
            <ac:spMk id="6147" creationId="{4E569BA0-9ED7-4DEC-B8FE-6F077FC4AEFA}"/>
          </ac:spMkLst>
        </pc:spChg>
        <pc:spChg chg="add">
          <ac:chgData name="Indra PC" userId="S::indrapc@kcmit.edu.np::6a69ffcd-e128-43c7-a75b-f9f4965fd619" providerId="AD" clId="Web-{89A593B8-542E-413A-9563-F170591CCFC7}" dt="2021-10-05T04:53:02.793" v="12"/>
          <ac:spMkLst>
            <pc:docMk/>
            <pc:sldMk cId="0" sldId="414"/>
            <ac:spMk id="6150" creationId="{BACC6370-2D7E-4714-9D71-7542949D7D5D}"/>
          </ac:spMkLst>
        </pc:spChg>
        <pc:spChg chg="add">
          <ac:chgData name="Indra PC" userId="S::indrapc@kcmit.edu.np::6a69ffcd-e128-43c7-a75b-f9f4965fd619" providerId="AD" clId="Web-{89A593B8-542E-413A-9563-F170591CCFC7}" dt="2021-10-05T04:53:02.793" v="12"/>
          <ac:spMkLst>
            <pc:docMk/>
            <pc:sldMk cId="0" sldId="414"/>
            <ac:spMk id="6151" creationId="{256B2C21-A230-48C0-8DF1-C46611373C44}"/>
          </ac:spMkLst>
        </pc:spChg>
        <pc:graphicFrameChg chg="add del">
          <ac:chgData name="Indra PC" userId="S::indrapc@kcmit.edu.np::6a69ffcd-e128-43c7-a75b-f9f4965fd619" providerId="AD" clId="Web-{89A593B8-542E-413A-9563-F170591CCFC7}" dt="2021-10-05T04:53:02.746" v="11"/>
          <ac:graphicFrameMkLst>
            <pc:docMk/>
            <pc:sldMk cId="0" sldId="414"/>
            <ac:graphicFrameMk id="6149" creationId="{DC3AF680-6DD2-450A-ADA9-74726D660A1F}"/>
          </ac:graphicFrameMkLst>
        </pc:graphicFrameChg>
        <pc:graphicFrameChg chg="add">
          <ac:chgData name="Indra PC" userId="S::indrapc@kcmit.edu.np::6a69ffcd-e128-43c7-a75b-f9f4965fd619" providerId="AD" clId="Web-{89A593B8-542E-413A-9563-F170591CCFC7}" dt="2021-10-05T04:53:02.793" v="12"/>
          <ac:graphicFrameMkLst>
            <pc:docMk/>
            <pc:sldMk cId="0" sldId="414"/>
            <ac:graphicFrameMk id="6152" creationId="{C1CC310A-70D4-4D3F-8423-54A36E9514D9}"/>
          </ac:graphicFrameMkLst>
        </pc:graphicFrameChg>
      </pc:sldChg>
      <pc:sldChg chg="addSp delSp">
        <pc:chgData name="Indra PC" userId="S::indrapc@kcmit.edu.np::6a69ffcd-e128-43c7-a75b-f9f4965fd619" providerId="AD" clId="Web-{89A593B8-542E-413A-9563-F170591CCFC7}" dt="2021-10-05T04:54:11.560" v="20"/>
        <pc:sldMkLst>
          <pc:docMk/>
          <pc:sldMk cId="0" sldId="416"/>
        </pc:sldMkLst>
        <pc:spChg chg="add del">
          <ac:chgData name="Indra PC" userId="S::indrapc@kcmit.edu.np::6a69ffcd-e128-43c7-a75b-f9f4965fd619" providerId="AD" clId="Web-{89A593B8-542E-413A-9563-F170591CCFC7}" dt="2021-10-05T04:54:11.560" v="20"/>
          <ac:spMkLst>
            <pc:docMk/>
            <pc:sldMk cId="0" sldId="416"/>
            <ac:spMk id="7171" creationId="{1E90EB31-7A36-4577-AA1A-EBA250945F77}"/>
          </ac:spMkLst>
        </pc:spChg>
        <pc:graphicFrameChg chg="add del">
          <ac:chgData name="Indra PC" userId="S::indrapc@kcmit.edu.np::6a69ffcd-e128-43c7-a75b-f9f4965fd619" providerId="AD" clId="Web-{89A593B8-542E-413A-9563-F170591CCFC7}" dt="2021-10-05T04:53:54.341" v="15"/>
          <ac:graphicFrameMkLst>
            <pc:docMk/>
            <pc:sldMk cId="0" sldId="416"/>
            <ac:graphicFrameMk id="7173" creationId="{81111301-8C29-472B-B7F5-A11E7001D794}"/>
          </ac:graphicFrameMkLst>
        </pc:graphicFrameChg>
        <pc:graphicFrameChg chg="add del">
          <ac:chgData name="Indra PC" userId="S::indrapc@kcmit.edu.np::6a69ffcd-e128-43c7-a75b-f9f4965fd619" providerId="AD" clId="Web-{89A593B8-542E-413A-9563-F170591CCFC7}" dt="2021-10-05T04:53:58.716" v="17"/>
          <ac:graphicFrameMkLst>
            <pc:docMk/>
            <pc:sldMk cId="0" sldId="416"/>
            <ac:graphicFrameMk id="7174" creationId="{32B1AC0D-03C1-4537-A71C-804041B71093}"/>
          </ac:graphicFrameMkLst>
        </pc:graphicFrameChg>
        <pc:graphicFrameChg chg="add del">
          <ac:chgData name="Indra PC" userId="S::indrapc@kcmit.edu.np::6a69ffcd-e128-43c7-a75b-f9f4965fd619" providerId="AD" clId="Web-{89A593B8-542E-413A-9563-F170591CCFC7}" dt="2021-10-05T04:54:11.529" v="19"/>
          <ac:graphicFrameMkLst>
            <pc:docMk/>
            <pc:sldMk cId="0" sldId="416"/>
            <ac:graphicFrameMk id="7175" creationId="{B22F0318-3CCA-433B-A4B7-365BEC12F13E}"/>
          </ac:graphicFrameMkLst>
        </pc:graphicFrameChg>
        <pc:graphicFrameChg chg="add">
          <ac:chgData name="Indra PC" userId="S::indrapc@kcmit.edu.np::6a69ffcd-e128-43c7-a75b-f9f4965fd619" providerId="AD" clId="Web-{89A593B8-542E-413A-9563-F170591CCFC7}" dt="2021-10-05T04:54:11.560" v="20"/>
          <ac:graphicFrameMkLst>
            <pc:docMk/>
            <pc:sldMk cId="0" sldId="416"/>
            <ac:graphicFrameMk id="7176" creationId="{81111301-8C29-472B-B7F5-A11E7001D794}"/>
          </ac:graphicFrameMkLst>
        </pc:graphicFrameChg>
      </pc:sldChg>
      <pc:sldChg chg="addSp delSp">
        <pc:chgData name="Indra PC" userId="S::indrapc@kcmit.edu.np::6a69ffcd-e128-43c7-a75b-f9f4965fd619" providerId="AD" clId="Web-{89A593B8-542E-413A-9563-F170591CCFC7}" dt="2021-10-05T04:54:29.873" v="23"/>
        <pc:sldMkLst>
          <pc:docMk/>
          <pc:sldMk cId="0" sldId="417"/>
        </pc:sldMkLst>
        <pc:spChg chg="add del">
          <ac:chgData name="Indra PC" userId="S::indrapc@kcmit.edu.np::6a69ffcd-e128-43c7-a75b-f9f4965fd619" providerId="AD" clId="Web-{89A593B8-542E-413A-9563-F170591CCFC7}" dt="2021-10-05T04:54:29.873" v="23"/>
          <ac:spMkLst>
            <pc:docMk/>
            <pc:sldMk cId="0" sldId="417"/>
            <ac:spMk id="8195" creationId="{76741A16-F082-48D0-B0CE-FCA9C0C4825F}"/>
          </ac:spMkLst>
        </pc:spChg>
        <pc:graphicFrameChg chg="add del">
          <ac:chgData name="Indra PC" userId="S::indrapc@kcmit.edu.np::6a69ffcd-e128-43c7-a75b-f9f4965fd619" providerId="AD" clId="Web-{89A593B8-542E-413A-9563-F170591CCFC7}" dt="2021-10-05T04:54:29.826" v="22"/>
          <ac:graphicFrameMkLst>
            <pc:docMk/>
            <pc:sldMk cId="0" sldId="417"/>
            <ac:graphicFrameMk id="8197" creationId="{92C5734C-28E8-41A9-8A6D-E9CE98DA2019}"/>
          </ac:graphicFrameMkLst>
        </pc:graphicFrameChg>
        <pc:graphicFrameChg chg="add">
          <ac:chgData name="Indra PC" userId="S::indrapc@kcmit.edu.np::6a69ffcd-e128-43c7-a75b-f9f4965fd619" providerId="AD" clId="Web-{89A593B8-542E-413A-9563-F170591CCFC7}" dt="2021-10-05T04:54:29.873" v="23"/>
          <ac:graphicFrameMkLst>
            <pc:docMk/>
            <pc:sldMk cId="0" sldId="417"/>
            <ac:graphicFrameMk id="8198" creationId="{A853CA99-83DF-4638-8AA2-E9C1A1C3677F}"/>
          </ac:graphicFrameMkLst>
        </pc:graphicFrameChg>
      </pc:sldChg>
      <pc:sldChg chg="addSp delSp">
        <pc:chgData name="Indra PC" userId="S::indrapc@kcmit.edu.np::6a69ffcd-e128-43c7-a75b-f9f4965fd619" providerId="AD" clId="Web-{89A593B8-542E-413A-9563-F170591CCFC7}" dt="2021-10-05T04:54:59.483" v="24"/>
        <pc:sldMkLst>
          <pc:docMk/>
          <pc:sldMk cId="0" sldId="420"/>
        </pc:sldMkLst>
        <pc:spChg chg="del">
          <ac:chgData name="Indra PC" userId="S::indrapc@kcmit.edu.np::6a69ffcd-e128-43c7-a75b-f9f4965fd619" providerId="AD" clId="Web-{89A593B8-542E-413A-9563-F170591CCFC7}" dt="2021-10-05T04:54:59.483" v="24"/>
          <ac:spMkLst>
            <pc:docMk/>
            <pc:sldMk cId="0" sldId="420"/>
            <ac:spMk id="10243" creationId="{3A9E7998-73FB-46BB-A2AE-F3946034B88D}"/>
          </ac:spMkLst>
        </pc:spChg>
        <pc:graphicFrameChg chg="add">
          <ac:chgData name="Indra PC" userId="S::indrapc@kcmit.edu.np::6a69ffcd-e128-43c7-a75b-f9f4965fd619" providerId="AD" clId="Web-{89A593B8-542E-413A-9563-F170591CCFC7}" dt="2021-10-05T04:54:59.483" v="24"/>
          <ac:graphicFrameMkLst>
            <pc:docMk/>
            <pc:sldMk cId="0" sldId="420"/>
            <ac:graphicFrameMk id="10245" creationId="{58822EA7-3E14-4868-9C41-3FA0CFE4A9EB}"/>
          </ac:graphicFrameMkLst>
        </pc:graphicFrameChg>
      </pc:sldChg>
      <pc:sldChg chg="addSp delSp modSp mod setBg">
        <pc:chgData name="Indra PC" userId="S::indrapc@kcmit.edu.np::6a69ffcd-e128-43c7-a75b-f9f4965fd619" providerId="AD" clId="Web-{89A593B8-542E-413A-9563-F170591CCFC7}" dt="2021-10-05T04:55:31.155" v="27"/>
        <pc:sldMkLst>
          <pc:docMk/>
          <pc:sldMk cId="0" sldId="422"/>
        </pc:sldMkLst>
        <pc:spChg chg="add del">
          <ac:chgData name="Indra PC" userId="S::indrapc@kcmit.edu.np::6a69ffcd-e128-43c7-a75b-f9f4965fd619" providerId="AD" clId="Web-{89A593B8-542E-413A-9563-F170591CCFC7}" dt="2021-10-05T04:55:31.108" v="26"/>
          <ac:spMkLst>
            <pc:docMk/>
            <pc:sldMk cId="0" sldId="422"/>
            <ac:spMk id="73" creationId="{2B566528-1B12-4246-9431-5C2D7D081168}"/>
          </ac:spMkLst>
        </pc:spChg>
        <pc:spChg chg="add del">
          <ac:chgData name="Indra PC" userId="S::indrapc@kcmit.edu.np::6a69ffcd-e128-43c7-a75b-f9f4965fd619" providerId="AD" clId="Web-{89A593B8-542E-413A-9563-F170591CCFC7}" dt="2021-10-05T04:55:31.108" v="26"/>
          <ac:spMkLst>
            <pc:docMk/>
            <pc:sldMk cId="0" sldId="422"/>
            <ac:spMk id="75" creationId="{2E80C965-DB6D-4F81-9E9E-B027384D0BD6}"/>
          </ac:spMkLst>
        </pc:spChg>
        <pc:spChg chg="add del">
          <ac:chgData name="Indra PC" userId="S::indrapc@kcmit.edu.np::6a69ffcd-e128-43c7-a75b-f9f4965fd619" providerId="AD" clId="Web-{89A593B8-542E-413A-9563-F170591CCFC7}" dt="2021-10-05T04:55:31.108" v="26"/>
          <ac:spMkLst>
            <pc:docMk/>
            <pc:sldMk cId="0" sldId="422"/>
            <ac:spMk id="77" creationId="{A580F890-B085-4E95-96AA-55AEBEC5CE6E}"/>
          </ac:spMkLst>
        </pc:spChg>
        <pc:spChg chg="add del">
          <ac:chgData name="Indra PC" userId="S::indrapc@kcmit.edu.np::6a69ffcd-e128-43c7-a75b-f9f4965fd619" providerId="AD" clId="Web-{89A593B8-542E-413A-9563-F170591CCFC7}" dt="2021-10-05T04:55:31.108" v="26"/>
          <ac:spMkLst>
            <pc:docMk/>
            <pc:sldMk cId="0" sldId="422"/>
            <ac:spMk id="79" creationId="{D3F51FEB-38FB-4F6C-9F7B-2F2AFAB65463}"/>
          </ac:spMkLst>
        </pc:spChg>
        <pc:spChg chg="add del">
          <ac:chgData name="Indra PC" userId="S::indrapc@kcmit.edu.np::6a69ffcd-e128-43c7-a75b-f9f4965fd619" providerId="AD" clId="Web-{89A593B8-542E-413A-9563-F170591CCFC7}" dt="2021-10-05T04:55:31.108" v="26"/>
          <ac:spMkLst>
            <pc:docMk/>
            <pc:sldMk cId="0" sldId="422"/>
            <ac:spMk id="81" creationId="{1E547BA6-BAE0-43BB-A7CA-60F69CE252F0}"/>
          </ac:spMkLst>
        </pc:spChg>
        <pc:spChg chg="mod">
          <ac:chgData name="Indra PC" userId="S::indrapc@kcmit.edu.np::6a69ffcd-e128-43c7-a75b-f9f4965fd619" providerId="AD" clId="Web-{89A593B8-542E-413A-9563-F170591CCFC7}" dt="2021-10-05T04:55:31.108" v="26"/>
          <ac:spMkLst>
            <pc:docMk/>
            <pc:sldMk cId="0" sldId="422"/>
            <ac:spMk id="12290" creationId="{AA0CF9E8-AA0C-4181-9342-69F2771C912D}"/>
          </ac:spMkLst>
        </pc:spChg>
        <pc:spChg chg="add del">
          <ac:chgData name="Indra PC" userId="S::indrapc@kcmit.edu.np::6a69ffcd-e128-43c7-a75b-f9f4965fd619" providerId="AD" clId="Web-{89A593B8-542E-413A-9563-F170591CCFC7}" dt="2021-10-05T04:55:31.155" v="27"/>
          <ac:spMkLst>
            <pc:docMk/>
            <pc:sldMk cId="0" sldId="422"/>
            <ac:spMk id="12291" creationId="{1C6F6DD5-F470-4C03-ADDF-5F113E1052E8}"/>
          </ac:spMkLst>
        </pc:spChg>
        <pc:graphicFrameChg chg="add del">
          <ac:chgData name="Indra PC" userId="S::indrapc@kcmit.edu.np::6a69ffcd-e128-43c7-a75b-f9f4965fd619" providerId="AD" clId="Web-{89A593B8-542E-413A-9563-F170591CCFC7}" dt="2021-10-05T04:55:31.108" v="26"/>
          <ac:graphicFrameMkLst>
            <pc:docMk/>
            <pc:sldMk cId="0" sldId="422"/>
            <ac:graphicFrameMk id="12293" creationId="{BB469460-8B91-4CF7-9DD2-636CDC5A17D2}"/>
          </ac:graphicFrameMkLst>
        </pc:graphicFrameChg>
        <pc:graphicFrameChg chg="add">
          <ac:chgData name="Indra PC" userId="S::indrapc@kcmit.edu.np::6a69ffcd-e128-43c7-a75b-f9f4965fd619" providerId="AD" clId="Web-{89A593B8-542E-413A-9563-F170591CCFC7}" dt="2021-10-05T04:55:31.155" v="27"/>
          <ac:graphicFrameMkLst>
            <pc:docMk/>
            <pc:sldMk cId="0" sldId="422"/>
            <ac:graphicFrameMk id="12294" creationId="{835E8E67-0C17-4931-AE79-2A56A3B93C8F}"/>
          </ac:graphicFrameMkLst>
        </pc:graphicFrameChg>
      </pc:sldChg>
      <pc:sldChg chg="addSp delSp modSp mod setBg">
        <pc:chgData name="Indra PC" userId="S::indrapc@kcmit.edu.np::6a69ffcd-e128-43c7-a75b-f9f4965fd619" providerId="AD" clId="Web-{89A593B8-542E-413A-9563-F170591CCFC7}" dt="2021-10-05T04:55:44.046" v="28"/>
        <pc:sldMkLst>
          <pc:docMk/>
          <pc:sldMk cId="0" sldId="424"/>
        </pc:sldMkLst>
        <pc:spChg chg="add">
          <ac:chgData name="Indra PC" userId="S::indrapc@kcmit.edu.np::6a69ffcd-e128-43c7-a75b-f9f4965fd619" providerId="AD" clId="Web-{89A593B8-542E-413A-9563-F170591CCFC7}" dt="2021-10-05T04:55:44.046" v="28"/>
          <ac:spMkLst>
            <pc:docMk/>
            <pc:sldMk cId="0" sldId="424"/>
            <ac:spMk id="73" creationId="{2B566528-1B12-4246-9431-5C2D7D081168}"/>
          </ac:spMkLst>
        </pc:spChg>
        <pc:spChg chg="add">
          <ac:chgData name="Indra PC" userId="S::indrapc@kcmit.edu.np::6a69ffcd-e128-43c7-a75b-f9f4965fd619" providerId="AD" clId="Web-{89A593B8-542E-413A-9563-F170591CCFC7}" dt="2021-10-05T04:55:44.046" v="28"/>
          <ac:spMkLst>
            <pc:docMk/>
            <pc:sldMk cId="0" sldId="424"/>
            <ac:spMk id="75" creationId="{2E80C965-DB6D-4F81-9E9E-B027384D0BD6}"/>
          </ac:spMkLst>
        </pc:spChg>
        <pc:spChg chg="add">
          <ac:chgData name="Indra PC" userId="S::indrapc@kcmit.edu.np::6a69ffcd-e128-43c7-a75b-f9f4965fd619" providerId="AD" clId="Web-{89A593B8-542E-413A-9563-F170591CCFC7}" dt="2021-10-05T04:55:44.046" v="28"/>
          <ac:spMkLst>
            <pc:docMk/>
            <pc:sldMk cId="0" sldId="424"/>
            <ac:spMk id="77" creationId="{A580F890-B085-4E95-96AA-55AEBEC5CE6E}"/>
          </ac:spMkLst>
        </pc:spChg>
        <pc:spChg chg="add">
          <ac:chgData name="Indra PC" userId="S::indrapc@kcmit.edu.np::6a69ffcd-e128-43c7-a75b-f9f4965fd619" providerId="AD" clId="Web-{89A593B8-542E-413A-9563-F170591CCFC7}" dt="2021-10-05T04:55:44.046" v="28"/>
          <ac:spMkLst>
            <pc:docMk/>
            <pc:sldMk cId="0" sldId="424"/>
            <ac:spMk id="79" creationId="{D3F51FEB-38FB-4F6C-9F7B-2F2AFAB65463}"/>
          </ac:spMkLst>
        </pc:spChg>
        <pc:spChg chg="add">
          <ac:chgData name="Indra PC" userId="S::indrapc@kcmit.edu.np::6a69ffcd-e128-43c7-a75b-f9f4965fd619" providerId="AD" clId="Web-{89A593B8-542E-413A-9563-F170591CCFC7}" dt="2021-10-05T04:55:44.046" v="28"/>
          <ac:spMkLst>
            <pc:docMk/>
            <pc:sldMk cId="0" sldId="424"/>
            <ac:spMk id="81" creationId="{1E547BA6-BAE0-43BB-A7CA-60F69CE252F0}"/>
          </ac:spMkLst>
        </pc:spChg>
        <pc:spChg chg="mod">
          <ac:chgData name="Indra PC" userId="S::indrapc@kcmit.edu.np::6a69ffcd-e128-43c7-a75b-f9f4965fd619" providerId="AD" clId="Web-{89A593B8-542E-413A-9563-F170591CCFC7}" dt="2021-10-05T04:55:44.046" v="28"/>
          <ac:spMkLst>
            <pc:docMk/>
            <pc:sldMk cId="0" sldId="424"/>
            <ac:spMk id="14338" creationId="{FB57931D-C15F-4740-BD21-CAFA9CCDD8EB}"/>
          </ac:spMkLst>
        </pc:spChg>
        <pc:spChg chg="del">
          <ac:chgData name="Indra PC" userId="S::indrapc@kcmit.edu.np::6a69ffcd-e128-43c7-a75b-f9f4965fd619" providerId="AD" clId="Web-{89A593B8-542E-413A-9563-F170591CCFC7}" dt="2021-10-05T04:55:44.046" v="28"/>
          <ac:spMkLst>
            <pc:docMk/>
            <pc:sldMk cId="0" sldId="424"/>
            <ac:spMk id="14339" creationId="{B386F738-E774-4110-B0D7-E33B3262F59A}"/>
          </ac:spMkLst>
        </pc:spChg>
        <pc:graphicFrameChg chg="add">
          <ac:chgData name="Indra PC" userId="S::indrapc@kcmit.edu.np::6a69ffcd-e128-43c7-a75b-f9f4965fd619" providerId="AD" clId="Web-{89A593B8-542E-413A-9563-F170591CCFC7}" dt="2021-10-05T04:55:44.046" v="28"/>
          <ac:graphicFrameMkLst>
            <pc:docMk/>
            <pc:sldMk cId="0" sldId="424"/>
            <ac:graphicFrameMk id="14341" creationId="{713202FC-ADA8-4EC4-B5B6-05648CA443C7}"/>
          </ac:graphicFrameMkLst>
        </pc:graphicFrameChg>
      </pc:sldChg>
      <pc:sldChg chg="addSp delSp modSp mod setBg">
        <pc:chgData name="Indra PC" userId="S::indrapc@kcmit.edu.np::6a69ffcd-e128-43c7-a75b-f9f4965fd619" providerId="AD" clId="Web-{89A593B8-542E-413A-9563-F170591CCFC7}" dt="2021-10-05T04:56:13.265" v="31"/>
        <pc:sldMkLst>
          <pc:docMk/>
          <pc:sldMk cId="0" sldId="427"/>
        </pc:sldMkLst>
        <pc:spChg chg="add">
          <ac:chgData name="Indra PC" userId="S::indrapc@kcmit.edu.np::6a69ffcd-e128-43c7-a75b-f9f4965fd619" providerId="AD" clId="Web-{89A593B8-542E-413A-9563-F170591CCFC7}" dt="2021-10-05T04:56:13.265" v="31"/>
          <ac:spMkLst>
            <pc:docMk/>
            <pc:sldMk cId="0" sldId="427"/>
            <ac:spMk id="73" creationId="{2B566528-1B12-4246-9431-5C2D7D081168}"/>
          </ac:spMkLst>
        </pc:spChg>
        <pc:spChg chg="add">
          <ac:chgData name="Indra PC" userId="S::indrapc@kcmit.edu.np::6a69ffcd-e128-43c7-a75b-f9f4965fd619" providerId="AD" clId="Web-{89A593B8-542E-413A-9563-F170591CCFC7}" dt="2021-10-05T04:56:13.265" v="31"/>
          <ac:spMkLst>
            <pc:docMk/>
            <pc:sldMk cId="0" sldId="427"/>
            <ac:spMk id="75" creationId="{2E80C965-DB6D-4F81-9E9E-B027384D0BD6}"/>
          </ac:spMkLst>
        </pc:spChg>
        <pc:spChg chg="add">
          <ac:chgData name="Indra PC" userId="S::indrapc@kcmit.edu.np::6a69ffcd-e128-43c7-a75b-f9f4965fd619" providerId="AD" clId="Web-{89A593B8-542E-413A-9563-F170591CCFC7}" dt="2021-10-05T04:56:13.265" v="31"/>
          <ac:spMkLst>
            <pc:docMk/>
            <pc:sldMk cId="0" sldId="427"/>
            <ac:spMk id="77" creationId="{A580F890-B085-4E95-96AA-55AEBEC5CE6E}"/>
          </ac:spMkLst>
        </pc:spChg>
        <pc:spChg chg="add">
          <ac:chgData name="Indra PC" userId="S::indrapc@kcmit.edu.np::6a69ffcd-e128-43c7-a75b-f9f4965fd619" providerId="AD" clId="Web-{89A593B8-542E-413A-9563-F170591CCFC7}" dt="2021-10-05T04:56:13.265" v="31"/>
          <ac:spMkLst>
            <pc:docMk/>
            <pc:sldMk cId="0" sldId="427"/>
            <ac:spMk id="79" creationId="{D3F51FEB-38FB-4F6C-9F7B-2F2AFAB65463}"/>
          </ac:spMkLst>
        </pc:spChg>
        <pc:spChg chg="add">
          <ac:chgData name="Indra PC" userId="S::indrapc@kcmit.edu.np::6a69ffcd-e128-43c7-a75b-f9f4965fd619" providerId="AD" clId="Web-{89A593B8-542E-413A-9563-F170591CCFC7}" dt="2021-10-05T04:56:13.265" v="31"/>
          <ac:spMkLst>
            <pc:docMk/>
            <pc:sldMk cId="0" sldId="427"/>
            <ac:spMk id="81" creationId="{1E547BA6-BAE0-43BB-A7CA-60F69CE252F0}"/>
          </ac:spMkLst>
        </pc:spChg>
        <pc:spChg chg="mod">
          <ac:chgData name="Indra PC" userId="S::indrapc@kcmit.edu.np::6a69ffcd-e128-43c7-a75b-f9f4965fd619" providerId="AD" clId="Web-{89A593B8-542E-413A-9563-F170591CCFC7}" dt="2021-10-05T04:56:13.265" v="31"/>
          <ac:spMkLst>
            <pc:docMk/>
            <pc:sldMk cId="0" sldId="427"/>
            <ac:spMk id="15362" creationId="{380B2F99-C124-4567-8978-F1976B6C9D74}"/>
          </ac:spMkLst>
        </pc:spChg>
        <pc:spChg chg="add del">
          <ac:chgData name="Indra PC" userId="S::indrapc@kcmit.edu.np::6a69ffcd-e128-43c7-a75b-f9f4965fd619" providerId="AD" clId="Web-{89A593B8-542E-413A-9563-F170591CCFC7}" dt="2021-10-05T04:56:13.265" v="31"/>
          <ac:spMkLst>
            <pc:docMk/>
            <pc:sldMk cId="0" sldId="427"/>
            <ac:spMk id="15363" creationId="{417474BF-ACEB-4F92-AD69-A0253DD48320}"/>
          </ac:spMkLst>
        </pc:spChg>
        <pc:graphicFrameChg chg="add del">
          <ac:chgData name="Indra PC" userId="S::indrapc@kcmit.edu.np::6a69ffcd-e128-43c7-a75b-f9f4965fd619" providerId="AD" clId="Web-{89A593B8-542E-413A-9563-F170591CCFC7}" dt="2021-10-05T04:56:13.171" v="30"/>
          <ac:graphicFrameMkLst>
            <pc:docMk/>
            <pc:sldMk cId="0" sldId="427"/>
            <ac:graphicFrameMk id="15365" creationId="{155C4ABD-C743-467B-A869-686AFA40D894}"/>
          </ac:graphicFrameMkLst>
        </pc:graphicFrameChg>
        <pc:graphicFrameChg chg="add">
          <ac:chgData name="Indra PC" userId="S::indrapc@kcmit.edu.np::6a69ffcd-e128-43c7-a75b-f9f4965fd619" providerId="AD" clId="Web-{89A593B8-542E-413A-9563-F170591CCFC7}" dt="2021-10-05T04:56:13.265" v="31"/>
          <ac:graphicFrameMkLst>
            <pc:docMk/>
            <pc:sldMk cId="0" sldId="427"/>
            <ac:graphicFrameMk id="15366" creationId="{5666838C-7A7D-4750-9A3D-905BD7A3D6FC}"/>
          </ac:graphicFrameMkLst>
        </pc:graphicFrameChg>
      </pc:sldChg>
      <pc:sldChg chg="addSp delSp">
        <pc:chgData name="Indra PC" userId="S::indrapc@kcmit.edu.np::6a69ffcd-e128-43c7-a75b-f9f4965fd619" providerId="AD" clId="Web-{89A593B8-542E-413A-9563-F170591CCFC7}" dt="2021-10-05T04:51:52.464" v="2"/>
        <pc:sldMkLst>
          <pc:docMk/>
          <pc:sldMk cId="0" sldId="430"/>
        </pc:sldMkLst>
        <pc:spChg chg="add del">
          <ac:chgData name="Indra PC" userId="S::indrapc@kcmit.edu.np::6a69ffcd-e128-43c7-a75b-f9f4965fd619" providerId="AD" clId="Web-{89A593B8-542E-413A-9563-F170591CCFC7}" dt="2021-10-05T04:51:52.464" v="2"/>
          <ac:spMkLst>
            <pc:docMk/>
            <pc:sldMk cId="0" sldId="430"/>
            <ac:spMk id="4099" creationId="{2148D110-8837-471B-ABC9-2DAAECC850FE}"/>
          </ac:spMkLst>
        </pc:spChg>
        <pc:graphicFrameChg chg="add del">
          <ac:chgData name="Indra PC" userId="S::indrapc@kcmit.edu.np::6a69ffcd-e128-43c7-a75b-f9f4965fd619" providerId="AD" clId="Web-{89A593B8-542E-413A-9563-F170591CCFC7}" dt="2021-10-05T04:51:52.448" v="1"/>
          <ac:graphicFrameMkLst>
            <pc:docMk/>
            <pc:sldMk cId="0" sldId="430"/>
            <ac:graphicFrameMk id="4101" creationId="{B9F2F506-F58E-46D7-9566-EEF6E888D7ED}"/>
          </ac:graphicFrameMkLst>
        </pc:graphicFrameChg>
        <pc:graphicFrameChg chg="add">
          <ac:chgData name="Indra PC" userId="S::indrapc@kcmit.edu.np::6a69ffcd-e128-43c7-a75b-f9f4965fd619" providerId="AD" clId="Web-{89A593B8-542E-413A-9563-F170591CCFC7}" dt="2021-10-05T04:51:52.464" v="2"/>
          <ac:graphicFrameMkLst>
            <pc:docMk/>
            <pc:sldMk cId="0" sldId="430"/>
            <ac:graphicFrameMk id="4102" creationId="{04C037A7-9F58-42EE-9CBB-41D7BC072482}"/>
          </ac:graphicFrameMkLst>
        </pc:graphicFrameChg>
      </pc:sldChg>
      <pc:sldChg chg="addSp delSp modSp new mod setBg">
        <pc:chgData name="Indra PC" userId="S::indrapc@kcmit.edu.np::6a69ffcd-e128-43c7-a75b-f9f4965fd619" providerId="AD" clId="Web-{89A593B8-542E-413A-9563-F170591CCFC7}" dt="2021-10-05T04:56:43.094" v="39"/>
        <pc:sldMkLst>
          <pc:docMk/>
          <pc:sldMk cId="2612396015" sldId="431"/>
        </pc:sldMkLst>
        <pc:spChg chg="mod">
          <ac:chgData name="Indra PC" userId="S::indrapc@kcmit.edu.np::6a69ffcd-e128-43c7-a75b-f9f4965fd619" providerId="AD" clId="Web-{89A593B8-542E-413A-9563-F170591CCFC7}" dt="2021-10-05T04:56:43.094" v="39"/>
          <ac:spMkLst>
            <pc:docMk/>
            <pc:sldMk cId="2612396015" sldId="431"/>
            <ac:spMk id="2" creationId="{E43FF636-70B3-4C44-B411-843ABF713E0A}"/>
          </ac:spMkLst>
        </pc:spChg>
        <pc:spChg chg="del">
          <ac:chgData name="Indra PC" userId="S::indrapc@kcmit.edu.np::6a69ffcd-e128-43c7-a75b-f9f4965fd619" providerId="AD" clId="Web-{89A593B8-542E-413A-9563-F170591CCFC7}" dt="2021-10-05T04:56:43.094" v="39"/>
          <ac:spMkLst>
            <pc:docMk/>
            <pc:sldMk cId="2612396015" sldId="431"/>
            <ac:spMk id="3" creationId="{C0F61A40-FBC5-41F6-BA0B-9D0DBF60AC6B}"/>
          </ac:spMkLst>
        </pc:spChg>
        <pc:spChg chg="mod">
          <ac:chgData name="Indra PC" userId="S::indrapc@kcmit.edu.np::6a69ffcd-e128-43c7-a75b-f9f4965fd619" providerId="AD" clId="Web-{89A593B8-542E-413A-9563-F170591CCFC7}" dt="2021-10-05T04:56:43.094" v="39"/>
          <ac:spMkLst>
            <pc:docMk/>
            <pc:sldMk cId="2612396015" sldId="431"/>
            <ac:spMk id="4" creationId="{069301CD-6A11-4079-B98A-19F0F081BAC1}"/>
          </ac:spMkLst>
        </pc:spChg>
        <pc:spChg chg="mod">
          <ac:chgData name="Indra PC" userId="S::indrapc@kcmit.edu.np::6a69ffcd-e128-43c7-a75b-f9f4965fd619" providerId="AD" clId="Web-{89A593B8-542E-413A-9563-F170591CCFC7}" dt="2021-10-05T04:56:43.094" v="39"/>
          <ac:spMkLst>
            <pc:docMk/>
            <pc:sldMk cId="2612396015" sldId="431"/>
            <ac:spMk id="5" creationId="{425401EF-E2BB-4F10-BE29-C64CAC2AB5B8}"/>
          </ac:spMkLst>
        </pc:spChg>
        <pc:spChg chg="add">
          <ac:chgData name="Indra PC" userId="S::indrapc@kcmit.edu.np::6a69ffcd-e128-43c7-a75b-f9f4965fd619" providerId="AD" clId="Web-{89A593B8-542E-413A-9563-F170591CCFC7}" dt="2021-10-05T04:56:43.094" v="39"/>
          <ac:spMkLst>
            <pc:docMk/>
            <pc:sldMk cId="2612396015" sldId="431"/>
            <ac:spMk id="12" creationId="{A3363022-C969-41E9-8EB2-E4C94908C1FA}"/>
          </ac:spMkLst>
        </pc:spChg>
        <pc:spChg chg="add">
          <ac:chgData name="Indra PC" userId="S::indrapc@kcmit.edu.np::6a69ffcd-e128-43c7-a75b-f9f4965fd619" providerId="AD" clId="Web-{89A593B8-542E-413A-9563-F170591CCFC7}" dt="2021-10-05T04:56:43.094" v="39"/>
          <ac:spMkLst>
            <pc:docMk/>
            <pc:sldMk cId="2612396015" sldId="431"/>
            <ac:spMk id="14" creationId="{8D1AD6B3-BE88-4CEB-BA17-790657CC4729}"/>
          </ac:spMkLst>
        </pc:spChg>
        <pc:grpChg chg="add">
          <ac:chgData name="Indra PC" userId="S::indrapc@kcmit.edu.np::6a69ffcd-e128-43c7-a75b-f9f4965fd619" providerId="AD" clId="Web-{89A593B8-542E-413A-9563-F170591CCFC7}" dt="2021-10-05T04:56:43.094" v="39"/>
          <ac:grpSpMkLst>
            <pc:docMk/>
            <pc:sldMk cId="2612396015" sldId="431"/>
            <ac:grpSpMk id="16" creationId="{89D1390B-7E13-4B4F-9CB2-391063412E54}"/>
          </ac:grpSpMkLst>
        </pc:grpChg>
        <pc:picChg chg="add">
          <ac:chgData name="Indra PC" userId="S::indrapc@kcmit.edu.np::6a69ffcd-e128-43c7-a75b-f9f4965fd619" providerId="AD" clId="Web-{89A593B8-542E-413A-9563-F170591CCFC7}" dt="2021-10-05T04:56:43.094" v="39"/>
          <ac:picMkLst>
            <pc:docMk/>
            <pc:sldMk cId="2612396015" sldId="431"/>
            <ac:picMk id="9" creationId="{B93C9FA6-7078-4126-B0E4-A2F983AEE005}"/>
          </ac:picMkLst>
        </pc:picChg>
      </pc:sldChg>
    </pc:docChg>
  </pc:docChgLst>
</pc:chgInfo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B865B-7278-4078-AF6B-EB23E7A5985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C1C898-8B9D-4361-B7BC-55E55D98F2D5}">
      <dgm:prSet/>
      <dgm:spPr/>
      <dgm:t>
        <a:bodyPr/>
        <a:lstStyle/>
        <a:p>
          <a:r>
            <a:rPr lang="en-GB"/>
            <a:t>Also called visible surface detection</a:t>
          </a:r>
          <a:endParaRPr lang="en-US"/>
        </a:p>
      </dgm:t>
    </dgm:pt>
    <dgm:pt modelId="{622AC2A8-DCE4-4781-A945-4CDFF600762B}" type="parTrans" cxnId="{142D1109-0949-4F23-BCC5-6D1A55E9AF55}">
      <dgm:prSet/>
      <dgm:spPr/>
      <dgm:t>
        <a:bodyPr/>
        <a:lstStyle/>
        <a:p>
          <a:endParaRPr lang="en-US"/>
        </a:p>
      </dgm:t>
    </dgm:pt>
    <dgm:pt modelId="{049FCA69-B1C4-49AD-B0D0-2C51E6F5320D}" type="sibTrans" cxnId="{142D1109-0949-4F23-BCC5-6D1A55E9AF55}">
      <dgm:prSet/>
      <dgm:spPr/>
      <dgm:t>
        <a:bodyPr/>
        <a:lstStyle/>
        <a:p>
          <a:endParaRPr lang="en-US"/>
        </a:p>
      </dgm:t>
    </dgm:pt>
    <dgm:pt modelId="{37646389-C153-4BA7-844D-02400B160AB2}">
      <dgm:prSet/>
      <dgm:spPr/>
      <dgm:t>
        <a:bodyPr/>
        <a:lstStyle/>
        <a:p>
          <a:r>
            <a:rPr lang="en-GB"/>
            <a:t>Two methods:</a:t>
          </a:r>
          <a:endParaRPr lang="en-US"/>
        </a:p>
      </dgm:t>
    </dgm:pt>
    <dgm:pt modelId="{EA0241E4-6B25-4B9E-8D13-10D43740ADB5}" type="parTrans" cxnId="{93A4C1A9-AD3C-4C12-810B-BE0E1C358705}">
      <dgm:prSet/>
      <dgm:spPr/>
      <dgm:t>
        <a:bodyPr/>
        <a:lstStyle/>
        <a:p>
          <a:endParaRPr lang="en-US"/>
        </a:p>
      </dgm:t>
    </dgm:pt>
    <dgm:pt modelId="{BB9ED040-34D9-44C6-9CBE-621E79F24B5C}" type="sibTrans" cxnId="{93A4C1A9-AD3C-4C12-810B-BE0E1C358705}">
      <dgm:prSet/>
      <dgm:spPr/>
      <dgm:t>
        <a:bodyPr/>
        <a:lstStyle/>
        <a:p>
          <a:endParaRPr lang="en-US"/>
        </a:p>
      </dgm:t>
    </dgm:pt>
    <dgm:pt modelId="{3FC7A53F-ACD2-499C-ADD4-78A96489F599}">
      <dgm:prSet/>
      <dgm:spPr/>
      <dgm:t>
        <a:bodyPr/>
        <a:lstStyle/>
        <a:p>
          <a:r>
            <a:rPr lang="en-GB"/>
            <a:t>Object space</a:t>
          </a:r>
          <a:endParaRPr lang="en-US"/>
        </a:p>
      </dgm:t>
    </dgm:pt>
    <dgm:pt modelId="{2AA05AAE-632D-40E5-A29E-556EB3C614C9}" type="parTrans" cxnId="{E73F4E77-9A0D-429A-BAC9-F1C1FE0A0B89}">
      <dgm:prSet/>
      <dgm:spPr/>
      <dgm:t>
        <a:bodyPr/>
        <a:lstStyle/>
        <a:p>
          <a:endParaRPr lang="en-US"/>
        </a:p>
      </dgm:t>
    </dgm:pt>
    <dgm:pt modelId="{090164D7-32AA-4512-A34F-724CD2D502C4}" type="sibTrans" cxnId="{E73F4E77-9A0D-429A-BAC9-F1C1FE0A0B89}">
      <dgm:prSet/>
      <dgm:spPr/>
      <dgm:t>
        <a:bodyPr/>
        <a:lstStyle/>
        <a:p>
          <a:endParaRPr lang="en-US"/>
        </a:p>
      </dgm:t>
    </dgm:pt>
    <dgm:pt modelId="{EC8C41BA-EE28-476F-9DC9-C44A9C0534BC}">
      <dgm:prSet/>
      <dgm:spPr/>
      <dgm:t>
        <a:bodyPr/>
        <a:lstStyle/>
        <a:p>
          <a:r>
            <a:rPr lang="en-GB"/>
            <a:t>Image space</a:t>
          </a:r>
          <a:endParaRPr lang="en-US"/>
        </a:p>
      </dgm:t>
    </dgm:pt>
    <dgm:pt modelId="{D8FCA056-4E21-4513-BB69-F6EC53C369AD}" type="parTrans" cxnId="{A7CD9E12-C9CB-44D0-A470-F58C8FDB9A98}">
      <dgm:prSet/>
      <dgm:spPr/>
      <dgm:t>
        <a:bodyPr/>
        <a:lstStyle/>
        <a:p>
          <a:endParaRPr lang="en-US"/>
        </a:p>
      </dgm:t>
    </dgm:pt>
    <dgm:pt modelId="{D00BF38E-1705-424C-AFAE-E46AF7AEFB51}" type="sibTrans" cxnId="{A7CD9E12-C9CB-44D0-A470-F58C8FDB9A98}">
      <dgm:prSet/>
      <dgm:spPr/>
      <dgm:t>
        <a:bodyPr/>
        <a:lstStyle/>
        <a:p>
          <a:endParaRPr lang="en-US"/>
        </a:p>
      </dgm:t>
    </dgm:pt>
    <dgm:pt modelId="{A98A2157-0725-47C7-A56A-6C0462E66161}" type="pres">
      <dgm:prSet presAssocID="{83FB865B-7278-4078-AF6B-EB23E7A59854}" presName="Name0" presStyleCnt="0">
        <dgm:presLayoutVars>
          <dgm:dir/>
          <dgm:animLvl val="lvl"/>
          <dgm:resizeHandles val="exact"/>
        </dgm:presLayoutVars>
      </dgm:prSet>
      <dgm:spPr/>
    </dgm:pt>
    <dgm:pt modelId="{5761072B-D5AF-4379-9AA2-81178CC3384E}" type="pres">
      <dgm:prSet presAssocID="{75C1C898-8B9D-4361-B7BC-55E55D98F2D5}" presName="composite" presStyleCnt="0"/>
      <dgm:spPr/>
    </dgm:pt>
    <dgm:pt modelId="{3BC47CFE-73ED-440F-BF7C-4243E0EC8FC0}" type="pres">
      <dgm:prSet presAssocID="{75C1C898-8B9D-4361-B7BC-55E55D98F2D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1AD43DA-96BA-49F8-B448-51CABB6D0AF5}" type="pres">
      <dgm:prSet presAssocID="{75C1C898-8B9D-4361-B7BC-55E55D98F2D5}" presName="desTx" presStyleLbl="alignAccFollowNode1" presStyleIdx="0" presStyleCnt="2">
        <dgm:presLayoutVars>
          <dgm:bulletEnabled val="1"/>
        </dgm:presLayoutVars>
      </dgm:prSet>
      <dgm:spPr/>
    </dgm:pt>
    <dgm:pt modelId="{22E558DA-88C3-4C2C-9D4B-696413210CDC}" type="pres">
      <dgm:prSet presAssocID="{049FCA69-B1C4-49AD-B0D0-2C51E6F5320D}" presName="space" presStyleCnt="0"/>
      <dgm:spPr/>
    </dgm:pt>
    <dgm:pt modelId="{DB8C04CF-FF18-4A6F-87FD-284C15F8D1EF}" type="pres">
      <dgm:prSet presAssocID="{37646389-C153-4BA7-844D-02400B160AB2}" presName="composite" presStyleCnt="0"/>
      <dgm:spPr/>
    </dgm:pt>
    <dgm:pt modelId="{BB36B1B3-6E3C-455C-A397-746ED2E49D64}" type="pres">
      <dgm:prSet presAssocID="{37646389-C153-4BA7-844D-02400B160AB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D703C28-725A-45C9-81CB-915EAF5A4B0C}" type="pres">
      <dgm:prSet presAssocID="{37646389-C153-4BA7-844D-02400B160AB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42D1109-0949-4F23-BCC5-6D1A55E9AF55}" srcId="{83FB865B-7278-4078-AF6B-EB23E7A59854}" destId="{75C1C898-8B9D-4361-B7BC-55E55D98F2D5}" srcOrd="0" destOrd="0" parTransId="{622AC2A8-DCE4-4781-A945-4CDFF600762B}" sibTransId="{049FCA69-B1C4-49AD-B0D0-2C51E6F5320D}"/>
    <dgm:cxn modelId="{A7CD9E12-C9CB-44D0-A470-F58C8FDB9A98}" srcId="{37646389-C153-4BA7-844D-02400B160AB2}" destId="{EC8C41BA-EE28-476F-9DC9-C44A9C0534BC}" srcOrd="1" destOrd="0" parTransId="{D8FCA056-4E21-4513-BB69-F6EC53C369AD}" sibTransId="{D00BF38E-1705-424C-AFAE-E46AF7AEFB51}"/>
    <dgm:cxn modelId="{42A8583F-477C-4DCB-A945-6916150CDE64}" type="presOf" srcId="{3FC7A53F-ACD2-499C-ADD4-78A96489F599}" destId="{CD703C28-725A-45C9-81CB-915EAF5A4B0C}" srcOrd="0" destOrd="0" presId="urn:microsoft.com/office/officeart/2005/8/layout/hList1"/>
    <dgm:cxn modelId="{7608C05B-E70C-4761-9145-6B3080426919}" type="presOf" srcId="{EC8C41BA-EE28-476F-9DC9-C44A9C0534BC}" destId="{CD703C28-725A-45C9-81CB-915EAF5A4B0C}" srcOrd="0" destOrd="1" presId="urn:microsoft.com/office/officeart/2005/8/layout/hList1"/>
    <dgm:cxn modelId="{E73F4E77-9A0D-429A-BAC9-F1C1FE0A0B89}" srcId="{37646389-C153-4BA7-844D-02400B160AB2}" destId="{3FC7A53F-ACD2-499C-ADD4-78A96489F599}" srcOrd="0" destOrd="0" parTransId="{2AA05AAE-632D-40E5-A29E-556EB3C614C9}" sibTransId="{090164D7-32AA-4512-A34F-724CD2D502C4}"/>
    <dgm:cxn modelId="{93A4C1A9-AD3C-4C12-810B-BE0E1C358705}" srcId="{83FB865B-7278-4078-AF6B-EB23E7A59854}" destId="{37646389-C153-4BA7-844D-02400B160AB2}" srcOrd="1" destOrd="0" parTransId="{EA0241E4-6B25-4B9E-8D13-10D43740ADB5}" sibTransId="{BB9ED040-34D9-44C6-9CBE-621E79F24B5C}"/>
    <dgm:cxn modelId="{F800E5C4-71CB-4A8A-97F7-3D0F1FAB38CF}" type="presOf" srcId="{37646389-C153-4BA7-844D-02400B160AB2}" destId="{BB36B1B3-6E3C-455C-A397-746ED2E49D64}" srcOrd="0" destOrd="0" presId="urn:microsoft.com/office/officeart/2005/8/layout/hList1"/>
    <dgm:cxn modelId="{198A35CE-54B0-4521-9382-C9E3B4C517F4}" type="presOf" srcId="{75C1C898-8B9D-4361-B7BC-55E55D98F2D5}" destId="{3BC47CFE-73ED-440F-BF7C-4243E0EC8FC0}" srcOrd="0" destOrd="0" presId="urn:microsoft.com/office/officeart/2005/8/layout/hList1"/>
    <dgm:cxn modelId="{8EFED0D7-563C-41AF-9BC8-5767E958F811}" type="presOf" srcId="{83FB865B-7278-4078-AF6B-EB23E7A59854}" destId="{A98A2157-0725-47C7-A56A-6C0462E66161}" srcOrd="0" destOrd="0" presId="urn:microsoft.com/office/officeart/2005/8/layout/hList1"/>
    <dgm:cxn modelId="{B19D545C-A41E-4550-A7BD-C4102C62149E}" type="presParOf" srcId="{A98A2157-0725-47C7-A56A-6C0462E66161}" destId="{5761072B-D5AF-4379-9AA2-81178CC3384E}" srcOrd="0" destOrd="0" presId="urn:microsoft.com/office/officeart/2005/8/layout/hList1"/>
    <dgm:cxn modelId="{98CFF3E4-8496-4EAF-A959-346C2228A42E}" type="presParOf" srcId="{5761072B-D5AF-4379-9AA2-81178CC3384E}" destId="{3BC47CFE-73ED-440F-BF7C-4243E0EC8FC0}" srcOrd="0" destOrd="0" presId="urn:microsoft.com/office/officeart/2005/8/layout/hList1"/>
    <dgm:cxn modelId="{6E2BB0D9-2B44-4E78-95C7-5B526F70E9E0}" type="presParOf" srcId="{5761072B-D5AF-4379-9AA2-81178CC3384E}" destId="{91AD43DA-96BA-49F8-B448-51CABB6D0AF5}" srcOrd="1" destOrd="0" presId="urn:microsoft.com/office/officeart/2005/8/layout/hList1"/>
    <dgm:cxn modelId="{FDE18FFF-0A8A-4FE6-91F4-A3EB1E26B300}" type="presParOf" srcId="{A98A2157-0725-47C7-A56A-6C0462E66161}" destId="{22E558DA-88C3-4C2C-9D4B-696413210CDC}" srcOrd="1" destOrd="0" presId="urn:microsoft.com/office/officeart/2005/8/layout/hList1"/>
    <dgm:cxn modelId="{C332CEB5-697A-443A-8416-022D1717D7E4}" type="presParOf" srcId="{A98A2157-0725-47C7-A56A-6C0462E66161}" destId="{DB8C04CF-FF18-4A6F-87FD-284C15F8D1EF}" srcOrd="2" destOrd="0" presId="urn:microsoft.com/office/officeart/2005/8/layout/hList1"/>
    <dgm:cxn modelId="{2CB72FAA-57F9-4ADA-8D48-A13499D0EDB0}" type="presParOf" srcId="{DB8C04CF-FF18-4A6F-87FD-284C15F8D1EF}" destId="{BB36B1B3-6E3C-455C-A397-746ED2E49D64}" srcOrd="0" destOrd="0" presId="urn:microsoft.com/office/officeart/2005/8/layout/hList1"/>
    <dgm:cxn modelId="{6E8F06A2-C827-48F8-8A56-11FB97D37B70}" type="presParOf" srcId="{DB8C04CF-FF18-4A6F-87FD-284C15F8D1EF}" destId="{CD703C28-725A-45C9-81CB-915EAF5A4B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F0B8B5-7F35-4E9D-B738-2A15CC07548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F46F7E-4F9B-4A51-99EC-F4D7BFFC0C50}">
      <dgm:prSet/>
      <dgm:spPr/>
      <dgm:t>
        <a:bodyPr/>
        <a:lstStyle/>
        <a:p>
          <a:r>
            <a:rPr lang="en-US"/>
            <a:t>Given a set of polygons, which is visible at each pixel? (in front, etc.). Also called hidden surface removal</a:t>
          </a:r>
        </a:p>
      </dgm:t>
    </dgm:pt>
    <dgm:pt modelId="{099A2C5C-E91A-4C76-867D-5BE050E17B2D}" type="parTrans" cxnId="{09FB7217-87AF-406F-9AC6-9A62688A7B55}">
      <dgm:prSet/>
      <dgm:spPr/>
      <dgm:t>
        <a:bodyPr/>
        <a:lstStyle/>
        <a:p>
          <a:endParaRPr lang="en-US"/>
        </a:p>
      </dgm:t>
    </dgm:pt>
    <dgm:pt modelId="{48730336-FD96-4062-923A-83A6C10E5544}" type="sibTrans" cxnId="{09FB7217-87AF-406F-9AC6-9A62688A7B55}">
      <dgm:prSet/>
      <dgm:spPr/>
      <dgm:t>
        <a:bodyPr/>
        <a:lstStyle/>
        <a:p>
          <a:endParaRPr lang="en-US"/>
        </a:p>
      </dgm:t>
    </dgm:pt>
    <dgm:pt modelId="{185DC95D-FDAE-44E1-8D14-D2A3B673C6D8}">
      <dgm:prSet/>
      <dgm:spPr/>
      <dgm:t>
        <a:bodyPr/>
        <a:lstStyle/>
        <a:p>
          <a:r>
            <a:rPr lang="en-US"/>
            <a:t>Very large number of different algorithms known.  Two main classes:</a:t>
          </a:r>
        </a:p>
      </dgm:t>
    </dgm:pt>
    <dgm:pt modelId="{0CC077B6-EEA7-49E6-8D73-22F8BD917EE8}" type="parTrans" cxnId="{09B9315A-257F-4053-BC62-1DBE19AEE39A}">
      <dgm:prSet/>
      <dgm:spPr/>
      <dgm:t>
        <a:bodyPr/>
        <a:lstStyle/>
        <a:p>
          <a:endParaRPr lang="en-US"/>
        </a:p>
      </dgm:t>
    </dgm:pt>
    <dgm:pt modelId="{B0810E17-6DC4-42EF-890C-298F194C99F1}" type="sibTrans" cxnId="{09B9315A-257F-4053-BC62-1DBE19AEE39A}">
      <dgm:prSet/>
      <dgm:spPr/>
      <dgm:t>
        <a:bodyPr/>
        <a:lstStyle/>
        <a:p>
          <a:endParaRPr lang="en-US"/>
        </a:p>
      </dgm:t>
    </dgm:pt>
    <dgm:pt modelId="{30447A4D-EEE4-4DC8-BE14-165772D49E8C}">
      <dgm:prSet/>
      <dgm:spPr/>
      <dgm:t>
        <a:bodyPr/>
        <a:lstStyle/>
        <a:p>
          <a:r>
            <a:rPr lang="en-US"/>
            <a:t>Object precision: computations that operate on primitives</a:t>
          </a:r>
        </a:p>
      </dgm:t>
    </dgm:pt>
    <dgm:pt modelId="{BFE3E042-BD66-4B1C-9AF0-41C6ABC25516}" type="parTrans" cxnId="{CD911A9C-803E-452C-96CA-7BBA37A3BE1C}">
      <dgm:prSet/>
      <dgm:spPr/>
      <dgm:t>
        <a:bodyPr/>
        <a:lstStyle/>
        <a:p>
          <a:endParaRPr lang="en-US"/>
        </a:p>
      </dgm:t>
    </dgm:pt>
    <dgm:pt modelId="{ED02801A-CFAE-4289-8377-5910CE9FEF9A}" type="sibTrans" cxnId="{CD911A9C-803E-452C-96CA-7BBA37A3BE1C}">
      <dgm:prSet/>
      <dgm:spPr/>
      <dgm:t>
        <a:bodyPr/>
        <a:lstStyle/>
        <a:p>
          <a:endParaRPr lang="en-US"/>
        </a:p>
      </dgm:t>
    </dgm:pt>
    <dgm:pt modelId="{D06EB0D9-71B4-4293-9C8B-51AF6D60DC9A}">
      <dgm:prSet/>
      <dgm:spPr/>
      <dgm:t>
        <a:bodyPr/>
        <a:lstStyle/>
        <a:p>
          <a:r>
            <a:rPr lang="en-US"/>
            <a:t>Image precision: computations at the pixel level </a:t>
          </a:r>
        </a:p>
      </dgm:t>
    </dgm:pt>
    <dgm:pt modelId="{7413753C-7FF2-4588-986C-2533D928CADA}" type="parTrans" cxnId="{83211A47-1357-4E5E-8D1E-1A34ED792131}">
      <dgm:prSet/>
      <dgm:spPr/>
      <dgm:t>
        <a:bodyPr/>
        <a:lstStyle/>
        <a:p>
          <a:endParaRPr lang="en-US"/>
        </a:p>
      </dgm:t>
    </dgm:pt>
    <dgm:pt modelId="{F4E94433-801E-47F3-9A3F-4F910E15DBEC}" type="sibTrans" cxnId="{83211A47-1357-4E5E-8D1E-1A34ED792131}">
      <dgm:prSet/>
      <dgm:spPr/>
      <dgm:t>
        <a:bodyPr/>
        <a:lstStyle/>
        <a:p>
          <a:endParaRPr lang="en-US"/>
        </a:p>
      </dgm:t>
    </dgm:pt>
    <dgm:pt modelId="{366D792C-6CD3-4C91-B88C-15D34CD7A686}">
      <dgm:prSet/>
      <dgm:spPr/>
      <dgm:t>
        <a:bodyPr/>
        <a:lstStyle/>
        <a:p>
          <a:r>
            <a:rPr lang="en-US"/>
            <a:t>All the spaces in the viewing pipeline maintain depth, so we can work in any space</a:t>
          </a:r>
        </a:p>
      </dgm:t>
    </dgm:pt>
    <dgm:pt modelId="{19C2F822-F81A-4726-891B-88E1966EACFF}" type="parTrans" cxnId="{9991703B-E39D-4718-A7B4-4445E1D8F5AC}">
      <dgm:prSet/>
      <dgm:spPr/>
      <dgm:t>
        <a:bodyPr/>
        <a:lstStyle/>
        <a:p>
          <a:endParaRPr lang="en-US"/>
        </a:p>
      </dgm:t>
    </dgm:pt>
    <dgm:pt modelId="{F5C7512A-C907-474F-A335-1D987D7F39A3}" type="sibTrans" cxnId="{9991703B-E39D-4718-A7B4-4445E1D8F5AC}">
      <dgm:prSet/>
      <dgm:spPr/>
      <dgm:t>
        <a:bodyPr/>
        <a:lstStyle/>
        <a:p>
          <a:endParaRPr lang="en-US"/>
        </a:p>
      </dgm:t>
    </dgm:pt>
    <dgm:pt modelId="{DF243576-5DEE-4698-85EA-245C080A7FAF}">
      <dgm:prSet/>
      <dgm:spPr/>
      <dgm:t>
        <a:bodyPr/>
        <a:lstStyle/>
        <a:p>
          <a:r>
            <a:rPr lang="en-US"/>
            <a:t>World, View and Canonical Screen spaces might be used</a:t>
          </a:r>
        </a:p>
      </dgm:t>
    </dgm:pt>
    <dgm:pt modelId="{BAB7163D-5C80-422A-B128-CE478EB23784}" type="parTrans" cxnId="{E339F437-F7B1-4062-862E-6564ED122C0F}">
      <dgm:prSet/>
      <dgm:spPr/>
      <dgm:t>
        <a:bodyPr/>
        <a:lstStyle/>
        <a:p>
          <a:endParaRPr lang="en-US"/>
        </a:p>
      </dgm:t>
    </dgm:pt>
    <dgm:pt modelId="{84E7A130-30DD-4555-9826-A9E7AA2300D9}" type="sibTrans" cxnId="{E339F437-F7B1-4062-862E-6564ED122C0F}">
      <dgm:prSet/>
      <dgm:spPr/>
      <dgm:t>
        <a:bodyPr/>
        <a:lstStyle/>
        <a:p>
          <a:endParaRPr lang="en-US"/>
        </a:p>
      </dgm:t>
    </dgm:pt>
    <dgm:pt modelId="{45755F88-67C7-4A67-9BB6-BDAE8E6D1DB7}">
      <dgm:prSet/>
      <dgm:spPr/>
      <dgm:t>
        <a:bodyPr/>
        <a:lstStyle/>
        <a:p>
          <a:r>
            <a:rPr lang="en-US"/>
            <a:t>Depth can be updated on a per-pixel basis as we scan convert polygons or lines</a:t>
          </a:r>
        </a:p>
      </dgm:t>
    </dgm:pt>
    <dgm:pt modelId="{724CD0DE-EDFA-4B80-AEBD-B943712B48C9}" type="parTrans" cxnId="{1C0AB6FC-577C-40FD-AB24-8A45EF4B54E9}">
      <dgm:prSet/>
      <dgm:spPr/>
      <dgm:t>
        <a:bodyPr/>
        <a:lstStyle/>
        <a:p>
          <a:endParaRPr lang="en-US"/>
        </a:p>
      </dgm:t>
    </dgm:pt>
    <dgm:pt modelId="{B38365D2-541B-4467-91C7-A8197E4C825B}" type="sibTrans" cxnId="{1C0AB6FC-577C-40FD-AB24-8A45EF4B54E9}">
      <dgm:prSet/>
      <dgm:spPr/>
      <dgm:t>
        <a:bodyPr/>
        <a:lstStyle/>
        <a:p>
          <a:endParaRPr lang="en-US"/>
        </a:p>
      </dgm:t>
    </dgm:pt>
    <dgm:pt modelId="{5C4A6498-CAC2-4FF1-B545-B7B53AFFD70C}" type="pres">
      <dgm:prSet presAssocID="{49F0B8B5-7F35-4E9D-B738-2A15CC075489}" presName="linear" presStyleCnt="0">
        <dgm:presLayoutVars>
          <dgm:animLvl val="lvl"/>
          <dgm:resizeHandles val="exact"/>
        </dgm:presLayoutVars>
      </dgm:prSet>
      <dgm:spPr/>
    </dgm:pt>
    <dgm:pt modelId="{C6780DB8-4FDA-4D5A-8093-A29CDD4A5102}" type="pres">
      <dgm:prSet presAssocID="{3EF46F7E-4F9B-4A51-99EC-F4D7BFFC0C5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29F20BA-7DC0-4697-8D44-5D4EB48C61AC}" type="pres">
      <dgm:prSet presAssocID="{48730336-FD96-4062-923A-83A6C10E5544}" presName="spacer" presStyleCnt="0"/>
      <dgm:spPr/>
    </dgm:pt>
    <dgm:pt modelId="{025CAB5D-D670-4728-BC60-D1E123CF5D2E}" type="pres">
      <dgm:prSet presAssocID="{185DC95D-FDAE-44E1-8D14-D2A3B673C6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3B4DE2-2F45-484C-B0BF-75769B94F77B}" type="pres">
      <dgm:prSet presAssocID="{185DC95D-FDAE-44E1-8D14-D2A3B673C6D8}" presName="childText" presStyleLbl="revTx" presStyleIdx="0" presStyleCnt="2">
        <dgm:presLayoutVars>
          <dgm:bulletEnabled val="1"/>
        </dgm:presLayoutVars>
      </dgm:prSet>
      <dgm:spPr/>
    </dgm:pt>
    <dgm:pt modelId="{2B253C2D-66B8-4D7F-AD15-4A2FCCF5AB6C}" type="pres">
      <dgm:prSet presAssocID="{366D792C-6CD3-4C91-B88C-15D34CD7A68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1D5F0FD-4FF0-4AF3-AB45-D230D9EC12C3}" type="pres">
      <dgm:prSet presAssocID="{366D792C-6CD3-4C91-B88C-15D34CD7A68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9FB7217-87AF-406F-9AC6-9A62688A7B55}" srcId="{49F0B8B5-7F35-4E9D-B738-2A15CC075489}" destId="{3EF46F7E-4F9B-4A51-99EC-F4D7BFFC0C50}" srcOrd="0" destOrd="0" parTransId="{099A2C5C-E91A-4C76-867D-5BE050E17B2D}" sibTransId="{48730336-FD96-4062-923A-83A6C10E5544}"/>
    <dgm:cxn modelId="{48C7222C-8C21-418D-BFD5-2AFC41648F15}" type="presOf" srcId="{D06EB0D9-71B4-4293-9C8B-51AF6D60DC9A}" destId="{983B4DE2-2F45-484C-B0BF-75769B94F77B}" srcOrd="0" destOrd="1" presId="urn:microsoft.com/office/officeart/2005/8/layout/vList2"/>
    <dgm:cxn modelId="{47678E37-EFC6-4E81-83A0-0E0DFD4E62B3}" type="presOf" srcId="{49F0B8B5-7F35-4E9D-B738-2A15CC075489}" destId="{5C4A6498-CAC2-4FF1-B545-B7B53AFFD70C}" srcOrd="0" destOrd="0" presId="urn:microsoft.com/office/officeart/2005/8/layout/vList2"/>
    <dgm:cxn modelId="{E339F437-F7B1-4062-862E-6564ED122C0F}" srcId="{366D792C-6CD3-4C91-B88C-15D34CD7A686}" destId="{DF243576-5DEE-4698-85EA-245C080A7FAF}" srcOrd="0" destOrd="0" parTransId="{BAB7163D-5C80-422A-B128-CE478EB23784}" sibTransId="{84E7A130-30DD-4555-9826-A9E7AA2300D9}"/>
    <dgm:cxn modelId="{9991703B-E39D-4718-A7B4-4445E1D8F5AC}" srcId="{49F0B8B5-7F35-4E9D-B738-2A15CC075489}" destId="{366D792C-6CD3-4C91-B88C-15D34CD7A686}" srcOrd="2" destOrd="0" parTransId="{19C2F822-F81A-4726-891B-88E1966EACFF}" sibTransId="{F5C7512A-C907-474F-A335-1D987D7F39A3}"/>
    <dgm:cxn modelId="{83211A47-1357-4E5E-8D1E-1A34ED792131}" srcId="{185DC95D-FDAE-44E1-8D14-D2A3B673C6D8}" destId="{D06EB0D9-71B4-4293-9C8B-51AF6D60DC9A}" srcOrd="1" destOrd="0" parTransId="{7413753C-7FF2-4588-986C-2533D928CADA}" sibTransId="{F4E94433-801E-47F3-9A3F-4F910E15DBEC}"/>
    <dgm:cxn modelId="{09B9315A-257F-4053-BC62-1DBE19AEE39A}" srcId="{49F0B8B5-7F35-4E9D-B738-2A15CC075489}" destId="{185DC95D-FDAE-44E1-8D14-D2A3B673C6D8}" srcOrd="1" destOrd="0" parTransId="{0CC077B6-EEA7-49E6-8D73-22F8BD917EE8}" sibTransId="{B0810E17-6DC4-42EF-890C-298F194C99F1}"/>
    <dgm:cxn modelId="{F34A3188-5F69-4253-9C25-41C74D42173E}" type="presOf" srcId="{366D792C-6CD3-4C91-B88C-15D34CD7A686}" destId="{2B253C2D-66B8-4D7F-AD15-4A2FCCF5AB6C}" srcOrd="0" destOrd="0" presId="urn:microsoft.com/office/officeart/2005/8/layout/vList2"/>
    <dgm:cxn modelId="{F6872890-FCD8-4726-B076-407B06358610}" type="presOf" srcId="{45755F88-67C7-4A67-9BB6-BDAE8E6D1DB7}" destId="{A1D5F0FD-4FF0-4AF3-AB45-D230D9EC12C3}" srcOrd="0" destOrd="1" presId="urn:microsoft.com/office/officeart/2005/8/layout/vList2"/>
    <dgm:cxn modelId="{CD911A9C-803E-452C-96CA-7BBA37A3BE1C}" srcId="{185DC95D-FDAE-44E1-8D14-D2A3B673C6D8}" destId="{30447A4D-EEE4-4DC8-BE14-165772D49E8C}" srcOrd="0" destOrd="0" parTransId="{BFE3E042-BD66-4B1C-9AF0-41C6ABC25516}" sibTransId="{ED02801A-CFAE-4289-8377-5910CE9FEF9A}"/>
    <dgm:cxn modelId="{B85448A0-2BC6-4F26-A40E-3D695D32D5EB}" type="presOf" srcId="{30447A4D-EEE4-4DC8-BE14-165772D49E8C}" destId="{983B4DE2-2F45-484C-B0BF-75769B94F77B}" srcOrd="0" destOrd="0" presId="urn:microsoft.com/office/officeart/2005/8/layout/vList2"/>
    <dgm:cxn modelId="{451C6FB7-031C-4CB8-9607-0776D818FD6C}" type="presOf" srcId="{DF243576-5DEE-4698-85EA-245C080A7FAF}" destId="{A1D5F0FD-4FF0-4AF3-AB45-D230D9EC12C3}" srcOrd="0" destOrd="0" presId="urn:microsoft.com/office/officeart/2005/8/layout/vList2"/>
    <dgm:cxn modelId="{C0295BC8-3DDC-4AFE-8063-9A07DC9F8EDC}" type="presOf" srcId="{3EF46F7E-4F9B-4A51-99EC-F4D7BFFC0C50}" destId="{C6780DB8-4FDA-4D5A-8093-A29CDD4A5102}" srcOrd="0" destOrd="0" presId="urn:microsoft.com/office/officeart/2005/8/layout/vList2"/>
    <dgm:cxn modelId="{10C5C7DA-630D-4FAA-9B82-0C6A7888DEFB}" type="presOf" srcId="{185DC95D-FDAE-44E1-8D14-D2A3B673C6D8}" destId="{025CAB5D-D670-4728-BC60-D1E123CF5D2E}" srcOrd="0" destOrd="0" presId="urn:microsoft.com/office/officeart/2005/8/layout/vList2"/>
    <dgm:cxn modelId="{1C0AB6FC-577C-40FD-AB24-8A45EF4B54E9}" srcId="{366D792C-6CD3-4C91-B88C-15D34CD7A686}" destId="{45755F88-67C7-4A67-9BB6-BDAE8E6D1DB7}" srcOrd="1" destOrd="0" parTransId="{724CD0DE-EDFA-4B80-AEBD-B943712B48C9}" sibTransId="{B38365D2-541B-4467-91C7-A8197E4C825B}"/>
    <dgm:cxn modelId="{A62D16A1-5010-4F55-845E-2C372D57CE32}" type="presParOf" srcId="{5C4A6498-CAC2-4FF1-B545-B7B53AFFD70C}" destId="{C6780DB8-4FDA-4D5A-8093-A29CDD4A5102}" srcOrd="0" destOrd="0" presId="urn:microsoft.com/office/officeart/2005/8/layout/vList2"/>
    <dgm:cxn modelId="{2964BB40-2D89-4E3B-B3E5-FC1A2407424A}" type="presParOf" srcId="{5C4A6498-CAC2-4FF1-B545-B7B53AFFD70C}" destId="{E29F20BA-7DC0-4697-8D44-5D4EB48C61AC}" srcOrd="1" destOrd="0" presId="urn:microsoft.com/office/officeart/2005/8/layout/vList2"/>
    <dgm:cxn modelId="{72891099-EB0A-4D46-A4E3-D7C9A46B068D}" type="presParOf" srcId="{5C4A6498-CAC2-4FF1-B545-B7B53AFFD70C}" destId="{025CAB5D-D670-4728-BC60-D1E123CF5D2E}" srcOrd="2" destOrd="0" presId="urn:microsoft.com/office/officeart/2005/8/layout/vList2"/>
    <dgm:cxn modelId="{2AF15A54-3361-40C5-9B28-1F09ED73BDDA}" type="presParOf" srcId="{5C4A6498-CAC2-4FF1-B545-B7B53AFFD70C}" destId="{983B4DE2-2F45-484C-B0BF-75769B94F77B}" srcOrd="3" destOrd="0" presId="urn:microsoft.com/office/officeart/2005/8/layout/vList2"/>
    <dgm:cxn modelId="{19B1D5D7-F77B-478D-8E51-0D138213026C}" type="presParOf" srcId="{5C4A6498-CAC2-4FF1-B545-B7B53AFFD70C}" destId="{2B253C2D-66B8-4D7F-AD15-4A2FCCF5AB6C}" srcOrd="4" destOrd="0" presId="urn:microsoft.com/office/officeart/2005/8/layout/vList2"/>
    <dgm:cxn modelId="{EF51B798-3343-4E3B-84E9-FCE56588921B}" type="presParOf" srcId="{5C4A6498-CAC2-4FF1-B545-B7B53AFFD70C}" destId="{A1D5F0FD-4FF0-4AF3-AB45-D230D9EC12C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3BC771-768F-40F0-83BD-20D0697D8B60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9CB9C8E-C2C4-4B8F-BC99-CE134C8CC5D6}">
      <dgm:prSet/>
      <dgm:spPr/>
      <dgm:t>
        <a:bodyPr/>
        <a:lstStyle/>
        <a:p>
          <a:r>
            <a:rPr lang="en-US"/>
            <a:t>Efficiency – it is slow to overwrite pixels, or scan convert things that cannot be seen</a:t>
          </a:r>
        </a:p>
      </dgm:t>
    </dgm:pt>
    <dgm:pt modelId="{21497C52-A4FC-4A91-8947-44DBD2B7D996}" type="parTrans" cxnId="{CA666EA2-803C-446F-9AC3-83B64615F7A6}">
      <dgm:prSet/>
      <dgm:spPr/>
      <dgm:t>
        <a:bodyPr/>
        <a:lstStyle/>
        <a:p>
          <a:endParaRPr lang="en-US"/>
        </a:p>
      </dgm:t>
    </dgm:pt>
    <dgm:pt modelId="{55C65B85-4110-4CCF-B1A9-ECEE4E6D684E}" type="sibTrans" cxnId="{CA666EA2-803C-446F-9AC3-83B64615F7A6}">
      <dgm:prSet/>
      <dgm:spPr/>
      <dgm:t>
        <a:bodyPr/>
        <a:lstStyle/>
        <a:p>
          <a:endParaRPr lang="en-US"/>
        </a:p>
      </dgm:t>
    </dgm:pt>
    <dgm:pt modelId="{95836E22-86BB-4C76-A01D-76E153468F9A}">
      <dgm:prSet/>
      <dgm:spPr/>
      <dgm:t>
        <a:bodyPr/>
        <a:lstStyle/>
        <a:p>
          <a:r>
            <a:rPr lang="en-US"/>
            <a:t>Accuracy - answer should be right, and behave well when the viewpoint moves</a:t>
          </a:r>
        </a:p>
      </dgm:t>
    </dgm:pt>
    <dgm:pt modelId="{D5B87F24-4A85-41FA-98A2-EA83A38C8090}" type="parTrans" cxnId="{408F1E83-67B4-484C-B8FB-561700CBBACE}">
      <dgm:prSet/>
      <dgm:spPr/>
      <dgm:t>
        <a:bodyPr/>
        <a:lstStyle/>
        <a:p>
          <a:endParaRPr lang="en-US"/>
        </a:p>
      </dgm:t>
    </dgm:pt>
    <dgm:pt modelId="{B46A5A4B-CBC1-4790-B03E-A444959B3D59}" type="sibTrans" cxnId="{408F1E83-67B4-484C-B8FB-561700CBBACE}">
      <dgm:prSet/>
      <dgm:spPr/>
      <dgm:t>
        <a:bodyPr/>
        <a:lstStyle/>
        <a:p>
          <a:endParaRPr lang="en-US"/>
        </a:p>
      </dgm:t>
    </dgm:pt>
    <dgm:pt modelId="{4A02FCF9-9866-45B8-AAE5-4BCDF7302F0E}">
      <dgm:prSet/>
      <dgm:spPr/>
      <dgm:t>
        <a:bodyPr/>
        <a:lstStyle/>
        <a:p>
          <a:r>
            <a:rPr lang="en-US"/>
            <a:t>Must have technology that handles large, complex rendering databases</a:t>
          </a:r>
        </a:p>
      </dgm:t>
    </dgm:pt>
    <dgm:pt modelId="{CF51B3BB-9932-401F-87B2-C08542649ED5}" type="parTrans" cxnId="{49930ABF-EDDB-42C2-9F94-C4B029E29861}">
      <dgm:prSet/>
      <dgm:spPr/>
      <dgm:t>
        <a:bodyPr/>
        <a:lstStyle/>
        <a:p>
          <a:endParaRPr lang="en-US"/>
        </a:p>
      </dgm:t>
    </dgm:pt>
    <dgm:pt modelId="{9DC6342D-07F4-410D-870C-D2EF49A467BB}" type="sibTrans" cxnId="{49930ABF-EDDB-42C2-9F94-C4B029E29861}">
      <dgm:prSet/>
      <dgm:spPr/>
      <dgm:t>
        <a:bodyPr/>
        <a:lstStyle/>
        <a:p>
          <a:endParaRPr lang="en-US"/>
        </a:p>
      </dgm:t>
    </dgm:pt>
    <dgm:pt modelId="{0037B1D1-C8FD-4681-9E30-C2067D3AE3FE}">
      <dgm:prSet/>
      <dgm:spPr/>
      <dgm:t>
        <a:bodyPr/>
        <a:lstStyle/>
        <a:p>
          <a:r>
            <a:rPr lang="en-US"/>
            <a:t>In many complex worlds, few things are visible</a:t>
          </a:r>
        </a:p>
      </dgm:t>
    </dgm:pt>
    <dgm:pt modelId="{5BC49BF4-AD71-4858-8CDA-86CBFB366811}" type="parTrans" cxnId="{2B5B2AA2-300F-4669-86C8-C957417F6E43}">
      <dgm:prSet/>
      <dgm:spPr/>
      <dgm:t>
        <a:bodyPr/>
        <a:lstStyle/>
        <a:p>
          <a:endParaRPr lang="en-US"/>
        </a:p>
      </dgm:t>
    </dgm:pt>
    <dgm:pt modelId="{E08CEBB0-257B-422D-A827-40EB1DA41AB1}" type="sibTrans" cxnId="{2B5B2AA2-300F-4669-86C8-C957417F6E43}">
      <dgm:prSet/>
      <dgm:spPr/>
      <dgm:t>
        <a:bodyPr/>
        <a:lstStyle/>
        <a:p>
          <a:endParaRPr lang="en-US"/>
        </a:p>
      </dgm:t>
    </dgm:pt>
    <dgm:pt modelId="{C740BD8A-D834-40D4-8993-4635A8565076}">
      <dgm:prSet/>
      <dgm:spPr/>
      <dgm:t>
        <a:bodyPr/>
        <a:lstStyle/>
        <a:p>
          <a:r>
            <a:rPr lang="en-US"/>
            <a:t>How much of the real world can you see at any moment?</a:t>
          </a:r>
        </a:p>
      </dgm:t>
    </dgm:pt>
    <dgm:pt modelId="{2922C7F8-31D7-48FE-87E6-41F2B0A1BDCE}" type="parTrans" cxnId="{FC4303B9-2B2D-4BD9-AC2F-29009040DE3A}">
      <dgm:prSet/>
      <dgm:spPr/>
      <dgm:t>
        <a:bodyPr/>
        <a:lstStyle/>
        <a:p>
          <a:endParaRPr lang="en-US"/>
        </a:p>
      </dgm:t>
    </dgm:pt>
    <dgm:pt modelId="{F43C2933-F7D3-40D2-8B7A-5CEEE20C9FEA}" type="sibTrans" cxnId="{FC4303B9-2B2D-4BD9-AC2F-29009040DE3A}">
      <dgm:prSet/>
      <dgm:spPr/>
      <dgm:t>
        <a:bodyPr/>
        <a:lstStyle/>
        <a:p>
          <a:endParaRPr lang="en-US"/>
        </a:p>
      </dgm:t>
    </dgm:pt>
    <dgm:pt modelId="{9BC93D32-4915-4C21-AAE6-9262E477D422}">
      <dgm:prSet/>
      <dgm:spPr/>
      <dgm:t>
        <a:bodyPr/>
        <a:lstStyle/>
        <a:p>
          <a:r>
            <a:rPr lang="en-US"/>
            <a:t>Complexity - object precision visibility may generate many small pieces of polygon</a:t>
          </a:r>
        </a:p>
      </dgm:t>
    </dgm:pt>
    <dgm:pt modelId="{F5B6BD71-07CB-49BF-B362-7A02E6B67426}" type="parTrans" cxnId="{703E6B62-D6F0-48FA-9B15-222DEF9581ED}">
      <dgm:prSet/>
      <dgm:spPr/>
      <dgm:t>
        <a:bodyPr/>
        <a:lstStyle/>
        <a:p>
          <a:endParaRPr lang="en-US"/>
        </a:p>
      </dgm:t>
    </dgm:pt>
    <dgm:pt modelId="{18D5E867-B5EB-4EE9-8D98-DD5CEBA3EBCA}" type="sibTrans" cxnId="{703E6B62-D6F0-48FA-9B15-222DEF9581ED}">
      <dgm:prSet/>
      <dgm:spPr/>
      <dgm:t>
        <a:bodyPr/>
        <a:lstStyle/>
        <a:p>
          <a:endParaRPr lang="en-US"/>
        </a:p>
      </dgm:t>
    </dgm:pt>
    <dgm:pt modelId="{7BC16508-3DA0-4DBC-8F75-6FBA39CD407D}" type="pres">
      <dgm:prSet presAssocID="{183BC771-768F-40F0-83BD-20D0697D8B60}" presName="diagram" presStyleCnt="0">
        <dgm:presLayoutVars>
          <dgm:dir/>
          <dgm:resizeHandles val="exact"/>
        </dgm:presLayoutVars>
      </dgm:prSet>
      <dgm:spPr/>
    </dgm:pt>
    <dgm:pt modelId="{5DA4E916-BE26-4584-BDEE-7ECA85BFB2DC}" type="pres">
      <dgm:prSet presAssocID="{49CB9C8E-C2C4-4B8F-BC99-CE134C8CC5D6}" presName="node" presStyleLbl="node1" presStyleIdx="0" presStyleCnt="5">
        <dgm:presLayoutVars>
          <dgm:bulletEnabled val="1"/>
        </dgm:presLayoutVars>
      </dgm:prSet>
      <dgm:spPr/>
    </dgm:pt>
    <dgm:pt modelId="{7A12D35C-2FB9-4ED3-86A6-BC9C8211AD00}" type="pres">
      <dgm:prSet presAssocID="{55C65B85-4110-4CCF-B1A9-ECEE4E6D684E}" presName="sibTrans" presStyleCnt="0"/>
      <dgm:spPr/>
    </dgm:pt>
    <dgm:pt modelId="{523A8688-B456-46BD-A8C1-D967FD0D7814}" type="pres">
      <dgm:prSet presAssocID="{95836E22-86BB-4C76-A01D-76E153468F9A}" presName="node" presStyleLbl="node1" presStyleIdx="1" presStyleCnt="5">
        <dgm:presLayoutVars>
          <dgm:bulletEnabled val="1"/>
        </dgm:presLayoutVars>
      </dgm:prSet>
      <dgm:spPr/>
    </dgm:pt>
    <dgm:pt modelId="{D753A4C3-BE73-4BA3-883D-84BF32943AC7}" type="pres">
      <dgm:prSet presAssocID="{B46A5A4B-CBC1-4790-B03E-A444959B3D59}" presName="sibTrans" presStyleCnt="0"/>
      <dgm:spPr/>
    </dgm:pt>
    <dgm:pt modelId="{4BC41EDD-4F31-412D-BCB1-EB502C529B64}" type="pres">
      <dgm:prSet presAssocID="{4A02FCF9-9866-45B8-AAE5-4BCDF7302F0E}" presName="node" presStyleLbl="node1" presStyleIdx="2" presStyleCnt="5">
        <dgm:presLayoutVars>
          <dgm:bulletEnabled val="1"/>
        </dgm:presLayoutVars>
      </dgm:prSet>
      <dgm:spPr/>
    </dgm:pt>
    <dgm:pt modelId="{DF9E7012-B03D-4E43-995F-1DA7EF1F1CAF}" type="pres">
      <dgm:prSet presAssocID="{9DC6342D-07F4-410D-870C-D2EF49A467BB}" presName="sibTrans" presStyleCnt="0"/>
      <dgm:spPr/>
    </dgm:pt>
    <dgm:pt modelId="{968BF8A7-1982-495F-A86E-13A41A55C579}" type="pres">
      <dgm:prSet presAssocID="{0037B1D1-C8FD-4681-9E30-C2067D3AE3FE}" presName="node" presStyleLbl="node1" presStyleIdx="3" presStyleCnt="5">
        <dgm:presLayoutVars>
          <dgm:bulletEnabled val="1"/>
        </dgm:presLayoutVars>
      </dgm:prSet>
      <dgm:spPr/>
    </dgm:pt>
    <dgm:pt modelId="{1A2DF10C-610A-4D53-B32C-71AE457B2261}" type="pres">
      <dgm:prSet presAssocID="{E08CEBB0-257B-422D-A827-40EB1DA41AB1}" presName="sibTrans" presStyleCnt="0"/>
      <dgm:spPr/>
    </dgm:pt>
    <dgm:pt modelId="{14F8B093-04DD-4AF0-9D1C-B3CA462A723F}" type="pres">
      <dgm:prSet presAssocID="{9BC93D32-4915-4C21-AAE6-9262E477D422}" presName="node" presStyleLbl="node1" presStyleIdx="4" presStyleCnt="5">
        <dgm:presLayoutVars>
          <dgm:bulletEnabled val="1"/>
        </dgm:presLayoutVars>
      </dgm:prSet>
      <dgm:spPr/>
    </dgm:pt>
  </dgm:ptLst>
  <dgm:cxnLst>
    <dgm:cxn modelId="{2B4A5621-2014-41FB-BE89-1785ABA82B52}" type="presOf" srcId="{183BC771-768F-40F0-83BD-20D0697D8B60}" destId="{7BC16508-3DA0-4DBC-8F75-6FBA39CD407D}" srcOrd="0" destOrd="0" presId="urn:microsoft.com/office/officeart/2005/8/layout/default"/>
    <dgm:cxn modelId="{57FDD239-6FF1-4AD5-A54E-6FA830E4697D}" type="presOf" srcId="{9BC93D32-4915-4C21-AAE6-9262E477D422}" destId="{14F8B093-04DD-4AF0-9D1C-B3CA462A723F}" srcOrd="0" destOrd="0" presId="urn:microsoft.com/office/officeart/2005/8/layout/default"/>
    <dgm:cxn modelId="{703E6B62-D6F0-48FA-9B15-222DEF9581ED}" srcId="{183BC771-768F-40F0-83BD-20D0697D8B60}" destId="{9BC93D32-4915-4C21-AAE6-9262E477D422}" srcOrd="4" destOrd="0" parTransId="{F5B6BD71-07CB-49BF-B362-7A02E6B67426}" sibTransId="{18D5E867-B5EB-4EE9-8D98-DD5CEBA3EBCA}"/>
    <dgm:cxn modelId="{4B4ABB6C-8C9E-48FE-B0C3-8BA99DACDC66}" type="presOf" srcId="{0037B1D1-C8FD-4681-9E30-C2067D3AE3FE}" destId="{968BF8A7-1982-495F-A86E-13A41A55C579}" srcOrd="0" destOrd="0" presId="urn:microsoft.com/office/officeart/2005/8/layout/default"/>
    <dgm:cxn modelId="{98D1534D-63B5-4534-B6A8-2667DF4E502E}" type="presOf" srcId="{4A02FCF9-9866-45B8-AAE5-4BCDF7302F0E}" destId="{4BC41EDD-4F31-412D-BCB1-EB502C529B64}" srcOrd="0" destOrd="0" presId="urn:microsoft.com/office/officeart/2005/8/layout/default"/>
    <dgm:cxn modelId="{408F1E83-67B4-484C-B8FB-561700CBBACE}" srcId="{183BC771-768F-40F0-83BD-20D0697D8B60}" destId="{95836E22-86BB-4C76-A01D-76E153468F9A}" srcOrd="1" destOrd="0" parTransId="{D5B87F24-4A85-41FA-98A2-EA83A38C8090}" sibTransId="{B46A5A4B-CBC1-4790-B03E-A444959B3D59}"/>
    <dgm:cxn modelId="{E4B45893-C6DE-44A3-8FDA-108844022518}" type="presOf" srcId="{49CB9C8E-C2C4-4B8F-BC99-CE134C8CC5D6}" destId="{5DA4E916-BE26-4584-BDEE-7ECA85BFB2DC}" srcOrd="0" destOrd="0" presId="urn:microsoft.com/office/officeart/2005/8/layout/default"/>
    <dgm:cxn modelId="{2B5B2AA2-300F-4669-86C8-C957417F6E43}" srcId="{183BC771-768F-40F0-83BD-20D0697D8B60}" destId="{0037B1D1-C8FD-4681-9E30-C2067D3AE3FE}" srcOrd="3" destOrd="0" parTransId="{5BC49BF4-AD71-4858-8CDA-86CBFB366811}" sibTransId="{E08CEBB0-257B-422D-A827-40EB1DA41AB1}"/>
    <dgm:cxn modelId="{CA666EA2-803C-446F-9AC3-83B64615F7A6}" srcId="{183BC771-768F-40F0-83BD-20D0697D8B60}" destId="{49CB9C8E-C2C4-4B8F-BC99-CE134C8CC5D6}" srcOrd="0" destOrd="0" parTransId="{21497C52-A4FC-4A91-8947-44DBD2B7D996}" sibTransId="{55C65B85-4110-4CCF-B1A9-ECEE4E6D684E}"/>
    <dgm:cxn modelId="{FC4303B9-2B2D-4BD9-AC2F-29009040DE3A}" srcId="{0037B1D1-C8FD-4681-9E30-C2067D3AE3FE}" destId="{C740BD8A-D834-40D4-8993-4635A8565076}" srcOrd="0" destOrd="0" parTransId="{2922C7F8-31D7-48FE-87E6-41F2B0A1BDCE}" sibTransId="{F43C2933-F7D3-40D2-8B7A-5CEEE20C9FEA}"/>
    <dgm:cxn modelId="{49930ABF-EDDB-42C2-9F94-C4B029E29861}" srcId="{183BC771-768F-40F0-83BD-20D0697D8B60}" destId="{4A02FCF9-9866-45B8-AAE5-4BCDF7302F0E}" srcOrd="2" destOrd="0" parTransId="{CF51B3BB-9932-401F-87B2-C08542649ED5}" sibTransId="{9DC6342D-07F4-410D-870C-D2EF49A467BB}"/>
    <dgm:cxn modelId="{F2943BDA-A20A-44A0-8B76-E204300ECD96}" type="presOf" srcId="{C740BD8A-D834-40D4-8993-4635A8565076}" destId="{968BF8A7-1982-495F-A86E-13A41A55C579}" srcOrd="0" destOrd="1" presId="urn:microsoft.com/office/officeart/2005/8/layout/default"/>
    <dgm:cxn modelId="{5F4BB3DA-52F5-4C89-B7CB-877EAC7FC6E5}" type="presOf" srcId="{95836E22-86BB-4C76-A01D-76E153468F9A}" destId="{523A8688-B456-46BD-A8C1-D967FD0D7814}" srcOrd="0" destOrd="0" presId="urn:microsoft.com/office/officeart/2005/8/layout/default"/>
    <dgm:cxn modelId="{8F97B8B4-0305-473A-B36C-0ABAFF76D4C0}" type="presParOf" srcId="{7BC16508-3DA0-4DBC-8F75-6FBA39CD407D}" destId="{5DA4E916-BE26-4584-BDEE-7ECA85BFB2DC}" srcOrd="0" destOrd="0" presId="urn:microsoft.com/office/officeart/2005/8/layout/default"/>
    <dgm:cxn modelId="{B22A2DFC-E3F9-4F88-8034-29D185A5033F}" type="presParOf" srcId="{7BC16508-3DA0-4DBC-8F75-6FBA39CD407D}" destId="{7A12D35C-2FB9-4ED3-86A6-BC9C8211AD00}" srcOrd="1" destOrd="0" presId="urn:microsoft.com/office/officeart/2005/8/layout/default"/>
    <dgm:cxn modelId="{25E89C14-1F45-4AFB-8FD0-32E77A1E684D}" type="presParOf" srcId="{7BC16508-3DA0-4DBC-8F75-6FBA39CD407D}" destId="{523A8688-B456-46BD-A8C1-D967FD0D7814}" srcOrd="2" destOrd="0" presId="urn:microsoft.com/office/officeart/2005/8/layout/default"/>
    <dgm:cxn modelId="{20F207B1-5568-4D6B-854B-300A4EE7A133}" type="presParOf" srcId="{7BC16508-3DA0-4DBC-8F75-6FBA39CD407D}" destId="{D753A4C3-BE73-4BA3-883D-84BF32943AC7}" srcOrd="3" destOrd="0" presId="urn:microsoft.com/office/officeart/2005/8/layout/default"/>
    <dgm:cxn modelId="{6211FB98-8484-455E-ADA3-4A93BFD6E3E7}" type="presParOf" srcId="{7BC16508-3DA0-4DBC-8F75-6FBA39CD407D}" destId="{4BC41EDD-4F31-412D-BCB1-EB502C529B64}" srcOrd="4" destOrd="0" presId="urn:microsoft.com/office/officeart/2005/8/layout/default"/>
    <dgm:cxn modelId="{4E86EB2F-FED6-47D1-8F6B-C543D3C7770D}" type="presParOf" srcId="{7BC16508-3DA0-4DBC-8F75-6FBA39CD407D}" destId="{DF9E7012-B03D-4E43-995F-1DA7EF1F1CAF}" srcOrd="5" destOrd="0" presId="urn:microsoft.com/office/officeart/2005/8/layout/default"/>
    <dgm:cxn modelId="{22E99BA8-8627-4FC3-B0D9-690F023BB9F6}" type="presParOf" srcId="{7BC16508-3DA0-4DBC-8F75-6FBA39CD407D}" destId="{968BF8A7-1982-495F-A86E-13A41A55C579}" srcOrd="6" destOrd="0" presId="urn:microsoft.com/office/officeart/2005/8/layout/default"/>
    <dgm:cxn modelId="{9B7DDE94-5269-481A-9905-1AB8DC1C2204}" type="presParOf" srcId="{7BC16508-3DA0-4DBC-8F75-6FBA39CD407D}" destId="{1A2DF10C-610A-4D53-B32C-71AE457B2261}" srcOrd="7" destOrd="0" presId="urn:microsoft.com/office/officeart/2005/8/layout/default"/>
    <dgm:cxn modelId="{89309283-4D6D-4D37-8BBC-724E6E2BC29A}" type="presParOf" srcId="{7BC16508-3DA0-4DBC-8F75-6FBA39CD407D}" destId="{14F8B093-04DD-4AF0-9D1C-B3CA462A723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8FFDBE-4976-4F71-900D-F77CBE6890D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5FDF36-9700-493E-A29D-3D52D3EAEE7A}">
      <dgm:prSet/>
      <dgm:spPr/>
      <dgm:t>
        <a:bodyPr/>
        <a:lstStyle/>
        <a:p>
          <a:r>
            <a:rPr lang="en-US"/>
            <a:t>For each pixel on screen, have at least two buffers</a:t>
          </a:r>
        </a:p>
      </dgm:t>
    </dgm:pt>
    <dgm:pt modelId="{783BA921-8B4D-459B-836D-90E2F05D174C}" type="parTrans" cxnId="{EE15B4C6-E258-4AA8-A580-15A1E05C220E}">
      <dgm:prSet/>
      <dgm:spPr/>
      <dgm:t>
        <a:bodyPr/>
        <a:lstStyle/>
        <a:p>
          <a:endParaRPr lang="en-US"/>
        </a:p>
      </dgm:t>
    </dgm:pt>
    <dgm:pt modelId="{42D38A8B-3DF2-4D85-9F5C-4A7A55DEFFDD}" type="sibTrans" cxnId="{EE15B4C6-E258-4AA8-A580-15A1E05C220E}">
      <dgm:prSet/>
      <dgm:spPr/>
      <dgm:t>
        <a:bodyPr/>
        <a:lstStyle/>
        <a:p>
          <a:endParaRPr lang="en-US"/>
        </a:p>
      </dgm:t>
    </dgm:pt>
    <dgm:pt modelId="{83E2ED46-E79E-42F6-9962-90C61A9B8EDE}">
      <dgm:prSet/>
      <dgm:spPr/>
      <dgm:t>
        <a:bodyPr/>
        <a:lstStyle/>
        <a:p>
          <a:r>
            <a:rPr lang="en-US"/>
            <a:t>Color buffer stores the current color of each pixel</a:t>
          </a:r>
        </a:p>
      </dgm:t>
    </dgm:pt>
    <dgm:pt modelId="{E7B8567F-4D4D-475A-BFE1-63479320430F}" type="parTrans" cxnId="{F5A9903D-7406-4A0C-882C-2BF4E85EDB33}">
      <dgm:prSet/>
      <dgm:spPr/>
      <dgm:t>
        <a:bodyPr/>
        <a:lstStyle/>
        <a:p>
          <a:endParaRPr lang="en-US"/>
        </a:p>
      </dgm:t>
    </dgm:pt>
    <dgm:pt modelId="{18BAE3E9-AB41-45C8-A38B-E8C69B28A479}" type="sibTrans" cxnId="{F5A9903D-7406-4A0C-882C-2BF4E85EDB33}">
      <dgm:prSet/>
      <dgm:spPr/>
      <dgm:t>
        <a:bodyPr/>
        <a:lstStyle/>
        <a:p>
          <a:endParaRPr lang="en-US"/>
        </a:p>
      </dgm:t>
    </dgm:pt>
    <dgm:pt modelId="{0B920102-5F33-4EC3-9035-CA162AA135AB}">
      <dgm:prSet/>
      <dgm:spPr/>
      <dgm:t>
        <a:bodyPr/>
        <a:lstStyle/>
        <a:p>
          <a:r>
            <a:rPr lang="en-US"/>
            <a:t>The thing to ultimately display</a:t>
          </a:r>
        </a:p>
      </dgm:t>
    </dgm:pt>
    <dgm:pt modelId="{6E65A872-952D-4262-8974-1A477013F6E3}" type="parTrans" cxnId="{F5356030-D45E-42AB-882F-0DC8F635C983}">
      <dgm:prSet/>
      <dgm:spPr/>
      <dgm:t>
        <a:bodyPr/>
        <a:lstStyle/>
        <a:p>
          <a:endParaRPr lang="en-US"/>
        </a:p>
      </dgm:t>
    </dgm:pt>
    <dgm:pt modelId="{1ED44E06-D7D0-4669-BB85-4F7994AB833D}" type="sibTrans" cxnId="{F5356030-D45E-42AB-882F-0DC8F635C983}">
      <dgm:prSet/>
      <dgm:spPr/>
      <dgm:t>
        <a:bodyPr/>
        <a:lstStyle/>
        <a:p>
          <a:endParaRPr lang="en-US"/>
        </a:p>
      </dgm:t>
    </dgm:pt>
    <dgm:pt modelId="{EAA69D13-2173-49A9-A548-000CB2251505}">
      <dgm:prSet/>
      <dgm:spPr/>
      <dgm:t>
        <a:bodyPr/>
        <a:lstStyle/>
        <a:p>
          <a:r>
            <a:rPr lang="en-US"/>
            <a:t>Z-Buffer stores at each pixel the depth of the nearest thing seen so far</a:t>
          </a:r>
        </a:p>
      </dgm:t>
    </dgm:pt>
    <dgm:pt modelId="{01F1FC26-16BD-4305-81A6-95B1A8C9B022}" type="parTrans" cxnId="{6F6C4061-91F7-422C-9D6D-3B3994FC6AC6}">
      <dgm:prSet/>
      <dgm:spPr/>
      <dgm:t>
        <a:bodyPr/>
        <a:lstStyle/>
        <a:p>
          <a:endParaRPr lang="en-US"/>
        </a:p>
      </dgm:t>
    </dgm:pt>
    <dgm:pt modelId="{F9CC290A-FEB6-4514-9DDA-94361A17D8A5}" type="sibTrans" cxnId="{6F6C4061-91F7-422C-9D6D-3B3994FC6AC6}">
      <dgm:prSet/>
      <dgm:spPr/>
      <dgm:t>
        <a:bodyPr/>
        <a:lstStyle/>
        <a:p>
          <a:endParaRPr lang="en-US"/>
        </a:p>
      </dgm:t>
    </dgm:pt>
    <dgm:pt modelId="{8A38958F-E1FE-459F-B922-10C06E567A85}">
      <dgm:prSet/>
      <dgm:spPr/>
      <dgm:t>
        <a:bodyPr/>
        <a:lstStyle/>
        <a:p>
          <a:r>
            <a:rPr lang="en-US"/>
            <a:t>Also called the depth buffer</a:t>
          </a:r>
        </a:p>
      </dgm:t>
    </dgm:pt>
    <dgm:pt modelId="{C056A90E-E223-43EB-A757-D6791B72C284}" type="parTrans" cxnId="{AAF2D7F0-FFB5-4050-854E-2B6881B1A80C}">
      <dgm:prSet/>
      <dgm:spPr/>
      <dgm:t>
        <a:bodyPr/>
        <a:lstStyle/>
        <a:p>
          <a:endParaRPr lang="en-US"/>
        </a:p>
      </dgm:t>
    </dgm:pt>
    <dgm:pt modelId="{E6FEA2AD-C882-48FD-B0E2-0A06BC77DA2F}" type="sibTrans" cxnId="{AAF2D7F0-FFB5-4050-854E-2B6881B1A80C}">
      <dgm:prSet/>
      <dgm:spPr/>
      <dgm:t>
        <a:bodyPr/>
        <a:lstStyle/>
        <a:p>
          <a:endParaRPr lang="en-US"/>
        </a:p>
      </dgm:t>
    </dgm:pt>
    <dgm:pt modelId="{49AF2DED-B2AA-4882-B6EF-D78E8F4A7D40}">
      <dgm:prSet/>
      <dgm:spPr/>
      <dgm:t>
        <a:bodyPr/>
        <a:lstStyle/>
        <a:p>
          <a:r>
            <a:rPr lang="en-US"/>
            <a:t>Initialize this buffer to a value corresponding to the furthest point (z=1.0 for canonical and window space)</a:t>
          </a:r>
        </a:p>
      </dgm:t>
    </dgm:pt>
    <dgm:pt modelId="{D070AAF5-1E98-448E-A612-347C23A4F0E8}" type="parTrans" cxnId="{292B4169-A206-47FE-A63E-4A30396A64C0}">
      <dgm:prSet/>
      <dgm:spPr/>
      <dgm:t>
        <a:bodyPr/>
        <a:lstStyle/>
        <a:p>
          <a:endParaRPr lang="en-US"/>
        </a:p>
      </dgm:t>
    </dgm:pt>
    <dgm:pt modelId="{688F8E20-F097-44B0-ABAA-3F106DD2BB4A}" type="sibTrans" cxnId="{292B4169-A206-47FE-A63E-4A30396A64C0}">
      <dgm:prSet/>
      <dgm:spPr/>
      <dgm:t>
        <a:bodyPr/>
        <a:lstStyle/>
        <a:p>
          <a:endParaRPr lang="en-US"/>
        </a:p>
      </dgm:t>
    </dgm:pt>
    <dgm:pt modelId="{1F1217BF-E56D-43EC-ADCE-1388BBDE8514}">
      <dgm:prSet/>
      <dgm:spPr/>
      <dgm:t>
        <a:bodyPr/>
        <a:lstStyle/>
        <a:p>
          <a:r>
            <a:rPr lang="en-US"/>
            <a:t>As a polygon is filled in, compute the depth value of each pixel that is to be filled</a:t>
          </a:r>
        </a:p>
      </dgm:t>
    </dgm:pt>
    <dgm:pt modelId="{2FD5BE0A-34EB-42AE-9658-573C62516335}" type="parTrans" cxnId="{663CC229-7305-4E44-8401-41FD233C9507}">
      <dgm:prSet/>
      <dgm:spPr/>
      <dgm:t>
        <a:bodyPr/>
        <a:lstStyle/>
        <a:p>
          <a:endParaRPr lang="en-US"/>
        </a:p>
      </dgm:t>
    </dgm:pt>
    <dgm:pt modelId="{AD660712-2B47-4092-9DAE-A4D1336E94B0}" type="sibTrans" cxnId="{663CC229-7305-4E44-8401-41FD233C9507}">
      <dgm:prSet/>
      <dgm:spPr/>
      <dgm:t>
        <a:bodyPr/>
        <a:lstStyle/>
        <a:p>
          <a:endParaRPr lang="en-US"/>
        </a:p>
      </dgm:t>
    </dgm:pt>
    <dgm:pt modelId="{C53E27C8-39B0-4299-8DF1-C043524BB60A}">
      <dgm:prSet/>
      <dgm:spPr/>
      <dgm:t>
        <a:bodyPr/>
        <a:lstStyle/>
        <a:p>
          <a:r>
            <a:rPr lang="en-US"/>
            <a:t>if depth &lt; z-buffer depth,  fill in pixel color and new depth</a:t>
          </a:r>
        </a:p>
      </dgm:t>
    </dgm:pt>
    <dgm:pt modelId="{DBE5DF6C-76B0-4804-A256-3144EBBE0120}" type="parTrans" cxnId="{8E14329C-4940-44B7-822D-0508C2D4587C}">
      <dgm:prSet/>
      <dgm:spPr/>
      <dgm:t>
        <a:bodyPr/>
        <a:lstStyle/>
        <a:p>
          <a:endParaRPr lang="en-US"/>
        </a:p>
      </dgm:t>
    </dgm:pt>
    <dgm:pt modelId="{4B777C91-4EAE-4629-A730-5F70D247C93C}" type="sibTrans" cxnId="{8E14329C-4940-44B7-822D-0508C2D4587C}">
      <dgm:prSet/>
      <dgm:spPr/>
      <dgm:t>
        <a:bodyPr/>
        <a:lstStyle/>
        <a:p>
          <a:endParaRPr lang="en-US"/>
        </a:p>
      </dgm:t>
    </dgm:pt>
    <dgm:pt modelId="{792230AB-7E0D-41BC-B0B2-4A75763FF4C7}">
      <dgm:prSet/>
      <dgm:spPr/>
      <dgm:t>
        <a:bodyPr/>
        <a:lstStyle/>
        <a:p>
          <a:r>
            <a:rPr lang="en-US"/>
            <a:t>else disregard</a:t>
          </a:r>
        </a:p>
      </dgm:t>
    </dgm:pt>
    <dgm:pt modelId="{F052F333-A6A8-43AD-A9CD-7F63A3665E32}" type="parTrans" cxnId="{DE701CA5-72F9-4423-9660-3FDE862A5ADA}">
      <dgm:prSet/>
      <dgm:spPr/>
      <dgm:t>
        <a:bodyPr/>
        <a:lstStyle/>
        <a:p>
          <a:endParaRPr lang="en-US"/>
        </a:p>
      </dgm:t>
    </dgm:pt>
    <dgm:pt modelId="{F51D8634-F44C-4756-922D-C9C898FF90D1}" type="sibTrans" cxnId="{DE701CA5-72F9-4423-9660-3FDE862A5ADA}">
      <dgm:prSet/>
      <dgm:spPr/>
      <dgm:t>
        <a:bodyPr/>
        <a:lstStyle/>
        <a:p>
          <a:endParaRPr lang="en-US"/>
        </a:p>
      </dgm:t>
    </dgm:pt>
    <dgm:pt modelId="{0906C960-627B-43F6-8B42-6F5862EB36E4}" type="pres">
      <dgm:prSet presAssocID="{288FFDBE-4976-4F71-900D-F77CBE6890D4}" presName="Name0" presStyleCnt="0">
        <dgm:presLayoutVars>
          <dgm:dir/>
          <dgm:animLvl val="lvl"/>
          <dgm:resizeHandles val="exact"/>
        </dgm:presLayoutVars>
      </dgm:prSet>
      <dgm:spPr/>
    </dgm:pt>
    <dgm:pt modelId="{8903DCB5-0922-4292-A360-350130D199FE}" type="pres">
      <dgm:prSet presAssocID="{685FDF36-9700-493E-A29D-3D52D3EAEE7A}" presName="composite" presStyleCnt="0"/>
      <dgm:spPr/>
    </dgm:pt>
    <dgm:pt modelId="{11C5E8C4-9360-4DCB-9837-2D3ADA38C5AC}" type="pres">
      <dgm:prSet presAssocID="{685FDF36-9700-493E-A29D-3D52D3EAEE7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ECE5ABF-EBF4-484D-A280-27A7876ED406}" type="pres">
      <dgm:prSet presAssocID="{685FDF36-9700-493E-A29D-3D52D3EAEE7A}" presName="desTx" presStyleLbl="alignAccFollowNode1" presStyleIdx="0" presStyleCnt="3">
        <dgm:presLayoutVars>
          <dgm:bulletEnabled val="1"/>
        </dgm:presLayoutVars>
      </dgm:prSet>
      <dgm:spPr/>
    </dgm:pt>
    <dgm:pt modelId="{AF7FC331-C514-4AEC-A213-D95844DA4795}" type="pres">
      <dgm:prSet presAssocID="{42D38A8B-3DF2-4D85-9F5C-4A7A55DEFFDD}" presName="space" presStyleCnt="0"/>
      <dgm:spPr/>
    </dgm:pt>
    <dgm:pt modelId="{F04D9E44-B620-454B-A52D-17CDE7FAEEAE}" type="pres">
      <dgm:prSet presAssocID="{49AF2DED-B2AA-4882-B6EF-D78E8F4A7D40}" presName="composite" presStyleCnt="0"/>
      <dgm:spPr/>
    </dgm:pt>
    <dgm:pt modelId="{439A0F60-6774-4CB1-A716-3D289B75C747}" type="pres">
      <dgm:prSet presAssocID="{49AF2DED-B2AA-4882-B6EF-D78E8F4A7D4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54AAB43-D4CC-41EC-9F37-D695ED43A90B}" type="pres">
      <dgm:prSet presAssocID="{49AF2DED-B2AA-4882-B6EF-D78E8F4A7D40}" presName="desTx" presStyleLbl="alignAccFollowNode1" presStyleIdx="1" presStyleCnt="3">
        <dgm:presLayoutVars>
          <dgm:bulletEnabled val="1"/>
        </dgm:presLayoutVars>
      </dgm:prSet>
      <dgm:spPr/>
    </dgm:pt>
    <dgm:pt modelId="{0D8A7F7B-FF78-4CF9-9B3E-3001CDD89C05}" type="pres">
      <dgm:prSet presAssocID="{688F8E20-F097-44B0-ABAA-3F106DD2BB4A}" presName="space" presStyleCnt="0"/>
      <dgm:spPr/>
    </dgm:pt>
    <dgm:pt modelId="{856FC490-E85C-4CC2-AEB3-F4F5E67D35D8}" type="pres">
      <dgm:prSet presAssocID="{1F1217BF-E56D-43EC-ADCE-1388BBDE8514}" presName="composite" presStyleCnt="0"/>
      <dgm:spPr/>
    </dgm:pt>
    <dgm:pt modelId="{D61AFBDD-9536-4437-A41E-264A17D02DB6}" type="pres">
      <dgm:prSet presAssocID="{1F1217BF-E56D-43EC-ADCE-1388BBDE851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2974CBE-C95C-4229-A619-8EFAFB954ABF}" type="pres">
      <dgm:prSet presAssocID="{1F1217BF-E56D-43EC-ADCE-1388BBDE851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93C1203-642E-4D99-B241-FE0D53F20363}" type="presOf" srcId="{0B920102-5F33-4EC3-9035-CA162AA135AB}" destId="{7ECE5ABF-EBF4-484D-A280-27A7876ED406}" srcOrd="0" destOrd="1" presId="urn:microsoft.com/office/officeart/2005/8/layout/hList1"/>
    <dgm:cxn modelId="{663CC229-7305-4E44-8401-41FD233C9507}" srcId="{288FFDBE-4976-4F71-900D-F77CBE6890D4}" destId="{1F1217BF-E56D-43EC-ADCE-1388BBDE8514}" srcOrd="2" destOrd="0" parTransId="{2FD5BE0A-34EB-42AE-9658-573C62516335}" sibTransId="{AD660712-2B47-4092-9DAE-A4D1336E94B0}"/>
    <dgm:cxn modelId="{F5356030-D45E-42AB-882F-0DC8F635C983}" srcId="{83E2ED46-E79E-42F6-9962-90C61A9B8EDE}" destId="{0B920102-5F33-4EC3-9035-CA162AA135AB}" srcOrd="0" destOrd="0" parTransId="{6E65A872-952D-4262-8974-1A477013F6E3}" sibTransId="{1ED44E06-D7D0-4669-BB85-4F7994AB833D}"/>
    <dgm:cxn modelId="{F5A9903D-7406-4A0C-882C-2BF4E85EDB33}" srcId="{685FDF36-9700-493E-A29D-3D52D3EAEE7A}" destId="{83E2ED46-E79E-42F6-9962-90C61A9B8EDE}" srcOrd="0" destOrd="0" parTransId="{E7B8567F-4D4D-475A-BFE1-63479320430F}" sibTransId="{18BAE3E9-AB41-45C8-A38B-E8C69B28A479}"/>
    <dgm:cxn modelId="{6F6C4061-91F7-422C-9D6D-3B3994FC6AC6}" srcId="{685FDF36-9700-493E-A29D-3D52D3EAEE7A}" destId="{EAA69D13-2173-49A9-A548-000CB2251505}" srcOrd="1" destOrd="0" parTransId="{01F1FC26-16BD-4305-81A6-95B1A8C9B022}" sibTransId="{F9CC290A-FEB6-4514-9DDA-94361A17D8A5}"/>
    <dgm:cxn modelId="{292B4169-A206-47FE-A63E-4A30396A64C0}" srcId="{288FFDBE-4976-4F71-900D-F77CBE6890D4}" destId="{49AF2DED-B2AA-4882-B6EF-D78E8F4A7D40}" srcOrd="1" destOrd="0" parTransId="{D070AAF5-1E98-448E-A612-347C23A4F0E8}" sibTransId="{688F8E20-F097-44B0-ABAA-3F106DD2BB4A}"/>
    <dgm:cxn modelId="{CFC77B4A-2AC7-49DC-BDC4-81BDDCD329A8}" type="presOf" srcId="{8A38958F-E1FE-459F-B922-10C06E567A85}" destId="{7ECE5ABF-EBF4-484D-A280-27A7876ED406}" srcOrd="0" destOrd="3" presId="urn:microsoft.com/office/officeart/2005/8/layout/hList1"/>
    <dgm:cxn modelId="{9EC3034D-01FC-4EE0-9CCF-4B8A03683BF5}" type="presOf" srcId="{C53E27C8-39B0-4299-8DF1-C043524BB60A}" destId="{C2974CBE-C95C-4229-A619-8EFAFB954ABF}" srcOrd="0" destOrd="0" presId="urn:microsoft.com/office/officeart/2005/8/layout/hList1"/>
    <dgm:cxn modelId="{4DE80C4E-8B92-4EB8-94D7-859CDD6FD811}" type="presOf" srcId="{792230AB-7E0D-41BC-B0B2-4A75763FF4C7}" destId="{C2974CBE-C95C-4229-A619-8EFAFB954ABF}" srcOrd="0" destOrd="1" presId="urn:microsoft.com/office/officeart/2005/8/layout/hList1"/>
    <dgm:cxn modelId="{83494D89-B081-4C00-8B29-884580AC7FE9}" type="presOf" srcId="{49AF2DED-B2AA-4882-B6EF-D78E8F4A7D40}" destId="{439A0F60-6774-4CB1-A716-3D289B75C747}" srcOrd="0" destOrd="0" presId="urn:microsoft.com/office/officeart/2005/8/layout/hList1"/>
    <dgm:cxn modelId="{D409219B-C406-478C-9941-C3A45DB3986E}" type="presOf" srcId="{288FFDBE-4976-4F71-900D-F77CBE6890D4}" destId="{0906C960-627B-43F6-8B42-6F5862EB36E4}" srcOrd="0" destOrd="0" presId="urn:microsoft.com/office/officeart/2005/8/layout/hList1"/>
    <dgm:cxn modelId="{8E14329C-4940-44B7-822D-0508C2D4587C}" srcId="{1F1217BF-E56D-43EC-ADCE-1388BBDE8514}" destId="{C53E27C8-39B0-4299-8DF1-C043524BB60A}" srcOrd="0" destOrd="0" parTransId="{DBE5DF6C-76B0-4804-A256-3144EBBE0120}" sibTransId="{4B777C91-4EAE-4629-A730-5F70D247C93C}"/>
    <dgm:cxn modelId="{DE701CA5-72F9-4423-9660-3FDE862A5ADA}" srcId="{1F1217BF-E56D-43EC-ADCE-1388BBDE8514}" destId="{792230AB-7E0D-41BC-B0B2-4A75763FF4C7}" srcOrd="1" destOrd="0" parTransId="{F052F333-A6A8-43AD-A9CD-7F63A3665E32}" sibTransId="{F51D8634-F44C-4756-922D-C9C898FF90D1}"/>
    <dgm:cxn modelId="{86054AB7-6B63-4250-8B49-0AFE7AC049C3}" type="presOf" srcId="{EAA69D13-2173-49A9-A548-000CB2251505}" destId="{7ECE5ABF-EBF4-484D-A280-27A7876ED406}" srcOrd="0" destOrd="2" presId="urn:microsoft.com/office/officeart/2005/8/layout/hList1"/>
    <dgm:cxn modelId="{EE15B4C6-E258-4AA8-A580-15A1E05C220E}" srcId="{288FFDBE-4976-4F71-900D-F77CBE6890D4}" destId="{685FDF36-9700-493E-A29D-3D52D3EAEE7A}" srcOrd="0" destOrd="0" parTransId="{783BA921-8B4D-459B-836D-90E2F05D174C}" sibTransId="{42D38A8B-3DF2-4D85-9F5C-4A7A55DEFFDD}"/>
    <dgm:cxn modelId="{57D3EFCC-623B-49E3-B85B-7D1D5714038B}" type="presOf" srcId="{685FDF36-9700-493E-A29D-3D52D3EAEE7A}" destId="{11C5E8C4-9360-4DCB-9837-2D3ADA38C5AC}" srcOrd="0" destOrd="0" presId="urn:microsoft.com/office/officeart/2005/8/layout/hList1"/>
    <dgm:cxn modelId="{F4F351EF-D51D-4D19-A93D-702EECAA76B5}" type="presOf" srcId="{1F1217BF-E56D-43EC-ADCE-1388BBDE8514}" destId="{D61AFBDD-9536-4437-A41E-264A17D02DB6}" srcOrd="0" destOrd="0" presId="urn:microsoft.com/office/officeart/2005/8/layout/hList1"/>
    <dgm:cxn modelId="{6E29A1EF-CC26-405B-B2A5-C46610DFE845}" type="presOf" srcId="{83E2ED46-E79E-42F6-9962-90C61A9B8EDE}" destId="{7ECE5ABF-EBF4-484D-A280-27A7876ED406}" srcOrd="0" destOrd="0" presId="urn:microsoft.com/office/officeart/2005/8/layout/hList1"/>
    <dgm:cxn modelId="{AAF2D7F0-FFB5-4050-854E-2B6881B1A80C}" srcId="{EAA69D13-2173-49A9-A548-000CB2251505}" destId="{8A38958F-E1FE-459F-B922-10C06E567A85}" srcOrd="0" destOrd="0" parTransId="{C056A90E-E223-43EB-A757-D6791B72C284}" sibTransId="{E6FEA2AD-C882-48FD-B0E2-0A06BC77DA2F}"/>
    <dgm:cxn modelId="{F7065507-AC1A-4C92-9503-4632ED3440BE}" type="presParOf" srcId="{0906C960-627B-43F6-8B42-6F5862EB36E4}" destId="{8903DCB5-0922-4292-A360-350130D199FE}" srcOrd="0" destOrd="0" presId="urn:microsoft.com/office/officeart/2005/8/layout/hList1"/>
    <dgm:cxn modelId="{309B058F-10BF-40E7-958F-D2A9CB08DB14}" type="presParOf" srcId="{8903DCB5-0922-4292-A360-350130D199FE}" destId="{11C5E8C4-9360-4DCB-9837-2D3ADA38C5AC}" srcOrd="0" destOrd="0" presId="urn:microsoft.com/office/officeart/2005/8/layout/hList1"/>
    <dgm:cxn modelId="{5E24A9C4-D9D2-4E4A-88A8-2FFCAE2753CB}" type="presParOf" srcId="{8903DCB5-0922-4292-A360-350130D199FE}" destId="{7ECE5ABF-EBF4-484D-A280-27A7876ED406}" srcOrd="1" destOrd="0" presId="urn:microsoft.com/office/officeart/2005/8/layout/hList1"/>
    <dgm:cxn modelId="{FDA6D352-AA8F-4B2A-A7DB-27B3D8C04F55}" type="presParOf" srcId="{0906C960-627B-43F6-8B42-6F5862EB36E4}" destId="{AF7FC331-C514-4AEC-A213-D95844DA4795}" srcOrd="1" destOrd="0" presId="urn:microsoft.com/office/officeart/2005/8/layout/hList1"/>
    <dgm:cxn modelId="{B0F1584A-7773-4613-97B9-E30C153D7D8E}" type="presParOf" srcId="{0906C960-627B-43F6-8B42-6F5862EB36E4}" destId="{F04D9E44-B620-454B-A52D-17CDE7FAEEAE}" srcOrd="2" destOrd="0" presId="urn:microsoft.com/office/officeart/2005/8/layout/hList1"/>
    <dgm:cxn modelId="{E1E93C5E-B97C-4C79-814E-5DCC8CDE62E3}" type="presParOf" srcId="{F04D9E44-B620-454B-A52D-17CDE7FAEEAE}" destId="{439A0F60-6774-4CB1-A716-3D289B75C747}" srcOrd="0" destOrd="0" presId="urn:microsoft.com/office/officeart/2005/8/layout/hList1"/>
    <dgm:cxn modelId="{8714DC36-D2C0-446C-BC35-5DFE6D5981EB}" type="presParOf" srcId="{F04D9E44-B620-454B-A52D-17CDE7FAEEAE}" destId="{754AAB43-D4CC-41EC-9F37-D695ED43A90B}" srcOrd="1" destOrd="0" presId="urn:microsoft.com/office/officeart/2005/8/layout/hList1"/>
    <dgm:cxn modelId="{12B89B6E-10BA-449D-A199-D4E0D971AA49}" type="presParOf" srcId="{0906C960-627B-43F6-8B42-6F5862EB36E4}" destId="{0D8A7F7B-FF78-4CF9-9B3E-3001CDD89C05}" srcOrd="3" destOrd="0" presId="urn:microsoft.com/office/officeart/2005/8/layout/hList1"/>
    <dgm:cxn modelId="{EFF95804-5F9C-428D-B2C0-31ACC24AB6FD}" type="presParOf" srcId="{0906C960-627B-43F6-8B42-6F5862EB36E4}" destId="{856FC490-E85C-4CC2-AEB3-F4F5E67D35D8}" srcOrd="4" destOrd="0" presId="urn:microsoft.com/office/officeart/2005/8/layout/hList1"/>
    <dgm:cxn modelId="{2BAA0616-7A01-49A4-AA13-16ED30747992}" type="presParOf" srcId="{856FC490-E85C-4CC2-AEB3-F4F5E67D35D8}" destId="{D61AFBDD-9536-4437-A41E-264A17D02DB6}" srcOrd="0" destOrd="0" presId="urn:microsoft.com/office/officeart/2005/8/layout/hList1"/>
    <dgm:cxn modelId="{4720EA70-3863-4205-A5ED-F1685B27C182}" type="presParOf" srcId="{856FC490-E85C-4CC2-AEB3-F4F5E67D35D8}" destId="{C2974CBE-C95C-4229-A619-8EFAFB954AB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710217-D1FA-4DAE-AB5B-7EE71CF18C2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6A5087-694D-417A-BB49-D435096D461F}">
      <dgm:prSet/>
      <dgm:spPr/>
      <dgm:t>
        <a:bodyPr/>
        <a:lstStyle/>
        <a:p>
          <a:r>
            <a:rPr lang="en-US"/>
            <a:t>Advantages:</a:t>
          </a:r>
        </a:p>
      </dgm:t>
    </dgm:pt>
    <dgm:pt modelId="{C6668EF3-22E2-4F17-B4D2-05A1AF22068D}" type="parTrans" cxnId="{29E1B0D8-D0DD-44F3-9FE5-69B30B609D25}">
      <dgm:prSet/>
      <dgm:spPr/>
      <dgm:t>
        <a:bodyPr/>
        <a:lstStyle/>
        <a:p>
          <a:endParaRPr lang="en-US"/>
        </a:p>
      </dgm:t>
    </dgm:pt>
    <dgm:pt modelId="{617CB4D3-DE9E-4966-B772-2ADC5E74F521}" type="sibTrans" cxnId="{29E1B0D8-D0DD-44F3-9FE5-69B30B609D25}">
      <dgm:prSet/>
      <dgm:spPr/>
      <dgm:t>
        <a:bodyPr/>
        <a:lstStyle/>
        <a:p>
          <a:endParaRPr lang="en-US"/>
        </a:p>
      </dgm:t>
    </dgm:pt>
    <dgm:pt modelId="{7F977503-4E7F-4348-99ED-D5FEED5D5406}">
      <dgm:prSet/>
      <dgm:spPr/>
      <dgm:t>
        <a:bodyPr/>
        <a:lstStyle/>
        <a:p>
          <a:r>
            <a:rPr lang="en-US"/>
            <a:t>Simple and now ubiquitous in hardware</a:t>
          </a:r>
        </a:p>
      </dgm:t>
    </dgm:pt>
    <dgm:pt modelId="{A4FE1301-90EE-42CA-8FCF-9ECBF1A1C7A1}" type="parTrans" cxnId="{FCAE388E-88C4-4AA2-9E68-C610ED6EEC18}">
      <dgm:prSet/>
      <dgm:spPr/>
      <dgm:t>
        <a:bodyPr/>
        <a:lstStyle/>
        <a:p>
          <a:endParaRPr lang="en-US"/>
        </a:p>
      </dgm:t>
    </dgm:pt>
    <dgm:pt modelId="{3F3AF15A-CF69-4DCD-A497-983D5C49918B}" type="sibTrans" cxnId="{FCAE388E-88C4-4AA2-9E68-C610ED6EEC18}">
      <dgm:prSet/>
      <dgm:spPr/>
      <dgm:t>
        <a:bodyPr/>
        <a:lstStyle/>
        <a:p>
          <a:endParaRPr lang="en-US"/>
        </a:p>
      </dgm:t>
    </dgm:pt>
    <dgm:pt modelId="{2AE3A310-829E-4387-A54F-A918103EBBDB}">
      <dgm:prSet/>
      <dgm:spPr/>
      <dgm:t>
        <a:bodyPr/>
        <a:lstStyle/>
        <a:p>
          <a:r>
            <a:rPr lang="en-US"/>
            <a:t>A z-buffer is part of what makes a graphics card “3D”</a:t>
          </a:r>
        </a:p>
      </dgm:t>
    </dgm:pt>
    <dgm:pt modelId="{7FF95616-555D-48A2-83E8-E4411745CD6A}" type="parTrans" cxnId="{77D0924F-9A4F-416C-A723-BCD30D6C3672}">
      <dgm:prSet/>
      <dgm:spPr/>
      <dgm:t>
        <a:bodyPr/>
        <a:lstStyle/>
        <a:p>
          <a:endParaRPr lang="en-US"/>
        </a:p>
      </dgm:t>
    </dgm:pt>
    <dgm:pt modelId="{DE936466-E5F5-4B0B-BD23-DA2A44572DB6}" type="sibTrans" cxnId="{77D0924F-9A4F-416C-A723-BCD30D6C3672}">
      <dgm:prSet/>
      <dgm:spPr/>
      <dgm:t>
        <a:bodyPr/>
        <a:lstStyle/>
        <a:p>
          <a:endParaRPr lang="en-US"/>
        </a:p>
      </dgm:t>
    </dgm:pt>
    <dgm:pt modelId="{C37C43A1-16C0-4FE0-A86C-1FCE6FCE2309}">
      <dgm:prSet/>
      <dgm:spPr/>
      <dgm:t>
        <a:bodyPr/>
        <a:lstStyle/>
        <a:p>
          <a:r>
            <a:rPr lang="en-US"/>
            <a:t>Computing the required depth values is simple</a:t>
          </a:r>
        </a:p>
      </dgm:t>
    </dgm:pt>
    <dgm:pt modelId="{D757F55A-DE1E-4EC1-B197-96EA4F6AD089}" type="parTrans" cxnId="{3C07D023-9C74-4FC0-A56A-0CC7A4AABF5B}">
      <dgm:prSet/>
      <dgm:spPr/>
      <dgm:t>
        <a:bodyPr/>
        <a:lstStyle/>
        <a:p>
          <a:endParaRPr lang="en-US"/>
        </a:p>
      </dgm:t>
    </dgm:pt>
    <dgm:pt modelId="{908CA490-3283-4BF5-A087-654013EA9DB4}" type="sibTrans" cxnId="{3C07D023-9C74-4FC0-A56A-0CC7A4AABF5B}">
      <dgm:prSet/>
      <dgm:spPr/>
      <dgm:t>
        <a:bodyPr/>
        <a:lstStyle/>
        <a:p>
          <a:endParaRPr lang="en-US"/>
        </a:p>
      </dgm:t>
    </dgm:pt>
    <dgm:pt modelId="{993C9D0B-3F1E-4809-9B7E-9948D7B70CE3}">
      <dgm:prSet/>
      <dgm:spPr/>
      <dgm:t>
        <a:bodyPr/>
        <a:lstStyle/>
        <a:p>
          <a:r>
            <a:rPr lang="en-US"/>
            <a:t>Disadvantages:</a:t>
          </a:r>
        </a:p>
      </dgm:t>
    </dgm:pt>
    <dgm:pt modelId="{116AD112-9AA7-4A9D-A90C-07E7D0E5BFA0}" type="parTrans" cxnId="{C9F4488A-74DF-4009-AB01-D31516565BE3}">
      <dgm:prSet/>
      <dgm:spPr/>
      <dgm:t>
        <a:bodyPr/>
        <a:lstStyle/>
        <a:p>
          <a:endParaRPr lang="en-US"/>
        </a:p>
      </dgm:t>
    </dgm:pt>
    <dgm:pt modelId="{9DCEAC41-BE05-4494-9D4C-C6A87298B490}" type="sibTrans" cxnId="{C9F4488A-74DF-4009-AB01-D31516565BE3}">
      <dgm:prSet/>
      <dgm:spPr/>
      <dgm:t>
        <a:bodyPr/>
        <a:lstStyle/>
        <a:p>
          <a:endParaRPr lang="en-US"/>
        </a:p>
      </dgm:t>
    </dgm:pt>
    <dgm:pt modelId="{1328C52A-4C60-455C-A64E-7AE3F04AA53B}">
      <dgm:prSet/>
      <dgm:spPr/>
      <dgm:t>
        <a:bodyPr/>
        <a:lstStyle/>
        <a:p>
          <a:r>
            <a:rPr lang="en-US"/>
            <a:t>Over-renders - worthless for very large collections of polygons</a:t>
          </a:r>
        </a:p>
      </dgm:t>
    </dgm:pt>
    <dgm:pt modelId="{99E54175-AE10-48FA-AAF1-21BDDB109CD8}" type="parTrans" cxnId="{4A457E7E-37AE-4EC8-9250-7D5B80948C4B}">
      <dgm:prSet/>
      <dgm:spPr/>
      <dgm:t>
        <a:bodyPr/>
        <a:lstStyle/>
        <a:p>
          <a:endParaRPr lang="en-US"/>
        </a:p>
      </dgm:t>
    </dgm:pt>
    <dgm:pt modelId="{5187CE7D-F3FD-4185-82B9-55723A29FCED}" type="sibTrans" cxnId="{4A457E7E-37AE-4EC8-9250-7D5B80948C4B}">
      <dgm:prSet/>
      <dgm:spPr/>
      <dgm:t>
        <a:bodyPr/>
        <a:lstStyle/>
        <a:p>
          <a:endParaRPr lang="en-US"/>
        </a:p>
      </dgm:t>
    </dgm:pt>
    <dgm:pt modelId="{141C51BE-30DF-4AF5-8C7B-DD1D35EE1834}">
      <dgm:prSet/>
      <dgm:spPr/>
      <dgm:t>
        <a:bodyPr/>
        <a:lstStyle/>
        <a:p>
          <a:r>
            <a:rPr lang="en-US"/>
            <a:t>Depth quantization errors can be annoying</a:t>
          </a:r>
        </a:p>
      </dgm:t>
    </dgm:pt>
    <dgm:pt modelId="{20627AAC-DD04-4BC1-9FE7-F598FAF929B2}" type="parTrans" cxnId="{94D68C58-A153-4F12-96F5-4397686C4188}">
      <dgm:prSet/>
      <dgm:spPr/>
      <dgm:t>
        <a:bodyPr/>
        <a:lstStyle/>
        <a:p>
          <a:endParaRPr lang="en-US"/>
        </a:p>
      </dgm:t>
    </dgm:pt>
    <dgm:pt modelId="{9F677489-44CF-4986-A670-FFED11A70E40}" type="sibTrans" cxnId="{94D68C58-A153-4F12-96F5-4397686C4188}">
      <dgm:prSet/>
      <dgm:spPr/>
      <dgm:t>
        <a:bodyPr/>
        <a:lstStyle/>
        <a:p>
          <a:endParaRPr lang="en-US"/>
        </a:p>
      </dgm:t>
    </dgm:pt>
    <dgm:pt modelId="{C71ACC5B-D525-4FEC-A61E-2E02DB6E53C6}">
      <dgm:prSet/>
      <dgm:spPr/>
      <dgm:t>
        <a:bodyPr/>
        <a:lstStyle/>
        <a:p>
          <a:r>
            <a:rPr lang="en-US"/>
            <a:t>Can’t easily do transparency or filtering for anti-aliasing (Requires keeping information about partially covered polygons)</a:t>
          </a:r>
        </a:p>
      </dgm:t>
    </dgm:pt>
    <dgm:pt modelId="{152C65D0-AB03-4FA6-B1C1-7431B9671352}" type="parTrans" cxnId="{CCAFA44F-06E8-41DA-B3A6-EB742267120C}">
      <dgm:prSet/>
      <dgm:spPr/>
      <dgm:t>
        <a:bodyPr/>
        <a:lstStyle/>
        <a:p>
          <a:endParaRPr lang="en-US"/>
        </a:p>
      </dgm:t>
    </dgm:pt>
    <dgm:pt modelId="{508B3DD9-03F5-4E0A-A24F-A30CB6D0A0A3}" type="sibTrans" cxnId="{CCAFA44F-06E8-41DA-B3A6-EB742267120C}">
      <dgm:prSet/>
      <dgm:spPr/>
      <dgm:t>
        <a:bodyPr/>
        <a:lstStyle/>
        <a:p>
          <a:endParaRPr lang="en-US"/>
        </a:p>
      </dgm:t>
    </dgm:pt>
    <dgm:pt modelId="{5BAC0789-7497-49B0-B772-552EF06E68BC}" type="pres">
      <dgm:prSet presAssocID="{2D710217-D1FA-4DAE-AB5B-7EE71CF18C21}" presName="linear" presStyleCnt="0">
        <dgm:presLayoutVars>
          <dgm:dir/>
          <dgm:animLvl val="lvl"/>
          <dgm:resizeHandles val="exact"/>
        </dgm:presLayoutVars>
      </dgm:prSet>
      <dgm:spPr/>
    </dgm:pt>
    <dgm:pt modelId="{A3CA655D-5508-4B9C-ABA9-D30DBE4F49D6}" type="pres">
      <dgm:prSet presAssocID="{ED6A5087-694D-417A-BB49-D435096D461F}" presName="parentLin" presStyleCnt="0"/>
      <dgm:spPr/>
    </dgm:pt>
    <dgm:pt modelId="{AEF61565-1B58-4E57-9AFC-0A1D860BCC0B}" type="pres">
      <dgm:prSet presAssocID="{ED6A5087-694D-417A-BB49-D435096D461F}" presName="parentLeftMargin" presStyleLbl="node1" presStyleIdx="0" presStyleCnt="2"/>
      <dgm:spPr/>
    </dgm:pt>
    <dgm:pt modelId="{49791D6C-3E55-424B-B7E2-FC9FDCEFDE3B}" type="pres">
      <dgm:prSet presAssocID="{ED6A5087-694D-417A-BB49-D435096D461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18C9FC3-47F8-4696-A54B-0B5506A06083}" type="pres">
      <dgm:prSet presAssocID="{ED6A5087-694D-417A-BB49-D435096D461F}" presName="negativeSpace" presStyleCnt="0"/>
      <dgm:spPr/>
    </dgm:pt>
    <dgm:pt modelId="{CD622880-1EA7-48B2-B123-80F03E787967}" type="pres">
      <dgm:prSet presAssocID="{ED6A5087-694D-417A-BB49-D435096D461F}" presName="childText" presStyleLbl="conFgAcc1" presStyleIdx="0" presStyleCnt="2">
        <dgm:presLayoutVars>
          <dgm:bulletEnabled val="1"/>
        </dgm:presLayoutVars>
      </dgm:prSet>
      <dgm:spPr/>
    </dgm:pt>
    <dgm:pt modelId="{A8BC4B67-708E-4506-8970-37DE5F11C254}" type="pres">
      <dgm:prSet presAssocID="{617CB4D3-DE9E-4966-B772-2ADC5E74F521}" presName="spaceBetweenRectangles" presStyleCnt="0"/>
      <dgm:spPr/>
    </dgm:pt>
    <dgm:pt modelId="{4ED5D4C1-4749-473F-A0E1-553EF78F1466}" type="pres">
      <dgm:prSet presAssocID="{993C9D0B-3F1E-4809-9B7E-9948D7B70CE3}" presName="parentLin" presStyleCnt="0"/>
      <dgm:spPr/>
    </dgm:pt>
    <dgm:pt modelId="{6A33AF83-D003-4E7C-BF5A-774C65BF7366}" type="pres">
      <dgm:prSet presAssocID="{993C9D0B-3F1E-4809-9B7E-9948D7B70CE3}" presName="parentLeftMargin" presStyleLbl="node1" presStyleIdx="0" presStyleCnt="2"/>
      <dgm:spPr/>
    </dgm:pt>
    <dgm:pt modelId="{21166ABE-63CE-4337-9B50-B20D6211228F}" type="pres">
      <dgm:prSet presAssocID="{993C9D0B-3F1E-4809-9B7E-9948D7B70CE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D302D17-DAA2-4F91-A9E2-9F682551E5AD}" type="pres">
      <dgm:prSet presAssocID="{993C9D0B-3F1E-4809-9B7E-9948D7B70CE3}" presName="negativeSpace" presStyleCnt="0"/>
      <dgm:spPr/>
    </dgm:pt>
    <dgm:pt modelId="{13509C20-966C-481F-9513-37F308B0FEBD}" type="pres">
      <dgm:prSet presAssocID="{993C9D0B-3F1E-4809-9B7E-9948D7B70CE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B260608-07CD-4E7C-9F32-E613FE554733}" type="presOf" srcId="{2D710217-D1FA-4DAE-AB5B-7EE71CF18C21}" destId="{5BAC0789-7497-49B0-B772-552EF06E68BC}" srcOrd="0" destOrd="0" presId="urn:microsoft.com/office/officeart/2005/8/layout/list1"/>
    <dgm:cxn modelId="{3C07D023-9C74-4FC0-A56A-0CC7A4AABF5B}" srcId="{ED6A5087-694D-417A-BB49-D435096D461F}" destId="{C37C43A1-16C0-4FE0-A86C-1FCE6FCE2309}" srcOrd="1" destOrd="0" parTransId="{D757F55A-DE1E-4EC1-B197-96EA4F6AD089}" sibTransId="{908CA490-3283-4BF5-A087-654013EA9DB4}"/>
    <dgm:cxn modelId="{02160B38-B738-4C86-A05B-1807C490474E}" type="presOf" srcId="{C71ACC5B-D525-4FEC-A61E-2E02DB6E53C6}" destId="{13509C20-966C-481F-9513-37F308B0FEBD}" srcOrd="0" destOrd="2" presId="urn:microsoft.com/office/officeart/2005/8/layout/list1"/>
    <dgm:cxn modelId="{B9E5A439-FDFD-444B-A57F-55159B2D37F9}" type="presOf" srcId="{C37C43A1-16C0-4FE0-A86C-1FCE6FCE2309}" destId="{CD622880-1EA7-48B2-B123-80F03E787967}" srcOrd="0" destOrd="2" presId="urn:microsoft.com/office/officeart/2005/8/layout/list1"/>
    <dgm:cxn modelId="{2C8F5B67-F5EE-4393-998B-C77E50AEE012}" type="presOf" srcId="{2AE3A310-829E-4387-A54F-A918103EBBDB}" destId="{CD622880-1EA7-48B2-B123-80F03E787967}" srcOrd="0" destOrd="1" presId="urn:microsoft.com/office/officeart/2005/8/layout/list1"/>
    <dgm:cxn modelId="{A2B2886B-70B4-4744-9F5D-48FCA39C7D07}" type="presOf" srcId="{ED6A5087-694D-417A-BB49-D435096D461F}" destId="{AEF61565-1B58-4E57-9AFC-0A1D860BCC0B}" srcOrd="0" destOrd="0" presId="urn:microsoft.com/office/officeart/2005/8/layout/list1"/>
    <dgm:cxn modelId="{EEDA864C-1B8B-4379-ADB8-D3C26DAC26FF}" type="presOf" srcId="{ED6A5087-694D-417A-BB49-D435096D461F}" destId="{49791D6C-3E55-424B-B7E2-FC9FDCEFDE3B}" srcOrd="1" destOrd="0" presId="urn:microsoft.com/office/officeart/2005/8/layout/list1"/>
    <dgm:cxn modelId="{77D0924F-9A4F-416C-A723-BCD30D6C3672}" srcId="{7F977503-4E7F-4348-99ED-D5FEED5D5406}" destId="{2AE3A310-829E-4387-A54F-A918103EBBDB}" srcOrd="0" destOrd="0" parTransId="{7FF95616-555D-48A2-83E8-E4411745CD6A}" sibTransId="{DE936466-E5F5-4B0B-BD23-DA2A44572DB6}"/>
    <dgm:cxn modelId="{CCAFA44F-06E8-41DA-B3A6-EB742267120C}" srcId="{993C9D0B-3F1E-4809-9B7E-9948D7B70CE3}" destId="{C71ACC5B-D525-4FEC-A61E-2E02DB6E53C6}" srcOrd="2" destOrd="0" parTransId="{152C65D0-AB03-4FA6-B1C1-7431B9671352}" sibTransId="{508B3DD9-03F5-4E0A-A24F-A30CB6D0A0A3}"/>
    <dgm:cxn modelId="{94D68C58-A153-4F12-96F5-4397686C4188}" srcId="{993C9D0B-3F1E-4809-9B7E-9948D7B70CE3}" destId="{141C51BE-30DF-4AF5-8C7B-DD1D35EE1834}" srcOrd="1" destOrd="0" parTransId="{20627AAC-DD04-4BC1-9FE7-F598FAF929B2}" sibTransId="{9F677489-44CF-4986-A670-FFED11A70E40}"/>
    <dgm:cxn modelId="{48AAC058-12F9-4058-882B-8EA6DFD1D648}" type="presOf" srcId="{993C9D0B-3F1E-4809-9B7E-9948D7B70CE3}" destId="{6A33AF83-D003-4E7C-BF5A-774C65BF7366}" srcOrd="0" destOrd="0" presId="urn:microsoft.com/office/officeart/2005/8/layout/list1"/>
    <dgm:cxn modelId="{4A457E7E-37AE-4EC8-9250-7D5B80948C4B}" srcId="{993C9D0B-3F1E-4809-9B7E-9948D7B70CE3}" destId="{1328C52A-4C60-455C-A64E-7AE3F04AA53B}" srcOrd="0" destOrd="0" parTransId="{99E54175-AE10-48FA-AAF1-21BDDB109CD8}" sibTransId="{5187CE7D-F3FD-4185-82B9-55723A29FCED}"/>
    <dgm:cxn modelId="{C9F4488A-74DF-4009-AB01-D31516565BE3}" srcId="{2D710217-D1FA-4DAE-AB5B-7EE71CF18C21}" destId="{993C9D0B-3F1E-4809-9B7E-9948D7B70CE3}" srcOrd="1" destOrd="0" parTransId="{116AD112-9AA7-4A9D-A90C-07E7D0E5BFA0}" sibTransId="{9DCEAC41-BE05-4494-9D4C-C6A87298B490}"/>
    <dgm:cxn modelId="{FCAE388E-88C4-4AA2-9E68-C610ED6EEC18}" srcId="{ED6A5087-694D-417A-BB49-D435096D461F}" destId="{7F977503-4E7F-4348-99ED-D5FEED5D5406}" srcOrd="0" destOrd="0" parTransId="{A4FE1301-90EE-42CA-8FCF-9ECBF1A1C7A1}" sibTransId="{3F3AF15A-CF69-4DCD-A497-983D5C49918B}"/>
    <dgm:cxn modelId="{B20E76A4-36F6-4D94-911F-778CA2055B39}" type="presOf" srcId="{1328C52A-4C60-455C-A64E-7AE3F04AA53B}" destId="{13509C20-966C-481F-9513-37F308B0FEBD}" srcOrd="0" destOrd="0" presId="urn:microsoft.com/office/officeart/2005/8/layout/list1"/>
    <dgm:cxn modelId="{A603FBCF-8222-4694-A6D2-275ABE80A04C}" type="presOf" srcId="{7F977503-4E7F-4348-99ED-D5FEED5D5406}" destId="{CD622880-1EA7-48B2-B123-80F03E787967}" srcOrd="0" destOrd="0" presId="urn:microsoft.com/office/officeart/2005/8/layout/list1"/>
    <dgm:cxn modelId="{764711D8-A4C9-4818-8A9E-418BAA02CECD}" type="presOf" srcId="{141C51BE-30DF-4AF5-8C7B-DD1D35EE1834}" destId="{13509C20-966C-481F-9513-37F308B0FEBD}" srcOrd="0" destOrd="1" presId="urn:microsoft.com/office/officeart/2005/8/layout/list1"/>
    <dgm:cxn modelId="{29E1B0D8-D0DD-44F3-9FE5-69B30B609D25}" srcId="{2D710217-D1FA-4DAE-AB5B-7EE71CF18C21}" destId="{ED6A5087-694D-417A-BB49-D435096D461F}" srcOrd="0" destOrd="0" parTransId="{C6668EF3-22E2-4F17-B4D2-05A1AF22068D}" sibTransId="{617CB4D3-DE9E-4966-B772-2ADC5E74F521}"/>
    <dgm:cxn modelId="{93664AEE-B911-47E3-86DE-C6C434FA5C32}" type="presOf" srcId="{993C9D0B-3F1E-4809-9B7E-9948D7B70CE3}" destId="{21166ABE-63CE-4337-9B50-B20D6211228F}" srcOrd="1" destOrd="0" presId="urn:microsoft.com/office/officeart/2005/8/layout/list1"/>
    <dgm:cxn modelId="{8A4603CE-9D64-4A3D-9DBD-D58BF866B779}" type="presParOf" srcId="{5BAC0789-7497-49B0-B772-552EF06E68BC}" destId="{A3CA655D-5508-4B9C-ABA9-D30DBE4F49D6}" srcOrd="0" destOrd="0" presId="urn:microsoft.com/office/officeart/2005/8/layout/list1"/>
    <dgm:cxn modelId="{EB5513AB-8DB2-4464-B012-06339EF94C57}" type="presParOf" srcId="{A3CA655D-5508-4B9C-ABA9-D30DBE4F49D6}" destId="{AEF61565-1B58-4E57-9AFC-0A1D860BCC0B}" srcOrd="0" destOrd="0" presId="urn:microsoft.com/office/officeart/2005/8/layout/list1"/>
    <dgm:cxn modelId="{FED7461E-A1EC-412D-82DF-A164D3389058}" type="presParOf" srcId="{A3CA655D-5508-4B9C-ABA9-D30DBE4F49D6}" destId="{49791D6C-3E55-424B-B7E2-FC9FDCEFDE3B}" srcOrd="1" destOrd="0" presId="urn:microsoft.com/office/officeart/2005/8/layout/list1"/>
    <dgm:cxn modelId="{4565CE44-AE92-4EB7-BC1C-D754C2B8B134}" type="presParOf" srcId="{5BAC0789-7497-49B0-B772-552EF06E68BC}" destId="{218C9FC3-47F8-4696-A54B-0B5506A06083}" srcOrd="1" destOrd="0" presId="urn:microsoft.com/office/officeart/2005/8/layout/list1"/>
    <dgm:cxn modelId="{2671FAFF-09C7-4773-9BE7-975B3258CE31}" type="presParOf" srcId="{5BAC0789-7497-49B0-B772-552EF06E68BC}" destId="{CD622880-1EA7-48B2-B123-80F03E787967}" srcOrd="2" destOrd="0" presId="urn:microsoft.com/office/officeart/2005/8/layout/list1"/>
    <dgm:cxn modelId="{266D1B50-E0AA-41EC-8864-1959A81455C2}" type="presParOf" srcId="{5BAC0789-7497-49B0-B772-552EF06E68BC}" destId="{A8BC4B67-708E-4506-8970-37DE5F11C254}" srcOrd="3" destOrd="0" presId="urn:microsoft.com/office/officeart/2005/8/layout/list1"/>
    <dgm:cxn modelId="{4D3F3D66-5957-4254-AC70-9ED80C33A56F}" type="presParOf" srcId="{5BAC0789-7497-49B0-B772-552EF06E68BC}" destId="{4ED5D4C1-4749-473F-A0E1-553EF78F1466}" srcOrd="4" destOrd="0" presId="urn:microsoft.com/office/officeart/2005/8/layout/list1"/>
    <dgm:cxn modelId="{823259CA-7335-4658-91C3-1FF15A40D5F9}" type="presParOf" srcId="{4ED5D4C1-4749-473F-A0E1-553EF78F1466}" destId="{6A33AF83-D003-4E7C-BF5A-774C65BF7366}" srcOrd="0" destOrd="0" presId="urn:microsoft.com/office/officeart/2005/8/layout/list1"/>
    <dgm:cxn modelId="{5C5BB9FE-1CDA-4524-B28D-6CC992193D60}" type="presParOf" srcId="{4ED5D4C1-4749-473F-A0E1-553EF78F1466}" destId="{21166ABE-63CE-4337-9B50-B20D6211228F}" srcOrd="1" destOrd="0" presId="urn:microsoft.com/office/officeart/2005/8/layout/list1"/>
    <dgm:cxn modelId="{338E054C-E7F7-40C6-B2A5-B1C450A41C3D}" type="presParOf" srcId="{5BAC0789-7497-49B0-B772-552EF06E68BC}" destId="{3D302D17-DAA2-4F91-A9E2-9F682551E5AD}" srcOrd="5" destOrd="0" presId="urn:microsoft.com/office/officeart/2005/8/layout/list1"/>
    <dgm:cxn modelId="{C4CD6A2D-D323-4A05-A8E6-C5159B74FC1A}" type="presParOf" srcId="{5BAC0789-7497-49B0-B772-552EF06E68BC}" destId="{13509C20-966C-481F-9513-37F308B0FEB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411EFC-8887-466F-BBA2-0B551759F4BF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0E8C69-3DF4-4E79-81BF-D0C881C065DB}">
      <dgm:prSet/>
      <dgm:spPr/>
      <dgm:t>
        <a:bodyPr/>
        <a:lstStyle/>
        <a:p>
          <a:r>
            <a:rPr lang="en-US"/>
            <a:t>Handles transparent surfaces and filter anti-aliasing</a:t>
          </a:r>
        </a:p>
      </dgm:t>
    </dgm:pt>
    <dgm:pt modelId="{E8B9C9BB-D058-4CED-A377-E05EDE802A23}" type="parTrans" cxnId="{42664296-41EF-4572-874F-7B52736F95A3}">
      <dgm:prSet/>
      <dgm:spPr/>
      <dgm:t>
        <a:bodyPr/>
        <a:lstStyle/>
        <a:p>
          <a:endParaRPr lang="en-US"/>
        </a:p>
      </dgm:t>
    </dgm:pt>
    <dgm:pt modelId="{72034BD7-BBB4-4307-9869-7C9F0DAB47E6}" type="sibTrans" cxnId="{42664296-41EF-4572-874F-7B52736F95A3}">
      <dgm:prSet/>
      <dgm:spPr/>
      <dgm:t>
        <a:bodyPr/>
        <a:lstStyle/>
        <a:p>
          <a:endParaRPr lang="en-US"/>
        </a:p>
      </dgm:t>
    </dgm:pt>
    <dgm:pt modelId="{D8F74E98-BF45-45C1-9CC3-C882285A2A89}">
      <dgm:prSet/>
      <dgm:spPr/>
      <dgm:t>
        <a:bodyPr/>
        <a:lstStyle/>
        <a:p>
          <a:r>
            <a:rPr lang="en-US"/>
            <a:t>At each pixel, maintain a pointer to a list of polygons sorted by depth, and a sub-pixel coverage mask for each polygon</a:t>
          </a:r>
        </a:p>
      </dgm:t>
    </dgm:pt>
    <dgm:pt modelId="{26178424-4BF6-4E22-BE14-FD32B0A8C293}" type="parTrans" cxnId="{6CBBD1C5-F02A-4D27-AE7D-3A59351F22A0}">
      <dgm:prSet/>
      <dgm:spPr/>
      <dgm:t>
        <a:bodyPr/>
        <a:lstStyle/>
        <a:p>
          <a:endParaRPr lang="en-US"/>
        </a:p>
      </dgm:t>
    </dgm:pt>
    <dgm:pt modelId="{DC23E724-4381-4B01-A356-71277BA142F7}" type="sibTrans" cxnId="{6CBBD1C5-F02A-4D27-AE7D-3A59351F22A0}">
      <dgm:prSet/>
      <dgm:spPr/>
      <dgm:t>
        <a:bodyPr/>
        <a:lstStyle/>
        <a:p>
          <a:endParaRPr lang="en-US"/>
        </a:p>
      </dgm:t>
    </dgm:pt>
    <dgm:pt modelId="{C0A2DD05-EF17-462F-9E9B-4527A95E6220}">
      <dgm:prSet/>
      <dgm:spPr/>
      <dgm:t>
        <a:bodyPr/>
        <a:lstStyle/>
        <a:p>
          <a:r>
            <a:rPr lang="en-US"/>
            <a:t>Matrix of bits saying which parts of the pixel are covered</a:t>
          </a:r>
        </a:p>
      </dgm:t>
    </dgm:pt>
    <dgm:pt modelId="{AE3FB690-F549-4CD2-A2A7-AA4ABDCA6612}" type="parTrans" cxnId="{61A794F2-4853-4877-A7DB-6A9B50135E44}">
      <dgm:prSet/>
      <dgm:spPr/>
      <dgm:t>
        <a:bodyPr/>
        <a:lstStyle/>
        <a:p>
          <a:endParaRPr lang="en-US"/>
        </a:p>
      </dgm:t>
    </dgm:pt>
    <dgm:pt modelId="{38899AA6-3817-4C9E-94F8-7EE42B5EE67B}" type="sibTrans" cxnId="{61A794F2-4853-4877-A7DB-6A9B50135E44}">
      <dgm:prSet/>
      <dgm:spPr/>
      <dgm:t>
        <a:bodyPr/>
        <a:lstStyle/>
        <a:p>
          <a:endParaRPr lang="en-US"/>
        </a:p>
      </dgm:t>
    </dgm:pt>
    <dgm:pt modelId="{4848A985-9885-41D6-9841-C89CE20B5764}">
      <dgm:prSet/>
      <dgm:spPr/>
      <dgm:t>
        <a:bodyPr/>
        <a:lstStyle/>
        <a:p>
          <a:r>
            <a:rPr lang="en-US"/>
            <a:t>Algorithm: When drawing a pixel:</a:t>
          </a:r>
        </a:p>
      </dgm:t>
    </dgm:pt>
    <dgm:pt modelId="{EDA797EB-230D-4C42-9279-5DEC91C2EA27}" type="parTrans" cxnId="{77AE1839-5745-42D1-82C2-F01A8830F7F7}">
      <dgm:prSet/>
      <dgm:spPr/>
      <dgm:t>
        <a:bodyPr/>
        <a:lstStyle/>
        <a:p>
          <a:endParaRPr lang="en-US"/>
        </a:p>
      </dgm:t>
    </dgm:pt>
    <dgm:pt modelId="{AAFC9F06-83B1-41BC-965B-02766374F048}" type="sibTrans" cxnId="{77AE1839-5745-42D1-82C2-F01A8830F7F7}">
      <dgm:prSet/>
      <dgm:spPr/>
      <dgm:t>
        <a:bodyPr/>
        <a:lstStyle/>
        <a:p>
          <a:endParaRPr lang="en-US"/>
        </a:p>
      </dgm:t>
    </dgm:pt>
    <dgm:pt modelId="{98F70E3F-660C-421A-8A3A-27D60C344D48}">
      <dgm:prSet/>
      <dgm:spPr/>
      <dgm:t>
        <a:bodyPr/>
        <a:lstStyle/>
        <a:p>
          <a:r>
            <a:rPr lang="en-US"/>
            <a:t>if polygon is opaque and covers pixel, insert into list, removing all polygons farther away</a:t>
          </a:r>
        </a:p>
      </dgm:t>
    </dgm:pt>
    <dgm:pt modelId="{9358A787-32D0-4629-B1B9-043F3C6AE423}" type="parTrans" cxnId="{A3823E4C-7DEC-480D-8965-1746DA742446}">
      <dgm:prSet/>
      <dgm:spPr/>
      <dgm:t>
        <a:bodyPr/>
        <a:lstStyle/>
        <a:p>
          <a:endParaRPr lang="en-US"/>
        </a:p>
      </dgm:t>
    </dgm:pt>
    <dgm:pt modelId="{56D57DD4-8DB6-4B4D-AD22-983012E54747}" type="sibTrans" cxnId="{A3823E4C-7DEC-480D-8965-1746DA742446}">
      <dgm:prSet/>
      <dgm:spPr/>
      <dgm:t>
        <a:bodyPr/>
        <a:lstStyle/>
        <a:p>
          <a:endParaRPr lang="en-US"/>
        </a:p>
      </dgm:t>
    </dgm:pt>
    <dgm:pt modelId="{996A5B27-1908-4C65-806E-804C3F614F53}">
      <dgm:prSet/>
      <dgm:spPr/>
      <dgm:t>
        <a:bodyPr/>
        <a:lstStyle/>
        <a:p>
          <a:r>
            <a:rPr lang="en-US"/>
            <a:t>if polygon is transparent or only partially covers pixel, insert into list, but don’t remove farther polygons</a:t>
          </a:r>
        </a:p>
      </dgm:t>
    </dgm:pt>
    <dgm:pt modelId="{8F8E7CC8-C699-408D-81AD-6BDF29E6EF21}" type="parTrans" cxnId="{CCFC6C8D-CA36-4016-8BEE-5DA3891216F6}">
      <dgm:prSet/>
      <dgm:spPr/>
      <dgm:t>
        <a:bodyPr/>
        <a:lstStyle/>
        <a:p>
          <a:endParaRPr lang="en-US"/>
        </a:p>
      </dgm:t>
    </dgm:pt>
    <dgm:pt modelId="{48DEA805-C12D-434E-970D-4D318B4F011D}" type="sibTrans" cxnId="{CCFC6C8D-CA36-4016-8BEE-5DA3891216F6}">
      <dgm:prSet/>
      <dgm:spPr/>
      <dgm:t>
        <a:bodyPr/>
        <a:lstStyle/>
        <a:p>
          <a:endParaRPr lang="en-US"/>
        </a:p>
      </dgm:t>
    </dgm:pt>
    <dgm:pt modelId="{0C205AB4-D5E8-4410-9D23-C1289D7DE88D}" type="pres">
      <dgm:prSet presAssocID="{27411EFC-8887-466F-BBA2-0B551759F4BF}" presName="Name0" presStyleCnt="0">
        <dgm:presLayoutVars>
          <dgm:dir/>
          <dgm:animLvl val="lvl"/>
          <dgm:resizeHandles val="exact"/>
        </dgm:presLayoutVars>
      </dgm:prSet>
      <dgm:spPr/>
    </dgm:pt>
    <dgm:pt modelId="{E057CE37-BAF7-440F-84B7-D291B7EA9596}" type="pres">
      <dgm:prSet presAssocID="{4848A985-9885-41D6-9841-C89CE20B5764}" presName="boxAndChildren" presStyleCnt="0"/>
      <dgm:spPr/>
    </dgm:pt>
    <dgm:pt modelId="{40B82F6F-9D77-41C6-8290-A5DA7E82B9CD}" type="pres">
      <dgm:prSet presAssocID="{4848A985-9885-41D6-9841-C89CE20B5764}" presName="parentTextBox" presStyleLbl="alignNode1" presStyleIdx="0" presStyleCnt="3"/>
      <dgm:spPr/>
    </dgm:pt>
    <dgm:pt modelId="{87E4DFA2-7A4E-4E4F-8DE5-338F8013B80D}" type="pres">
      <dgm:prSet presAssocID="{4848A985-9885-41D6-9841-C89CE20B5764}" presName="descendantBox" presStyleLbl="bgAccFollowNode1" presStyleIdx="0" presStyleCnt="3"/>
      <dgm:spPr/>
    </dgm:pt>
    <dgm:pt modelId="{6AB24EFC-DEC4-45EE-971C-FABE27AE70F0}" type="pres">
      <dgm:prSet presAssocID="{DC23E724-4381-4B01-A356-71277BA142F7}" presName="sp" presStyleCnt="0"/>
      <dgm:spPr/>
    </dgm:pt>
    <dgm:pt modelId="{6236EF25-03AF-48A7-96CA-C9FEAFFC4E64}" type="pres">
      <dgm:prSet presAssocID="{D8F74E98-BF45-45C1-9CC3-C882285A2A89}" presName="arrowAndChildren" presStyleCnt="0"/>
      <dgm:spPr/>
    </dgm:pt>
    <dgm:pt modelId="{8A3A3135-996A-465B-B2F1-61F24AE1CDBE}" type="pres">
      <dgm:prSet presAssocID="{D8F74E98-BF45-45C1-9CC3-C882285A2A89}" presName="parentTextArrow" presStyleLbl="node1" presStyleIdx="0" presStyleCnt="1"/>
      <dgm:spPr/>
    </dgm:pt>
    <dgm:pt modelId="{998A8F18-62CE-44C1-9B32-26D1BAF64148}" type="pres">
      <dgm:prSet presAssocID="{D8F74E98-BF45-45C1-9CC3-C882285A2A89}" presName="arrow" presStyleLbl="alignNode1" presStyleIdx="1" presStyleCnt="3"/>
      <dgm:spPr/>
    </dgm:pt>
    <dgm:pt modelId="{6D38BFB6-EB4A-477A-93B4-8DEA76266A0F}" type="pres">
      <dgm:prSet presAssocID="{D8F74E98-BF45-45C1-9CC3-C882285A2A89}" presName="descendantArrow" presStyleLbl="bgAccFollowNode1" presStyleIdx="1" presStyleCnt="3"/>
      <dgm:spPr/>
    </dgm:pt>
    <dgm:pt modelId="{D2DA1EB9-D8D8-41AF-8818-B0275D6C7351}" type="pres">
      <dgm:prSet presAssocID="{72034BD7-BBB4-4307-9869-7C9F0DAB47E6}" presName="sp" presStyleCnt="0"/>
      <dgm:spPr/>
    </dgm:pt>
    <dgm:pt modelId="{5F6A73CF-3972-4037-896F-48C9D93D75EA}" type="pres">
      <dgm:prSet presAssocID="{D60E8C69-3DF4-4E79-81BF-D0C881C065DB}" presName="arrowAndChildren" presStyleCnt="0"/>
      <dgm:spPr/>
    </dgm:pt>
    <dgm:pt modelId="{6C7DAF16-AED4-4D16-8D30-7A0E4F55A4F3}" type="pres">
      <dgm:prSet presAssocID="{D60E8C69-3DF4-4E79-81BF-D0C881C065DB}" presName="parentTextArrow" presStyleLbl="node1" presStyleIdx="0" presStyleCnt="1"/>
      <dgm:spPr/>
    </dgm:pt>
    <dgm:pt modelId="{065FED60-184A-463A-9441-C3854F643B01}" type="pres">
      <dgm:prSet presAssocID="{D60E8C69-3DF4-4E79-81BF-D0C881C065DB}" presName="arrow" presStyleLbl="alignNode1" presStyleIdx="2" presStyleCnt="3"/>
      <dgm:spPr/>
    </dgm:pt>
    <dgm:pt modelId="{CDF951AF-4C28-4BCD-A3EA-F343C5BDE5E8}" type="pres">
      <dgm:prSet presAssocID="{D60E8C69-3DF4-4E79-81BF-D0C881C065DB}" presName="descendantArrow" presStyleLbl="bgAccFollowNode1" presStyleIdx="2" presStyleCnt="3"/>
      <dgm:spPr/>
    </dgm:pt>
  </dgm:ptLst>
  <dgm:cxnLst>
    <dgm:cxn modelId="{863CD408-230E-49AE-9AFF-20F44B7E8C0B}" type="presOf" srcId="{D60E8C69-3DF4-4E79-81BF-D0C881C065DB}" destId="{065FED60-184A-463A-9441-C3854F643B01}" srcOrd="1" destOrd="0" presId="urn:microsoft.com/office/officeart/2016/7/layout/VerticalDownArrowProcess"/>
    <dgm:cxn modelId="{3D080A29-6B3B-4292-A4BD-AF4863AEDC4C}" type="presOf" srcId="{D60E8C69-3DF4-4E79-81BF-D0C881C065DB}" destId="{6C7DAF16-AED4-4D16-8D30-7A0E4F55A4F3}" srcOrd="0" destOrd="0" presId="urn:microsoft.com/office/officeart/2016/7/layout/VerticalDownArrowProcess"/>
    <dgm:cxn modelId="{77AE1839-5745-42D1-82C2-F01A8830F7F7}" srcId="{27411EFC-8887-466F-BBA2-0B551759F4BF}" destId="{4848A985-9885-41D6-9841-C89CE20B5764}" srcOrd="2" destOrd="0" parTransId="{EDA797EB-230D-4C42-9279-5DEC91C2EA27}" sibTransId="{AAFC9F06-83B1-41BC-965B-02766374F048}"/>
    <dgm:cxn modelId="{6EED8C40-115B-4CC2-8137-81CFC06EEE43}" type="presOf" srcId="{C0A2DD05-EF17-462F-9E9B-4527A95E6220}" destId="{6D38BFB6-EB4A-477A-93B4-8DEA76266A0F}" srcOrd="0" destOrd="0" presId="urn:microsoft.com/office/officeart/2016/7/layout/VerticalDownArrowProcess"/>
    <dgm:cxn modelId="{D399D962-A71A-4488-AE4B-1DEE69DCF843}" type="presOf" srcId="{996A5B27-1908-4C65-806E-804C3F614F53}" destId="{87E4DFA2-7A4E-4E4F-8DE5-338F8013B80D}" srcOrd="0" destOrd="1" presId="urn:microsoft.com/office/officeart/2016/7/layout/VerticalDownArrowProcess"/>
    <dgm:cxn modelId="{A3823E4C-7DEC-480D-8965-1746DA742446}" srcId="{4848A985-9885-41D6-9841-C89CE20B5764}" destId="{98F70E3F-660C-421A-8A3A-27D60C344D48}" srcOrd="0" destOrd="0" parTransId="{9358A787-32D0-4629-B1B9-043F3C6AE423}" sibTransId="{56D57DD4-8DB6-4B4D-AD22-983012E54747}"/>
    <dgm:cxn modelId="{11D41854-8C57-4E4A-BC60-DA7A897C8223}" type="presOf" srcId="{D8F74E98-BF45-45C1-9CC3-C882285A2A89}" destId="{8A3A3135-996A-465B-B2F1-61F24AE1CDBE}" srcOrd="0" destOrd="0" presId="urn:microsoft.com/office/officeart/2016/7/layout/VerticalDownArrowProcess"/>
    <dgm:cxn modelId="{F5894558-B1E5-462E-8D32-3C7E26553C39}" type="presOf" srcId="{98F70E3F-660C-421A-8A3A-27D60C344D48}" destId="{87E4DFA2-7A4E-4E4F-8DE5-338F8013B80D}" srcOrd="0" destOrd="0" presId="urn:microsoft.com/office/officeart/2016/7/layout/VerticalDownArrowProcess"/>
    <dgm:cxn modelId="{CCFC6C8D-CA36-4016-8BEE-5DA3891216F6}" srcId="{4848A985-9885-41D6-9841-C89CE20B5764}" destId="{996A5B27-1908-4C65-806E-804C3F614F53}" srcOrd="1" destOrd="0" parTransId="{8F8E7CC8-C699-408D-81AD-6BDF29E6EF21}" sibTransId="{48DEA805-C12D-434E-970D-4D318B4F011D}"/>
    <dgm:cxn modelId="{42664296-41EF-4572-874F-7B52736F95A3}" srcId="{27411EFC-8887-466F-BBA2-0B551759F4BF}" destId="{D60E8C69-3DF4-4E79-81BF-D0C881C065DB}" srcOrd="0" destOrd="0" parTransId="{E8B9C9BB-D058-4CED-A377-E05EDE802A23}" sibTransId="{72034BD7-BBB4-4307-9869-7C9F0DAB47E6}"/>
    <dgm:cxn modelId="{D2B1869B-A09F-4803-ACBF-1D7CC53C05B0}" type="presOf" srcId="{D8F74E98-BF45-45C1-9CC3-C882285A2A89}" destId="{998A8F18-62CE-44C1-9B32-26D1BAF64148}" srcOrd="1" destOrd="0" presId="urn:microsoft.com/office/officeart/2016/7/layout/VerticalDownArrowProcess"/>
    <dgm:cxn modelId="{43D4D5AE-C1F5-4337-BF95-522D44F370BB}" type="presOf" srcId="{4848A985-9885-41D6-9841-C89CE20B5764}" destId="{40B82F6F-9D77-41C6-8290-A5DA7E82B9CD}" srcOrd="0" destOrd="0" presId="urn:microsoft.com/office/officeart/2016/7/layout/VerticalDownArrowProcess"/>
    <dgm:cxn modelId="{FFCAEFB3-83AC-47C7-A500-B77D3352244C}" type="presOf" srcId="{27411EFC-8887-466F-BBA2-0B551759F4BF}" destId="{0C205AB4-D5E8-4410-9D23-C1289D7DE88D}" srcOrd="0" destOrd="0" presId="urn:microsoft.com/office/officeart/2016/7/layout/VerticalDownArrowProcess"/>
    <dgm:cxn modelId="{6CBBD1C5-F02A-4D27-AE7D-3A59351F22A0}" srcId="{27411EFC-8887-466F-BBA2-0B551759F4BF}" destId="{D8F74E98-BF45-45C1-9CC3-C882285A2A89}" srcOrd="1" destOrd="0" parTransId="{26178424-4BF6-4E22-BE14-FD32B0A8C293}" sibTransId="{DC23E724-4381-4B01-A356-71277BA142F7}"/>
    <dgm:cxn modelId="{61A794F2-4853-4877-A7DB-6A9B50135E44}" srcId="{D8F74E98-BF45-45C1-9CC3-C882285A2A89}" destId="{C0A2DD05-EF17-462F-9E9B-4527A95E6220}" srcOrd="0" destOrd="0" parTransId="{AE3FB690-F549-4CD2-A2A7-AA4ABDCA6612}" sibTransId="{38899AA6-3817-4C9E-94F8-7EE42B5EE67B}"/>
    <dgm:cxn modelId="{2CB854DC-7DF0-4869-ABCB-E79B8AA3E97A}" type="presParOf" srcId="{0C205AB4-D5E8-4410-9D23-C1289D7DE88D}" destId="{E057CE37-BAF7-440F-84B7-D291B7EA9596}" srcOrd="0" destOrd="0" presId="urn:microsoft.com/office/officeart/2016/7/layout/VerticalDownArrowProcess"/>
    <dgm:cxn modelId="{FBD5BACA-8C65-4EE6-8F6A-969A1DC0BD83}" type="presParOf" srcId="{E057CE37-BAF7-440F-84B7-D291B7EA9596}" destId="{40B82F6F-9D77-41C6-8290-A5DA7E82B9CD}" srcOrd="0" destOrd="0" presId="urn:microsoft.com/office/officeart/2016/7/layout/VerticalDownArrowProcess"/>
    <dgm:cxn modelId="{8024C494-CBD1-4AED-A451-A6ABB2E5ADDC}" type="presParOf" srcId="{E057CE37-BAF7-440F-84B7-D291B7EA9596}" destId="{87E4DFA2-7A4E-4E4F-8DE5-338F8013B80D}" srcOrd="1" destOrd="0" presId="urn:microsoft.com/office/officeart/2016/7/layout/VerticalDownArrowProcess"/>
    <dgm:cxn modelId="{DE9097BB-1FD7-43E8-BD4E-4AA6A26E4444}" type="presParOf" srcId="{0C205AB4-D5E8-4410-9D23-C1289D7DE88D}" destId="{6AB24EFC-DEC4-45EE-971C-FABE27AE70F0}" srcOrd="1" destOrd="0" presId="urn:microsoft.com/office/officeart/2016/7/layout/VerticalDownArrowProcess"/>
    <dgm:cxn modelId="{D9EE55B4-EA88-4207-821B-6517DCFF6225}" type="presParOf" srcId="{0C205AB4-D5E8-4410-9D23-C1289D7DE88D}" destId="{6236EF25-03AF-48A7-96CA-C9FEAFFC4E64}" srcOrd="2" destOrd="0" presId="urn:microsoft.com/office/officeart/2016/7/layout/VerticalDownArrowProcess"/>
    <dgm:cxn modelId="{6643613F-225E-4E15-866E-314F09C79530}" type="presParOf" srcId="{6236EF25-03AF-48A7-96CA-C9FEAFFC4E64}" destId="{8A3A3135-996A-465B-B2F1-61F24AE1CDBE}" srcOrd="0" destOrd="0" presId="urn:microsoft.com/office/officeart/2016/7/layout/VerticalDownArrowProcess"/>
    <dgm:cxn modelId="{FA2EC944-CEAB-4C67-BCB2-30EF31F6BBBB}" type="presParOf" srcId="{6236EF25-03AF-48A7-96CA-C9FEAFFC4E64}" destId="{998A8F18-62CE-44C1-9B32-26D1BAF64148}" srcOrd="1" destOrd="0" presId="urn:microsoft.com/office/officeart/2016/7/layout/VerticalDownArrowProcess"/>
    <dgm:cxn modelId="{92D780D7-0778-4F77-88E5-900C26783FBE}" type="presParOf" srcId="{6236EF25-03AF-48A7-96CA-C9FEAFFC4E64}" destId="{6D38BFB6-EB4A-477A-93B4-8DEA76266A0F}" srcOrd="2" destOrd="0" presId="urn:microsoft.com/office/officeart/2016/7/layout/VerticalDownArrowProcess"/>
    <dgm:cxn modelId="{259110BA-3BB5-480B-89FF-F7E5725CC4E9}" type="presParOf" srcId="{0C205AB4-D5E8-4410-9D23-C1289D7DE88D}" destId="{D2DA1EB9-D8D8-41AF-8818-B0275D6C7351}" srcOrd="3" destOrd="0" presId="urn:microsoft.com/office/officeart/2016/7/layout/VerticalDownArrowProcess"/>
    <dgm:cxn modelId="{284BD79B-41F5-46DA-A535-A221E721D32B}" type="presParOf" srcId="{0C205AB4-D5E8-4410-9D23-C1289D7DE88D}" destId="{5F6A73CF-3972-4037-896F-48C9D93D75EA}" srcOrd="4" destOrd="0" presId="urn:microsoft.com/office/officeart/2016/7/layout/VerticalDownArrowProcess"/>
    <dgm:cxn modelId="{A5E74BAC-5B14-4770-81E3-EF6C3CAB62F1}" type="presParOf" srcId="{5F6A73CF-3972-4037-896F-48C9D93D75EA}" destId="{6C7DAF16-AED4-4D16-8D30-7A0E4F55A4F3}" srcOrd="0" destOrd="0" presId="urn:microsoft.com/office/officeart/2016/7/layout/VerticalDownArrowProcess"/>
    <dgm:cxn modelId="{5307491F-B704-42F8-A06D-409AF4C1E263}" type="presParOf" srcId="{5F6A73CF-3972-4037-896F-48C9D93D75EA}" destId="{065FED60-184A-463A-9441-C3854F643B01}" srcOrd="1" destOrd="0" presId="urn:microsoft.com/office/officeart/2016/7/layout/VerticalDownArrowProcess"/>
    <dgm:cxn modelId="{E6C28B5F-98AD-4A19-A345-8078B129A080}" type="presParOf" srcId="{5F6A73CF-3972-4037-896F-48C9D93D75EA}" destId="{CDF951AF-4C28-4BCD-A3EA-F343C5BDE5E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89F69F-D84B-41BE-8BDD-041D4550870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FA6FC-C941-48AE-AE05-927D3CA1C4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Assume polygons do not intersect one another</a:t>
          </a:r>
        </a:p>
      </dgm:t>
    </dgm:pt>
    <dgm:pt modelId="{49052C00-32FB-439F-89C5-5E13F3A5137B}" type="parTrans" cxnId="{F01D3DF8-1A04-4A42-AFB4-343DCFF74C62}">
      <dgm:prSet/>
      <dgm:spPr/>
      <dgm:t>
        <a:bodyPr/>
        <a:lstStyle/>
        <a:p>
          <a:endParaRPr lang="en-US"/>
        </a:p>
      </dgm:t>
    </dgm:pt>
    <dgm:pt modelId="{7FD2FFD9-A433-4505-B36F-C825BE5F6250}" type="sibTrans" cxnId="{F01D3DF8-1A04-4A42-AFB4-343DCFF74C62}">
      <dgm:prSet/>
      <dgm:spPr/>
      <dgm:t>
        <a:bodyPr/>
        <a:lstStyle/>
        <a:p>
          <a:endParaRPr lang="en-US"/>
        </a:p>
      </dgm:t>
    </dgm:pt>
    <dgm:pt modelId="{9931FDF6-BAC3-4B65-9D79-E5634BFD26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Except maybe at edges or vertices</a:t>
          </a:r>
        </a:p>
      </dgm:t>
    </dgm:pt>
    <dgm:pt modelId="{228EDEB7-A237-44F8-B686-48C991152562}" type="parTrans" cxnId="{305370B5-8A12-4E6F-9927-BFBBF03871F8}">
      <dgm:prSet/>
      <dgm:spPr/>
      <dgm:t>
        <a:bodyPr/>
        <a:lstStyle/>
        <a:p>
          <a:endParaRPr lang="en-US"/>
        </a:p>
      </dgm:t>
    </dgm:pt>
    <dgm:pt modelId="{B2B7EE24-C4E3-49EC-BD1E-62538784198E}" type="sibTrans" cxnId="{305370B5-8A12-4E6F-9927-BFBBF03871F8}">
      <dgm:prSet/>
      <dgm:spPr/>
      <dgm:t>
        <a:bodyPr/>
        <a:lstStyle/>
        <a:p>
          <a:endParaRPr lang="en-US"/>
        </a:p>
      </dgm:t>
    </dgm:pt>
    <dgm:pt modelId="{1741BB06-478C-433A-86EB-84EF1C040D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Observation: across any given scan line, the visible polygon can change only at an edge</a:t>
          </a:r>
        </a:p>
      </dgm:t>
    </dgm:pt>
    <dgm:pt modelId="{B44451C3-395C-435F-B354-961767DD0144}" type="parTrans" cxnId="{2CADA73B-7588-41EF-9FD7-A1FA03A9A3D1}">
      <dgm:prSet/>
      <dgm:spPr/>
      <dgm:t>
        <a:bodyPr/>
        <a:lstStyle/>
        <a:p>
          <a:endParaRPr lang="en-US"/>
        </a:p>
      </dgm:t>
    </dgm:pt>
    <dgm:pt modelId="{56E9368E-500A-43D3-BC2A-103361AADD5D}" type="sibTrans" cxnId="{2CADA73B-7588-41EF-9FD7-A1FA03A9A3D1}">
      <dgm:prSet/>
      <dgm:spPr/>
      <dgm:t>
        <a:bodyPr/>
        <a:lstStyle/>
        <a:p>
          <a:endParaRPr lang="en-US"/>
        </a:p>
      </dgm:t>
    </dgm:pt>
    <dgm:pt modelId="{508DD908-B442-4474-9DA8-B64707C656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Algorithm:</a:t>
          </a:r>
        </a:p>
      </dgm:t>
    </dgm:pt>
    <dgm:pt modelId="{989E82B3-EEE7-4BDB-9700-619DFCCC58DF}" type="parTrans" cxnId="{DB7AA9BE-59D1-4ED3-84A6-CE26B4C2D716}">
      <dgm:prSet/>
      <dgm:spPr/>
      <dgm:t>
        <a:bodyPr/>
        <a:lstStyle/>
        <a:p>
          <a:endParaRPr lang="en-US"/>
        </a:p>
      </dgm:t>
    </dgm:pt>
    <dgm:pt modelId="{E614D9AC-9E95-4BAD-9509-E6D90F8E1DDE}" type="sibTrans" cxnId="{DB7AA9BE-59D1-4ED3-84A6-CE26B4C2D716}">
      <dgm:prSet/>
      <dgm:spPr/>
      <dgm:t>
        <a:bodyPr/>
        <a:lstStyle/>
        <a:p>
          <a:endParaRPr lang="en-US"/>
        </a:p>
      </dgm:t>
    </dgm:pt>
    <dgm:pt modelId="{CA72C4E9-B5CA-410C-8B69-35073F5FFA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fill all polygons simultaneously</a:t>
          </a:r>
        </a:p>
      </dgm:t>
    </dgm:pt>
    <dgm:pt modelId="{C4664439-2232-4C26-BF2F-877F6E811570}" type="parTrans" cxnId="{1DE962DC-445F-443A-9338-567F8A9DDAED}">
      <dgm:prSet/>
      <dgm:spPr/>
      <dgm:t>
        <a:bodyPr/>
        <a:lstStyle/>
        <a:p>
          <a:endParaRPr lang="en-US"/>
        </a:p>
      </dgm:t>
    </dgm:pt>
    <dgm:pt modelId="{29C207DF-E6A0-4FEE-8895-D63E3D57E879}" type="sibTrans" cxnId="{1DE962DC-445F-443A-9338-567F8A9DDAED}">
      <dgm:prSet/>
      <dgm:spPr/>
      <dgm:t>
        <a:bodyPr/>
        <a:lstStyle/>
        <a:p>
          <a:endParaRPr lang="en-US"/>
        </a:p>
      </dgm:t>
    </dgm:pt>
    <dgm:pt modelId="{A45A6088-0352-4369-B593-663EC199F7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 each scan line, have all edges that cross scan line in Active Edge List (AEL)</a:t>
          </a:r>
        </a:p>
      </dgm:t>
    </dgm:pt>
    <dgm:pt modelId="{F24F5AF3-720A-409C-9C01-906AC83ADD3E}" type="parTrans" cxnId="{5CA69E82-80BD-4508-85F1-CC9F04DBFFB0}">
      <dgm:prSet/>
      <dgm:spPr/>
      <dgm:t>
        <a:bodyPr/>
        <a:lstStyle/>
        <a:p>
          <a:endParaRPr lang="en-US"/>
        </a:p>
      </dgm:t>
    </dgm:pt>
    <dgm:pt modelId="{EA6150AE-5952-4015-9007-E3911C27DCB2}" type="sibTrans" cxnId="{5CA69E82-80BD-4508-85F1-CC9F04DBFFB0}">
      <dgm:prSet/>
      <dgm:spPr/>
      <dgm:t>
        <a:bodyPr/>
        <a:lstStyle/>
        <a:p>
          <a:endParaRPr lang="en-US"/>
        </a:p>
      </dgm:t>
    </dgm:pt>
    <dgm:pt modelId="{AEAF3202-C039-4830-956E-79523E078C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keep record of current depth at current pixel  - use to decide which is in front in filling span</a:t>
          </a:r>
        </a:p>
      </dgm:t>
    </dgm:pt>
    <dgm:pt modelId="{CE8CB576-29FA-4F11-86A7-7F8A627E23C6}" type="parTrans" cxnId="{217425CF-7543-42BB-B659-EBADA64BED53}">
      <dgm:prSet/>
      <dgm:spPr/>
      <dgm:t>
        <a:bodyPr/>
        <a:lstStyle/>
        <a:p>
          <a:endParaRPr lang="en-US"/>
        </a:p>
      </dgm:t>
    </dgm:pt>
    <dgm:pt modelId="{22B8550F-4F3E-4CE1-AC7B-46CFE77BD876}" type="sibTrans" cxnId="{217425CF-7543-42BB-B659-EBADA64BED53}">
      <dgm:prSet/>
      <dgm:spPr/>
      <dgm:t>
        <a:bodyPr/>
        <a:lstStyle/>
        <a:p>
          <a:endParaRPr lang="en-US"/>
        </a:p>
      </dgm:t>
    </dgm:pt>
    <dgm:pt modelId="{0F448935-410C-4571-BF7B-A684B50AB722}" type="pres">
      <dgm:prSet presAssocID="{3189F69F-D84B-41BE-8BDD-041D45508701}" presName="root" presStyleCnt="0">
        <dgm:presLayoutVars>
          <dgm:dir/>
          <dgm:resizeHandles val="exact"/>
        </dgm:presLayoutVars>
      </dgm:prSet>
      <dgm:spPr/>
    </dgm:pt>
    <dgm:pt modelId="{B93E44AD-0979-4641-93E8-46E786F84565}" type="pres">
      <dgm:prSet presAssocID="{E24FA6FC-C941-48AE-AE05-927D3CA1C4CA}" presName="compNode" presStyleCnt="0"/>
      <dgm:spPr/>
    </dgm:pt>
    <dgm:pt modelId="{8DD20439-A5B4-40C8-B42E-CEEEF33EE87A}" type="pres">
      <dgm:prSet presAssocID="{E24FA6FC-C941-48AE-AE05-927D3CA1C4CA}" presName="bgRect" presStyleLbl="bgShp" presStyleIdx="0" presStyleCnt="3"/>
      <dgm:spPr/>
    </dgm:pt>
    <dgm:pt modelId="{783DB091-0873-43D9-9146-A104E4B0082F}" type="pres">
      <dgm:prSet presAssocID="{E24FA6FC-C941-48AE-AE05-927D3CA1C4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6877F3FF-2EED-4895-85F3-B9C9944D0750}" type="pres">
      <dgm:prSet presAssocID="{E24FA6FC-C941-48AE-AE05-927D3CA1C4CA}" presName="spaceRect" presStyleCnt="0"/>
      <dgm:spPr/>
    </dgm:pt>
    <dgm:pt modelId="{58FED5EE-32C4-4B72-8D09-D45F0EC8299D}" type="pres">
      <dgm:prSet presAssocID="{E24FA6FC-C941-48AE-AE05-927D3CA1C4CA}" presName="parTx" presStyleLbl="revTx" presStyleIdx="0" presStyleCnt="5">
        <dgm:presLayoutVars>
          <dgm:chMax val="0"/>
          <dgm:chPref val="0"/>
        </dgm:presLayoutVars>
      </dgm:prSet>
      <dgm:spPr/>
    </dgm:pt>
    <dgm:pt modelId="{4384A0D1-9D29-4634-B5F0-54104B4195C2}" type="pres">
      <dgm:prSet presAssocID="{E24FA6FC-C941-48AE-AE05-927D3CA1C4CA}" presName="desTx" presStyleLbl="revTx" presStyleIdx="1" presStyleCnt="5">
        <dgm:presLayoutVars/>
      </dgm:prSet>
      <dgm:spPr/>
    </dgm:pt>
    <dgm:pt modelId="{58DC0AC2-9702-4116-A6CC-2DA4FFF0E920}" type="pres">
      <dgm:prSet presAssocID="{7FD2FFD9-A433-4505-B36F-C825BE5F6250}" presName="sibTrans" presStyleCnt="0"/>
      <dgm:spPr/>
    </dgm:pt>
    <dgm:pt modelId="{8D094F65-30E3-4264-BBF6-FFCE23140387}" type="pres">
      <dgm:prSet presAssocID="{1741BB06-478C-433A-86EB-84EF1C040D6F}" presName="compNode" presStyleCnt="0"/>
      <dgm:spPr/>
    </dgm:pt>
    <dgm:pt modelId="{F2290A45-8CD2-4E77-9B99-D5601267BACA}" type="pres">
      <dgm:prSet presAssocID="{1741BB06-478C-433A-86EB-84EF1C040D6F}" presName="bgRect" presStyleLbl="bgShp" presStyleIdx="1" presStyleCnt="3"/>
      <dgm:spPr/>
    </dgm:pt>
    <dgm:pt modelId="{C404B192-610E-4BD8-9B00-F822F94BFC7E}" type="pres">
      <dgm:prSet presAssocID="{1741BB06-478C-433A-86EB-84EF1C040D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asses"/>
        </a:ext>
      </dgm:extLst>
    </dgm:pt>
    <dgm:pt modelId="{BB7B496C-F94D-4324-8D68-AA422EA5F1EC}" type="pres">
      <dgm:prSet presAssocID="{1741BB06-478C-433A-86EB-84EF1C040D6F}" presName="spaceRect" presStyleCnt="0"/>
      <dgm:spPr/>
    </dgm:pt>
    <dgm:pt modelId="{79FC159F-BDF2-407D-AD81-CA6A7F18383C}" type="pres">
      <dgm:prSet presAssocID="{1741BB06-478C-433A-86EB-84EF1C040D6F}" presName="parTx" presStyleLbl="revTx" presStyleIdx="2" presStyleCnt="5">
        <dgm:presLayoutVars>
          <dgm:chMax val="0"/>
          <dgm:chPref val="0"/>
        </dgm:presLayoutVars>
      </dgm:prSet>
      <dgm:spPr/>
    </dgm:pt>
    <dgm:pt modelId="{825A4551-85ED-4FFC-A418-BC2DA9C61A5A}" type="pres">
      <dgm:prSet presAssocID="{56E9368E-500A-43D3-BC2A-103361AADD5D}" presName="sibTrans" presStyleCnt="0"/>
      <dgm:spPr/>
    </dgm:pt>
    <dgm:pt modelId="{D552260E-FA8C-4262-A882-612825B60540}" type="pres">
      <dgm:prSet presAssocID="{508DD908-B442-4474-9DA8-B64707C65612}" presName="compNode" presStyleCnt="0"/>
      <dgm:spPr/>
    </dgm:pt>
    <dgm:pt modelId="{E82EEAC1-C872-4CF8-BB47-308E3D76AC15}" type="pres">
      <dgm:prSet presAssocID="{508DD908-B442-4474-9DA8-B64707C65612}" presName="bgRect" presStyleLbl="bgShp" presStyleIdx="2" presStyleCnt="3"/>
      <dgm:spPr/>
    </dgm:pt>
    <dgm:pt modelId="{23C81D5B-C7A9-4FD1-B5DA-8F5A264E517B}" type="pres">
      <dgm:prSet presAssocID="{508DD908-B442-4474-9DA8-B64707C656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1B79A51-8E89-4817-AF41-53AC4E319AA6}" type="pres">
      <dgm:prSet presAssocID="{508DD908-B442-4474-9DA8-B64707C65612}" presName="spaceRect" presStyleCnt="0"/>
      <dgm:spPr/>
    </dgm:pt>
    <dgm:pt modelId="{289877E2-53DE-424E-8791-31E263C50245}" type="pres">
      <dgm:prSet presAssocID="{508DD908-B442-4474-9DA8-B64707C65612}" presName="parTx" presStyleLbl="revTx" presStyleIdx="3" presStyleCnt="5">
        <dgm:presLayoutVars>
          <dgm:chMax val="0"/>
          <dgm:chPref val="0"/>
        </dgm:presLayoutVars>
      </dgm:prSet>
      <dgm:spPr/>
    </dgm:pt>
    <dgm:pt modelId="{5513A51C-B64B-4830-9187-79D1E0F82E00}" type="pres">
      <dgm:prSet presAssocID="{508DD908-B442-4474-9DA8-B64707C65612}" presName="desTx" presStyleLbl="revTx" presStyleIdx="4" presStyleCnt="5">
        <dgm:presLayoutVars/>
      </dgm:prSet>
      <dgm:spPr/>
    </dgm:pt>
  </dgm:ptLst>
  <dgm:cxnLst>
    <dgm:cxn modelId="{CA362717-5DC7-4895-84D7-94ABD6BDE574}" type="presOf" srcId="{9931FDF6-BAC3-4B65-9D79-E5634BFD2625}" destId="{4384A0D1-9D29-4634-B5F0-54104B4195C2}" srcOrd="0" destOrd="0" presId="urn:microsoft.com/office/officeart/2018/2/layout/IconVerticalSolidList"/>
    <dgm:cxn modelId="{2CADA73B-7588-41EF-9FD7-A1FA03A9A3D1}" srcId="{3189F69F-D84B-41BE-8BDD-041D45508701}" destId="{1741BB06-478C-433A-86EB-84EF1C040D6F}" srcOrd="1" destOrd="0" parTransId="{B44451C3-395C-435F-B354-961767DD0144}" sibTransId="{56E9368E-500A-43D3-BC2A-103361AADD5D}"/>
    <dgm:cxn modelId="{62E3625D-E740-4DFC-BE74-BB98FEF940DA}" type="presOf" srcId="{CA72C4E9-B5CA-410C-8B69-35073F5FFADB}" destId="{5513A51C-B64B-4830-9187-79D1E0F82E00}" srcOrd="0" destOrd="0" presId="urn:microsoft.com/office/officeart/2018/2/layout/IconVerticalSolidList"/>
    <dgm:cxn modelId="{B5528460-B2A4-45FD-BF9C-CB34AE21F5A6}" type="presOf" srcId="{1741BB06-478C-433A-86EB-84EF1C040D6F}" destId="{79FC159F-BDF2-407D-AD81-CA6A7F18383C}" srcOrd="0" destOrd="0" presId="urn:microsoft.com/office/officeart/2018/2/layout/IconVerticalSolidList"/>
    <dgm:cxn modelId="{56B53576-B349-4E6E-950D-635C42812619}" type="presOf" srcId="{508DD908-B442-4474-9DA8-B64707C65612}" destId="{289877E2-53DE-424E-8791-31E263C50245}" srcOrd="0" destOrd="0" presId="urn:microsoft.com/office/officeart/2018/2/layout/IconVerticalSolidList"/>
    <dgm:cxn modelId="{5CA69E82-80BD-4508-85F1-CC9F04DBFFB0}" srcId="{508DD908-B442-4474-9DA8-B64707C65612}" destId="{A45A6088-0352-4369-B593-663EC199F7FD}" srcOrd="1" destOrd="0" parTransId="{F24F5AF3-720A-409C-9C01-906AC83ADD3E}" sibTransId="{EA6150AE-5952-4015-9007-E3911C27DCB2}"/>
    <dgm:cxn modelId="{1DCD5099-67D0-4C70-B6F9-218F496BB993}" type="presOf" srcId="{3189F69F-D84B-41BE-8BDD-041D45508701}" destId="{0F448935-410C-4571-BF7B-A684B50AB722}" srcOrd="0" destOrd="0" presId="urn:microsoft.com/office/officeart/2018/2/layout/IconVerticalSolidList"/>
    <dgm:cxn modelId="{ADDB94AB-C766-4720-BA6F-A1C098D984DF}" type="presOf" srcId="{A45A6088-0352-4369-B593-663EC199F7FD}" destId="{5513A51C-B64B-4830-9187-79D1E0F82E00}" srcOrd="0" destOrd="1" presId="urn:microsoft.com/office/officeart/2018/2/layout/IconVerticalSolidList"/>
    <dgm:cxn modelId="{305370B5-8A12-4E6F-9927-BFBBF03871F8}" srcId="{E24FA6FC-C941-48AE-AE05-927D3CA1C4CA}" destId="{9931FDF6-BAC3-4B65-9D79-E5634BFD2625}" srcOrd="0" destOrd="0" parTransId="{228EDEB7-A237-44F8-B686-48C991152562}" sibTransId="{B2B7EE24-C4E3-49EC-BD1E-62538784198E}"/>
    <dgm:cxn modelId="{DB7AA9BE-59D1-4ED3-84A6-CE26B4C2D716}" srcId="{3189F69F-D84B-41BE-8BDD-041D45508701}" destId="{508DD908-B442-4474-9DA8-B64707C65612}" srcOrd="2" destOrd="0" parTransId="{989E82B3-EEE7-4BDB-9700-619DFCCC58DF}" sibTransId="{E614D9AC-9E95-4BAD-9509-E6D90F8E1DDE}"/>
    <dgm:cxn modelId="{217425CF-7543-42BB-B659-EBADA64BED53}" srcId="{508DD908-B442-4474-9DA8-B64707C65612}" destId="{AEAF3202-C039-4830-956E-79523E078CB5}" srcOrd="2" destOrd="0" parTransId="{CE8CB576-29FA-4F11-86A7-7F8A627E23C6}" sibTransId="{22B8550F-4F3E-4CE1-AC7B-46CFE77BD876}"/>
    <dgm:cxn modelId="{1DE962DC-445F-443A-9338-567F8A9DDAED}" srcId="{508DD908-B442-4474-9DA8-B64707C65612}" destId="{CA72C4E9-B5CA-410C-8B69-35073F5FFADB}" srcOrd="0" destOrd="0" parTransId="{C4664439-2232-4C26-BF2F-877F6E811570}" sibTransId="{29C207DF-E6A0-4FEE-8895-D63E3D57E879}"/>
    <dgm:cxn modelId="{ECE6E8F3-40EB-48A2-9E70-4FB181C7E456}" type="presOf" srcId="{AEAF3202-C039-4830-956E-79523E078CB5}" destId="{5513A51C-B64B-4830-9187-79D1E0F82E00}" srcOrd="0" destOrd="2" presId="urn:microsoft.com/office/officeart/2018/2/layout/IconVerticalSolidList"/>
    <dgm:cxn modelId="{F01D3DF8-1A04-4A42-AFB4-343DCFF74C62}" srcId="{3189F69F-D84B-41BE-8BDD-041D45508701}" destId="{E24FA6FC-C941-48AE-AE05-927D3CA1C4CA}" srcOrd="0" destOrd="0" parTransId="{49052C00-32FB-439F-89C5-5E13F3A5137B}" sibTransId="{7FD2FFD9-A433-4505-B36F-C825BE5F6250}"/>
    <dgm:cxn modelId="{C80FF7FE-A6C7-45B9-BB8D-F66F3F94FBB9}" type="presOf" srcId="{E24FA6FC-C941-48AE-AE05-927D3CA1C4CA}" destId="{58FED5EE-32C4-4B72-8D09-D45F0EC8299D}" srcOrd="0" destOrd="0" presId="urn:microsoft.com/office/officeart/2018/2/layout/IconVerticalSolidList"/>
    <dgm:cxn modelId="{5D64CAFA-4D01-413E-8514-08D94CCA9905}" type="presParOf" srcId="{0F448935-410C-4571-BF7B-A684B50AB722}" destId="{B93E44AD-0979-4641-93E8-46E786F84565}" srcOrd="0" destOrd="0" presId="urn:microsoft.com/office/officeart/2018/2/layout/IconVerticalSolidList"/>
    <dgm:cxn modelId="{1CE7E4FD-3447-44A4-BA31-CFD10605F475}" type="presParOf" srcId="{B93E44AD-0979-4641-93E8-46E786F84565}" destId="{8DD20439-A5B4-40C8-B42E-CEEEF33EE87A}" srcOrd="0" destOrd="0" presId="urn:microsoft.com/office/officeart/2018/2/layout/IconVerticalSolidList"/>
    <dgm:cxn modelId="{0E575868-F281-4593-B57F-DC889DC21B1B}" type="presParOf" srcId="{B93E44AD-0979-4641-93E8-46E786F84565}" destId="{783DB091-0873-43D9-9146-A104E4B0082F}" srcOrd="1" destOrd="0" presId="urn:microsoft.com/office/officeart/2018/2/layout/IconVerticalSolidList"/>
    <dgm:cxn modelId="{0EF0716C-E8E0-4209-879A-48F5BA416E2D}" type="presParOf" srcId="{B93E44AD-0979-4641-93E8-46E786F84565}" destId="{6877F3FF-2EED-4895-85F3-B9C9944D0750}" srcOrd="2" destOrd="0" presId="urn:microsoft.com/office/officeart/2018/2/layout/IconVerticalSolidList"/>
    <dgm:cxn modelId="{7F5683CB-44F6-46D2-86AF-81EA6DAAEAC2}" type="presParOf" srcId="{B93E44AD-0979-4641-93E8-46E786F84565}" destId="{58FED5EE-32C4-4B72-8D09-D45F0EC8299D}" srcOrd="3" destOrd="0" presId="urn:microsoft.com/office/officeart/2018/2/layout/IconVerticalSolidList"/>
    <dgm:cxn modelId="{71C22568-D412-4ADB-9448-A7F4CCC2D458}" type="presParOf" srcId="{B93E44AD-0979-4641-93E8-46E786F84565}" destId="{4384A0D1-9D29-4634-B5F0-54104B4195C2}" srcOrd="4" destOrd="0" presId="urn:microsoft.com/office/officeart/2018/2/layout/IconVerticalSolidList"/>
    <dgm:cxn modelId="{AFA7B812-308B-4BFA-9719-6D493491F774}" type="presParOf" srcId="{0F448935-410C-4571-BF7B-A684B50AB722}" destId="{58DC0AC2-9702-4116-A6CC-2DA4FFF0E920}" srcOrd="1" destOrd="0" presId="urn:microsoft.com/office/officeart/2018/2/layout/IconVerticalSolidList"/>
    <dgm:cxn modelId="{F5E7C2B3-5D65-49E7-ABCE-BBEB40A95215}" type="presParOf" srcId="{0F448935-410C-4571-BF7B-A684B50AB722}" destId="{8D094F65-30E3-4264-BBF6-FFCE23140387}" srcOrd="2" destOrd="0" presId="urn:microsoft.com/office/officeart/2018/2/layout/IconVerticalSolidList"/>
    <dgm:cxn modelId="{23D7A078-3828-4C89-AD5F-E79380771C08}" type="presParOf" srcId="{8D094F65-30E3-4264-BBF6-FFCE23140387}" destId="{F2290A45-8CD2-4E77-9B99-D5601267BACA}" srcOrd="0" destOrd="0" presId="urn:microsoft.com/office/officeart/2018/2/layout/IconVerticalSolidList"/>
    <dgm:cxn modelId="{8D5497EC-59A0-4AF7-80B8-4D04ECAD999E}" type="presParOf" srcId="{8D094F65-30E3-4264-BBF6-FFCE23140387}" destId="{C404B192-610E-4BD8-9B00-F822F94BFC7E}" srcOrd="1" destOrd="0" presId="urn:microsoft.com/office/officeart/2018/2/layout/IconVerticalSolidList"/>
    <dgm:cxn modelId="{D142656E-C19A-4FC3-8154-3B429EFC7081}" type="presParOf" srcId="{8D094F65-30E3-4264-BBF6-FFCE23140387}" destId="{BB7B496C-F94D-4324-8D68-AA422EA5F1EC}" srcOrd="2" destOrd="0" presId="urn:microsoft.com/office/officeart/2018/2/layout/IconVerticalSolidList"/>
    <dgm:cxn modelId="{F4B5D46B-6DC0-4170-BB6C-5FB8FC9233F8}" type="presParOf" srcId="{8D094F65-30E3-4264-BBF6-FFCE23140387}" destId="{79FC159F-BDF2-407D-AD81-CA6A7F18383C}" srcOrd="3" destOrd="0" presId="urn:microsoft.com/office/officeart/2018/2/layout/IconVerticalSolidList"/>
    <dgm:cxn modelId="{05DCEA9E-DD60-4895-89CC-12BD48D24F09}" type="presParOf" srcId="{0F448935-410C-4571-BF7B-A684B50AB722}" destId="{825A4551-85ED-4FFC-A418-BC2DA9C61A5A}" srcOrd="3" destOrd="0" presId="urn:microsoft.com/office/officeart/2018/2/layout/IconVerticalSolidList"/>
    <dgm:cxn modelId="{EEEBACF5-A827-436A-956B-A93F52478D68}" type="presParOf" srcId="{0F448935-410C-4571-BF7B-A684B50AB722}" destId="{D552260E-FA8C-4262-A882-612825B60540}" srcOrd="4" destOrd="0" presId="urn:microsoft.com/office/officeart/2018/2/layout/IconVerticalSolidList"/>
    <dgm:cxn modelId="{6B2F5BF8-D8E2-496B-9EA8-0964F388A5FB}" type="presParOf" srcId="{D552260E-FA8C-4262-A882-612825B60540}" destId="{E82EEAC1-C872-4CF8-BB47-308E3D76AC15}" srcOrd="0" destOrd="0" presId="urn:microsoft.com/office/officeart/2018/2/layout/IconVerticalSolidList"/>
    <dgm:cxn modelId="{316AD63D-78CC-4EB3-8505-E836F04F6AA6}" type="presParOf" srcId="{D552260E-FA8C-4262-A882-612825B60540}" destId="{23C81D5B-C7A9-4FD1-B5DA-8F5A264E517B}" srcOrd="1" destOrd="0" presId="urn:microsoft.com/office/officeart/2018/2/layout/IconVerticalSolidList"/>
    <dgm:cxn modelId="{F8ABD248-73B8-4093-8D97-5C5F8D32A7F9}" type="presParOf" srcId="{D552260E-FA8C-4262-A882-612825B60540}" destId="{01B79A51-8E89-4817-AF41-53AC4E319AA6}" srcOrd="2" destOrd="0" presId="urn:microsoft.com/office/officeart/2018/2/layout/IconVerticalSolidList"/>
    <dgm:cxn modelId="{8AC889F3-076D-4BF4-AFEC-3D7C909DD62F}" type="presParOf" srcId="{D552260E-FA8C-4262-A882-612825B60540}" destId="{289877E2-53DE-424E-8791-31E263C50245}" srcOrd="3" destOrd="0" presId="urn:microsoft.com/office/officeart/2018/2/layout/IconVerticalSolidList"/>
    <dgm:cxn modelId="{89FF528E-3071-4D4F-88A5-F449650D741B}" type="presParOf" srcId="{D552260E-FA8C-4262-A882-612825B60540}" destId="{5513A51C-B64B-4830-9187-79D1E0F82E0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24ABEC-CA22-487B-A110-DD68E3162B5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0B217C-7F6B-491D-BB20-3C63D9010F6B}">
      <dgm:prSet/>
      <dgm:spPr/>
      <dgm:t>
        <a:bodyPr/>
        <a:lstStyle/>
        <a:p>
          <a:pPr>
            <a:defRPr b="1"/>
          </a:pPr>
          <a:r>
            <a:rPr lang="en-US"/>
            <a:t>Advantages:</a:t>
          </a:r>
        </a:p>
      </dgm:t>
    </dgm:pt>
    <dgm:pt modelId="{9C8CE101-EEC7-494C-AE28-2E43702487F7}" type="parTrans" cxnId="{E2DC4D82-27E8-4C4D-B969-B24E6D5CF0BF}">
      <dgm:prSet/>
      <dgm:spPr/>
      <dgm:t>
        <a:bodyPr/>
        <a:lstStyle/>
        <a:p>
          <a:endParaRPr lang="en-US"/>
        </a:p>
      </dgm:t>
    </dgm:pt>
    <dgm:pt modelId="{4D951EBC-1146-4487-B268-05E6007BACA3}" type="sibTrans" cxnId="{E2DC4D82-27E8-4C4D-B969-B24E6D5CF0BF}">
      <dgm:prSet/>
      <dgm:spPr/>
      <dgm:t>
        <a:bodyPr/>
        <a:lstStyle/>
        <a:p>
          <a:endParaRPr lang="en-US"/>
        </a:p>
      </dgm:t>
    </dgm:pt>
    <dgm:pt modelId="{ED830DCC-C0F6-463E-B0F4-854B91850C75}">
      <dgm:prSet/>
      <dgm:spPr/>
      <dgm:t>
        <a:bodyPr/>
        <a:lstStyle/>
        <a:p>
          <a:r>
            <a:rPr lang="en-US"/>
            <a:t>Simple</a:t>
          </a:r>
        </a:p>
      </dgm:t>
    </dgm:pt>
    <dgm:pt modelId="{2E0C5776-6182-48F2-8A8F-0E43F0A16A1A}" type="parTrans" cxnId="{CA862784-8572-492E-A239-DC0D1BA50092}">
      <dgm:prSet/>
      <dgm:spPr/>
      <dgm:t>
        <a:bodyPr/>
        <a:lstStyle/>
        <a:p>
          <a:endParaRPr lang="en-US"/>
        </a:p>
      </dgm:t>
    </dgm:pt>
    <dgm:pt modelId="{42AFCFC5-BA3D-4833-9FEC-2E213936EB96}" type="sibTrans" cxnId="{CA862784-8572-492E-A239-DC0D1BA50092}">
      <dgm:prSet/>
      <dgm:spPr/>
      <dgm:t>
        <a:bodyPr/>
        <a:lstStyle/>
        <a:p>
          <a:endParaRPr lang="en-US"/>
        </a:p>
      </dgm:t>
    </dgm:pt>
    <dgm:pt modelId="{7D28CC82-1B56-4C6E-B07D-BB6AB0009DE4}">
      <dgm:prSet/>
      <dgm:spPr/>
      <dgm:t>
        <a:bodyPr/>
        <a:lstStyle/>
        <a:p>
          <a:r>
            <a:rPr lang="en-US"/>
            <a:t>Potentially fewer quantization errors (more bits available for depth)</a:t>
          </a:r>
        </a:p>
      </dgm:t>
    </dgm:pt>
    <dgm:pt modelId="{B422988C-290A-4802-B42E-0B5D22FB19BF}" type="parTrans" cxnId="{37FAF967-77C9-4D80-8EC3-80B20C75E1D2}">
      <dgm:prSet/>
      <dgm:spPr/>
      <dgm:t>
        <a:bodyPr/>
        <a:lstStyle/>
        <a:p>
          <a:endParaRPr lang="en-US"/>
        </a:p>
      </dgm:t>
    </dgm:pt>
    <dgm:pt modelId="{886491B7-DBC5-4D1A-953A-9D1EEBB49131}" type="sibTrans" cxnId="{37FAF967-77C9-4D80-8EC3-80B20C75E1D2}">
      <dgm:prSet/>
      <dgm:spPr/>
      <dgm:t>
        <a:bodyPr/>
        <a:lstStyle/>
        <a:p>
          <a:endParaRPr lang="en-US"/>
        </a:p>
      </dgm:t>
    </dgm:pt>
    <dgm:pt modelId="{3DC2C149-5629-4C82-9003-00B702714F59}">
      <dgm:prSet/>
      <dgm:spPr/>
      <dgm:t>
        <a:bodyPr/>
        <a:lstStyle/>
        <a:p>
          <a:r>
            <a:rPr lang="en-US"/>
            <a:t>Don’t over-render (each pixel only drawn once)</a:t>
          </a:r>
        </a:p>
      </dgm:t>
    </dgm:pt>
    <dgm:pt modelId="{137FB761-9AF8-4EEC-AE46-53E35C6A13B2}" type="parTrans" cxnId="{B1F3216B-00B2-477C-AE90-0713C2DFB9C8}">
      <dgm:prSet/>
      <dgm:spPr/>
      <dgm:t>
        <a:bodyPr/>
        <a:lstStyle/>
        <a:p>
          <a:endParaRPr lang="en-US"/>
        </a:p>
      </dgm:t>
    </dgm:pt>
    <dgm:pt modelId="{8982E49A-42AA-4038-89A1-EE5117564FF1}" type="sibTrans" cxnId="{B1F3216B-00B2-477C-AE90-0713C2DFB9C8}">
      <dgm:prSet/>
      <dgm:spPr/>
      <dgm:t>
        <a:bodyPr/>
        <a:lstStyle/>
        <a:p>
          <a:endParaRPr lang="en-US"/>
        </a:p>
      </dgm:t>
    </dgm:pt>
    <dgm:pt modelId="{FF236688-F17D-490C-AEE3-B9FF6FC35A69}">
      <dgm:prSet/>
      <dgm:spPr/>
      <dgm:t>
        <a:bodyPr/>
        <a:lstStyle/>
        <a:p>
          <a:r>
            <a:rPr lang="en-US"/>
            <a:t>Filter anti-aliasing can be made to work (have information about all polygons at each pixel)</a:t>
          </a:r>
        </a:p>
      </dgm:t>
    </dgm:pt>
    <dgm:pt modelId="{651AC708-7DC6-4178-BECB-1AFA13232817}" type="parTrans" cxnId="{FF435940-5C2C-4A28-8BD7-592F0B80BE0C}">
      <dgm:prSet/>
      <dgm:spPr/>
      <dgm:t>
        <a:bodyPr/>
        <a:lstStyle/>
        <a:p>
          <a:endParaRPr lang="en-US"/>
        </a:p>
      </dgm:t>
    </dgm:pt>
    <dgm:pt modelId="{553A1E47-8C0C-496C-A9D4-A9A027197ED3}" type="sibTrans" cxnId="{FF435940-5C2C-4A28-8BD7-592F0B80BE0C}">
      <dgm:prSet/>
      <dgm:spPr/>
      <dgm:t>
        <a:bodyPr/>
        <a:lstStyle/>
        <a:p>
          <a:endParaRPr lang="en-US"/>
        </a:p>
      </dgm:t>
    </dgm:pt>
    <dgm:pt modelId="{15E3D460-865B-49A5-8FEE-C4ED97DD8282}">
      <dgm:prSet/>
      <dgm:spPr/>
      <dgm:t>
        <a:bodyPr/>
        <a:lstStyle/>
        <a:p>
          <a:pPr>
            <a:defRPr b="1"/>
          </a:pPr>
          <a:r>
            <a:rPr lang="en-US"/>
            <a:t>Disadvantages:</a:t>
          </a:r>
        </a:p>
      </dgm:t>
    </dgm:pt>
    <dgm:pt modelId="{E3671723-05BC-4CF7-90B2-D44B1A34F3DA}" type="parTrans" cxnId="{3DCD4542-7F6F-45B1-9A23-288B69F3F8DC}">
      <dgm:prSet/>
      <dgm:spPr/>
      <dgm:t>
        <a:bodyPr/>
        <a:lstStyle/>
        <a:p>
          <a:endParaRPr lang="en-US"/>
        </a:p>
      </dgm:t>
    </dgm:pt>
    <dgm:pt modelId="{78C3EAC8-E5FA-47CC-B61D-8044280F6283}" type="sibTrans" cxnId="{3DCD4542-7F6F-45B1-9A23-288B69F3F8DC}">
      <dgm:prSet/>
      <dgm:spPr/>
      <dgm:t>
        <a:bodyPr/>
        <a:lstStyle/>
        <a:p>
          <a:endParaRPr lang="en-US"/>
        </a:p>
      </dgm:t>
    </dgm:pt>
    <dgm:pt modelId="{CAE0737B-8E84-4175-ACC9-ECA446FEFEEF}">
      <dgm:prSet/>
      <dgm:spPr/>
      <dgm:t>
        <a:bodyPr/>
        <a:lstStyle/>
        <a:p>
          <a:r>
            <a:rPr lang="en-US"/>
            <a:t>Invisible polygons clog AEL, ET</a:t>
          </a:r>
        </a:p>
      </dgm:t>
    </dgm:pt>
    <dgm:pt modelId="{84F89C1B-9E6D-4776-966C-CB1483FB602F}" type="parTrans" cxnId="{22E9FDE8-158D-4F07-A0D4-514A3C6BD217}">
      <dgm:prSet/>
      <dgm:spPr/>
      <dgm:t>
        <a:bodyPr/>
        <a:lstStyle/>
        <a:p>
          <a:endParaRPr lang="en-US"/>
        </a:p>
      </dgm:t>
    </dgm:pt>
    <dgm:pt modelId="{89B671C7-B594-4091-B3B0-216B959FA41E}" type="sibTrans" cxnId="{22E9FDE8-158D-4F07-A0D4-514A3C6BD217}">
      <dgm:prSet/>
      <dgm:spPr/>
      <dgm:t>
        <a:bodyPr/>
        <a:lstStyle/>
        <a:p>
          <a:endParaRPr lang="en-US"/>
        </a:p>
      </dgm:t>
    </dgm:pt>
    <dgm:pt modelId="{E0942265-409B-4D31-9686-47FEE5B834C1}">
      <dgm:prSet/>
      <dgm:spPr/>
      <dgm:t>
        <a:bodyPr/>
        <a:lstStyle/>
        <a:p>
          <a:r>
            <a:rPr lang="en-US"/>
            <a:t>Non-intersection criteria may be hard to meet</a:t>
          </a:r>
        </a:p>
      </dgm:t>
    </dgm:pt>
    <dgm:pt modelId="{2BE41858-1FE1-4B12-B19A-7CC46530666A}" type="parTrans" cxnId="{F3F685E8-E818-4A5B-838C-D79534345669}">
      <dgm:prSet/>
      <dgm:spPr/>
      <dgm:t>
        <a:bodyPr/>
        <a:lstStyle/>
        <a:p>
          <a:endParaRPr lang="en-US"/>
        </a:p>
      </dgm:t>
    </dgm:pt>
    <dgm:pt modelId="{624AEB0B-9091-4ED8-B46E-3E31C3752504}" type="sibTrans" cxnId="{F3F685E8-E818-4A5B-838C-D79534345669}">
      <dgm:prSet/>
      <dgm:spPr/>
      <dgm:t>
        <a:bodyPr/>
        <a:lstStyle/>
        <a:p>
          <a:endParaRPr lang="en-US"/>
        </a:p>
      </dgm:t>
    </dgm:pt>
    <dgm:pt modelId="{BBCB187C-1BAD-4BC5-B31D-A69223690564}" type="pres">
      <dgm:prSet presAssocID="{0E24ABEC-CA22-487B-A110-DD68E3162B5D}" presName="root" presStyleCnt="0">
        <dgm:presLayoutVars>
          <dgm:dir/>
          <dgm:resizeHandles val="exact"/>
        </dgm:presLayoutVars>
      </dgm:prSet>
      <dgm:spPr/>
    </dgm:pt>
    <dgm:pt modelId="{2ED8252C-F03B-48C7-ABBA-6A11109D1E7B}" type="pres">
      <dgm:prSet presAssocID="{690B217C-7F6B-491D-BB20-3C63D9010F6B}" presName="compNode" presStyleCnt="0"/>
      <dgm:spPr/>
    </dgm:pt>
    <dgm:pt modelId="{54BA6B76-FD22-4B2F-B3DC-BE185CFBC944}" type="pres">
      <dgm:prSet presAssocID="{690B217C-7F6B-491D-BB20-3C63D9010F6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3C39E45-4F46-4665-AB2C-140FCE4D0E34}" type="pres">
      <dgm:prSet presAssocID="{690B217C-7F6B-491D-BB20-3C63D9010F6B}" presName="iconSpace" presStyleCnt="0"/>
      <dgm:spPr/>
    </dgm:pt>
    <dgm:pt modelId="{59A54011-83E0-430C-8E1F-7B866EC09D4A}" type="pres">
      <dgm:prSet presAssocID="{690B217C-7F6B-491D-BB20-3C63D9010F6B}" presName="parTx" presStyleLbl="revTx" presStyleIdx="0" presStyleCnt="4">
        <dgm:presLayoutVars>
          <dgm:chMax val="0"/>
          <dgm:chPref val="0"/>
        </dgm:presLayoutVars>
      </dgm:prSet>
      <dgm:spPr/>
    </dgm:pt>
    <dgm:pt modelId="{3854CCB5-7015-48CD-83F1-6948A85198FE}" type="pres">
      <dgm:prSet presAssocID="{690B217C-7F6B-491D-BB20-3C63D9010F6B}" presName="txSpace" presStyleCnt="0"/>
      <dgm:spPr/>
    </dgm:pt>
    <dgm:pt modelId="{8AD82114-70E3-4562-8ED8-A5EDF0F52CF2}" type="pres">
      <dgm:prSet presAssocID="{690B217C-7F6B-491D-BB20-3C63D9010F6B}" presName="desTx" presStyleLbl="revTx" presStyleIdx="1" presStyleCnt="4">
        <dgm:presLayoutVars/>
      </dgm:prSet>
      <dgm:spPr/>
    </dgm:pt>
    <dgm:pt modelId="{62863CA5-777B-4BDE-804D-70384890043F}" type="pres">
      <dgm:prSet presAssocID="{4D951EBC-1146-4487-B268-05E6007BACA3}" presName="sibTrans" presStyleCnt="0"/>
      <dgm:spPr/>
    </dgm:pt>
    <dgm:pt modelId="{E55664D5-C83B-4974-9CA7-13A8B8E5130E}" type="pres">
      <dgm:prSet presAssocID="{15E3D460-865B-49A5-8FEE-C4ED97DD8282}" presName="compNode" presStyleCnt="0"/>
      <dgm:spPr/>
    </dgm:pt>
    <dgm:pt modelId="{2554F073-6DDF-46D6-9B48-75E1F135C01E}" type="pres">
      <dgm:prSet presAssocID="{15E3D460-865B-49A5-8FEE-C4ED97DD828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788D5F26-2A35-456A-B95E-466319AC2016}" type="pres">
      <dgm:prSet presAssocID="{15E3D460-865B-49A5-8FEE-C4ED97DD8282}" presName="iconSpace" presStyleCnt="0"/>
      <dgm:spPr/>
    </dgm:pt>
    <dgm:pt modelId="{7F8179F9-12EF-4B27-9912-638C90B18848}" type="pres">
      <dgm:prSet presAssocID="{15E3D460-865B-49A5-8FEE-C4ED97DD8282}" presName="parTx" presStyleLbl="revTx" presStyleIdx="2" presStyleCnt="4">
        <dgm:presLayoutVars>
          <dgm:chMax val="0"/>
          <dgm:chPref val="0"/>
        </dgm:presLayoutVars>
      </dgm:prSet>
      <dgm:spPr/>
    </dgm:pt>
    <dgm:pt modelId="{7FB3F84C-15BB-4044-B8F6-44DB27941A04}" type="pres">
      <dgm:prSet presAssocID="{15E3D460-865B-49A5-8FEE-C4ED97DD8282}" presName="txSpace" presStyleCnt="0"/>
      <dgm:spPr/>
    </dgm:pt>
    <dgm:pt modelId="{839DF0FB-E8EB-49D7-A875-92026DB446FA}" type="pres">
      <dgm:prSet presAssocID="{15E3D460-865B-49A5-8FEE-C4ED97DD8282}" presName="desTx" presStyleLbl="revTx" presStyleIdx="3" presStyleCnt="4">
        <dgm:presLayoutVars/>
      </dgm:prSet>
      <dgm:spPr/>
    </dgm:pt>
  </dgm:ptLst>
  <dgm:cxnLst>
    <dgm:cxn modelId="{07395700-848B-4BB3-BFF9-0090A3C7085D}" type="presOf" srcId="{0E24ABEC-CA22-487B-A110-DD68E3162B5D}" destId="{BBCB187C-1BAD-4BC5-B31D-A69223690564}" srcOrd="0" destOrd="0" presId="urn:microsoft.com/office/officeart/2018/5/layout/CenteredIconLabelDescriptionList"/>
    <dgm:cxn modelId="{32BFFC24-D7E5-4BF3-88C9-AE873662D828}" type="presOf" srcId="{E0942265-409B-4D31-9686-47FEE5B834C1}" destId="{839DF0FB-E8EB-49D7-A875-92026DB446FA}" srcOrd="0" destOrd="1" presId="urn:microsoft.com/office/officeart/2018/5/layout/CenteredIconLabelDescriptionList"/>
    <dgm:cxn modelId="{FF435940-5C2C-4A28-8BD7-592F0B80BE0C}" srcId="{690B217C-7F6B-491D-BB20-3C63D9010F6B}" destId="{FF236688-F17D-490C-AEE3-B9FF6FC35A69}" srcOrd="3" destOrd="0" parTransId="{651AC708-7DC6-4178-BECB-1AFA13232817}" sibTransId="{553A1E47-8C0C-496C-A9D4-A9A027197ED3}"/>
    <dgm:cxn modelId="{3DCD4542-7F6F-45B1-9A23-288B69F3F8DC}" srcId="{0E24ABEC-CA22-487B-A110-DD68E3162B5D}" destId="{15E3D460-865B-49A5-8FEE-C4ED97DD8282}" srcOrd="1" destOrd="0" parTransId="{E3671723-05BC-4CF7-90B2-D44B1A34F3DA}" sibTransId="{78C3EAC8-E5FA-47CC-B61D-8044280F6283}"/>
    <dgm:cxn modelId="{FC7A8C45-A991-4B2D-A7A7-326EA0FA7860}" type="presOf" srcId="{15E3D460-865B-49A5-8FEE-C4ED97DD8282}" destId="{7F8179F9-12EF-4B27-9912-638C90B18848}" srcOrd="0" destOrd="0" presId="urn:microsoft.com/office/officeart/2018/5/layout/CenteredIconLabelDescriptionList"/>
    <dgm:cxn modelId="{37FAF967-77C9-4D80-8EC3-80B20C75E1D2}" srcId="{690B217C-7F6B-491D-BB20-3C63D9010F6B}" destId="{7D28CC82-1B56-4C6E-B07D-BB6AB0009DE4}" srcOrd="1" destOrd="0" parTransId="{B422988C-290A-4802-B42E-0B5D22FB19BF}" sibTransId="{886491B7-DBC5-4D1A-953A-9D1EEBB49131}"/>
    <dgm:cxn modelId="{B1F3216B-00B2-477C-AE90-0713C2DFB9C8}" srcId="{690B217C-7F6B-491D-BB20-3C63D9010F6B}" destId="{3DC2C149-5629-4C82-9003-00B702714F59}" srcOrd="2" destOrd="0" parTransId="{137FB761-9AF8-4EEC-AE46-53E35C6A13B2}" sibTransId="{8982E49A-42AA-4038-89A1-EE5117564FF1}"/>
    <dgm:cxn modelId="{F19F4C7F-CCA8-434B-8DBF-58ACFE1CEACD}" type="presOf" srcId="{FF236688-F17D-490C-AEE3-B9FF6FC35A69}" destId="{8AD82114-70E3-4562-8ED8-A5EDF0F52CF2}" srcOrd="0" destOrd="3" presId="urn:microsoft.com/office/officeart/2018/5/layout/CenteredIconLabelDescriptionList"/>
    <dgm:cxn modelId="{E2DC4D82-27E8-4C4D-B969-B24E6D5CF0BF}" srcId="{0E24ABEC-CA22-487B-A110-DD68E3162B5D}" destId="{690B217C-7F6B-491D-BB20-3C63D9010F6B}" srcOrd="0" destOrd="0" parTransId="{9C8CE101-EEC7-494C-AE28-2E43702487F7}" sibTransId="{4D951EBC-1146-4487-B268-05E6007BACA3}"/>
    <dgm:cxn modelId="{CA862784-8572-492E-A239-DC0D1BA50092}" srcId="{690B217C-7F6B-491D-BB20-3C63D9010F6B}" destId="{ED830DCC-C0F6-463E-B0F4-854B91850C75}" srcOrd="0" destOrd="0" parTransId="{2E0C5776-6182-48F2-8A8F-0E43F0A16A1A}" sibTransId="{42AFCFC5-BA3D-4833-9FEC-2E213936EB96}"/>
    <dgm:cxn modelId="{B2CFE296-B452-4D9A-A2F4-EA1215DE4D1D}" type="presOf" srcId="{ED830DCC-C0F6-463E-B0F4-854B91850C75}" destId="{8AD82114-70E3-4562-8ED8-A5EDF0F52CF2}" srcOrd="0" destOrd="0" presId="urn:microsoft.com/office/officeart/2018/5/layout/CenteredIconLabelDescriptionList"/>
    <dgm:cxn modelId="{912370C6-739E-4A74-8493-BA14C1E3C59C}" type="presOf" srcId="{690B217C-7F6B-491D-BB20-3C63D9010F6B}" destId="{59A54011-83E0-430C-8E1F-7B866EC09D4A}" srcOrd="0" destOrd="0" presId="urn:microsoft.com/office/officeart/2018/5/layout/CenteredIconLabelDescriptionList"/>
    <dgm:cxn modelId="{1BC3AADD-C734-4777-B8C6-BC9A1EFB5782}" type="presOf" srcId="{7D28CC82-1B56-4C6E-B07D-BB6AB0009DE4}" destId="{8AD82114-70E3-4562-8ED8-A5EDF0F52CF2}" srcOrd="0" destOrd="1" presId="urn:microsoft.com/office/officeart/2018/5/layout/CenteredIconLabelDescriptionList"/>
    <dgm:cxn modelId="{DA01B4E6-4DF7-4CCA-BF3A-67ED13890C2F}" type="presOf" srcId="{CAE0737B-8E84-4175-ACC9-ECA446FEFEEF}" destId="{839DF0FB-E8EB-49D7-A875-92026DB446FA}" srcOrd="0" destOrd="0" presId="urn:microsoft.com/office/officeart/2018/5/layout/CenteredIconLabelDescriptionList"/>
    <dgm:cxn modelId="{F3F685E8-E818-4A5B-838C-D79534345669}" srcId="{15E3D460-865B-49A5-8FEE-C4ED97DD8282}" destId="{E0942265-409B-4D31-9686-47FEE5B834C1}" srcOrd="1" destOrd="0" parTransId="{2BE41858-1FE1-4B12-B19A-7CC46530666A}" sibTransId="{624AEB0B-9091-4ED8-B46E-3E31C3752504}"/>
    <dgm:cxn modelId="{22E9FDE8-158D-4F07-A0D4-514A3C6BD217}" srcId="{15E3D460-865B-49A5-8FEE-C4ED97DD8282}" destId="{CAE0737B-8E84-4175-ACC9-ECA446FEFEEF}" srcOrd="0" destOrd="0" parTransId="{84F89C1B-9E6D-4776-966C-CB1483FB602F}" sibTransId="{89B671C7-B594-4091-B3B0-216B959FA41E}"/>
    <dgm:cxn modelId="{3C950EEB-5B4F-4B5A-8C89-D86A057A37D7}" type="presOf" srcId="{3DC2C149-5629-4C82-9003-00B702714F59}" destId="{8AD82114-70E3-4562-8ED8-A5EDF0F52CF2}" srcOrd="0" destOrd="2" presId="urn:microsoft.com/office/officeart/2018/5/layout/CenteredIconLabelDescriptionList"/>
    <dgm:cxn modelId="{3B1A4903-141C-46F2-9197-6DA51800BCF5}" type="presParOf" srcId="{BBCB187C-1BAD-4BC5-B31D-A69223690564}" destId="{2ED8252C-F03B-48C7-ABBA-6A11109D1E7B}" srcOrd="0" destOrd="0" presId="urn:microsoft.com/office/officeart/2018/5/layout/CenteredIconLabelDescriptionList"/>
    <dgm:cxn modelId="{21BC84FE-37F8-4C8A-AC61-BC77228803A6}" type="presParOf" srcId="{2ED8252C-F03B-48C7-ABBA-6A11109D1E7B}" destId="{54BA6B76-FD22-4B2F-B3DC-BE185CFBC944}" srcOrd="0" destOrd="0" presId="urn:microsoft.com/office/officeart/2018/5/layout/CenteredIconLabelDescriptionList"/>
    <dgm:cxn modelId="{A2DAB4AC-D52C-4DFF-A98B-A7841E418643}" type="presParOf" srcId="{2ED8252C-F03B-48C7-ABBA-6A11109D1E7B}" destId="{F3C39E45-4F46-4665-AB2C-140FCE4D0E34}" srcOrd="1" destOrd="0" presId="urn:microsoft.com/office/officeart/2018/5/layout/CenteredIconLabelDescriptionList"/>
    <dgm:cxn modelId="{32FBD5FA-F75D-4DA6-827C-3996E64A446B}" type="presParOf" srcId="{2ED8252C-F03B-48C7-ABBA-6A11109D1E7B}" destId="{59A54011-83E0-430C-8E1F-7B866EC09D4A}" srcOrd="2" destOrd="0" presId="urn:microsoft.com/office/officeart/2018/5/layout/CenteredIconLabelDescriptionList"/>
    <dgm:cxn modelId="{D164DB71-C66B-4D9D-B07E-9A1F62FFFD2E}" type="presParOf" srcId="{2ED8252C-F03B-48C7-ABBA-6A11109D1E7B}" destId="{3854CCB5-7015-48CD-83F1-6948A85198FE}" srcOrd="3" destOrd="0" presId="urn:microsoft.com/office/officeart/2018/5/layout/CenteredIconLabelDescriptionList"/>
    <dgm:cxn modelId="{C134D4DA-713A-4A09-AD0D-2529A206C25D}" type="presParOf" srcId="{2ED8252C-F03B-48C7-ABBA-6A11109D1E7B}" destId="{8AD82114-70E3-4562-8ED8-A5EDF0F52CF2}" srcOrd="4" destOrd="0" presId="urn:microsoft.com/office/officeart/2018/5/layout/CenteredIconLabelDescriptionList"/>
    <dgm:cxn modelId="{10E8EF08-ED46-4959-AFFF-F1AD125D5B56}" type="presParOf" srcId="{BBCB187C-1BAD-4BC5-B31D-A69223690564}" destId="{62863CA5-777B-4BDE-804D-70384890043F}" srcOrd="1" destOrd="0" presId="urn:microsoft.com/office/officeart/2018/5/layout/CenteredIconLabelDescriptionList"/>
    <dgm:cxn modelId="{FA5446FC-88A0-4F56-BF48-5E2E6F5DB82E}" type="presParOf" srcId="{BBCB187C-1BAD-4BC5-B31D-A69223690564}" destId="{E55664D5-C83B-4974-9CA7-13A8B8E5130E}" srcOrd="2" destOrd="0" presId="urn:microsoft.com/office/officeart/2018/5/layout/CenteredIconLabelDescriptionList"/>
    <dgm:cxn modelId="{A217D873-E482-480C-82C7-0E9C2CC001DA}" type="presParOf" srcId="{E55664D5-C83B-4974-9CA7-13A8B8E5130E}" destId="{2554F073-6DDF-46D6-9B48-75E1F135C01E}" srcOrd="0" destOrd="0" presId="urn:microsoft.com/office/officeart/2018/5/layout/CenteredIconLabelDescriptionList"/>
    <dgm:cxn modelId="{E9DC0AC1-1EF8-4454-A81A-4DAC45A859B8}" type="presParOf" srcId="{E55664D5-C83B-4974-9CA7-13A8B8E5130E}" destId="{788D5F26-2A35-456A-B95E-466319AC2016}" srcOrd="1" destOrd="0" presId="urn:microsoft.com/office/officeart/2018/5/layout/CenteredIconLabelDescriptionList"/>
    <dgm:cxn modelId="{AAD5C836-8501-46DA-9899-1BAE533C1CB9}" type="presParOf" srcId="{E55664D5-C83B-4974-9CA7-13A8B8E5130E}" destId="{7F8179F9-12EF-4B27-9912-638C90B18848}" srcOrd="2" destOrd="0" presId="urn:microsoft.com/office/officeart/2018/5/layout/CenteredIconLabelDescriptionList"/>
    <dgm:cxn modelId="{3E0F54A9-7C07-4C84-8B13-88758E567678}" type="presParOf" srcId="{E55664D5-C83B-4974-9CA7-13A8B8E5130E}" destId="{7FB3F84C-15BB-4044-B8F6-44DB27941A04}" srcOrd="3" destOrd="0" presId="urn:microsoft.com/office/officeart/2018/5/layout/CenteredIconLabelDescriptionList"/>
    <dgm:cxn modelId="{B85A8F61-1504-4BEA-AF96-2839EA0A782E}" type="presParOf" srcId="{E55664D5-C83B-4974-9CA7-13A8B8E5130E}" destId="{839DF0FB-E8EB-49D7-A875-92026DB446F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82DB65-5C12-4C14-AA45-B056E32D418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E3E0B40-4FDD-4CAF-8AD1-801DFA47C1FE}">
      <dgm:prSet/>
      <dgm:spPr/>
      <dgm:t>
        <a:bodyPr/>
        <a:lstStyle/>
        <a:p>
          <a:pPr>
            <a:defRPr b="1"/>
          </a:pPr>
          <a:r>
            <a:rPr lang="en-US"/>
            <a:t>An example of a </a:t>
          </a:r>
          <a:r>
            <a:rPr lang="en-US" i="1"/>
            <a:t>list-priority</a:t>
          </a:r>
          <a:r>
            <a:rPr lang="en-US"/>
            <a:t> algorithm</a:t>
          </a:r>
        </a:p>
      </dgm:t>
    </dgm:pt>
    <dgm:pt modelId="{A1BB0A56-0F9C-4747-ADC3-1506E49C860D}" type="parTrans" cxnId="{CF9894BC-F0CB-435E-BF39-973EDE96E2EC}">
      <dgm:prSet/>
      <dgm:spPr/>
      <dgm:t>
        <a:bodyPr/>
        <a:lstStyle/>
        <a:p>
          <a:endParaRPr lang="en-US"/>
        </a:p>
      </dgm:t>
    </dgm:pt>
    <dgm:pt modelId="{D9C12A8E-549C-44FA-AF3F-1A719707F6D3}" type="sibTrans" cxnId="{CF9894BC-F0CB-435E-BF39-973EDE96E2EC}">
      <dgm:prSet/>
      <dgm:spPr/>
      <dgm:t>
        <a:bodyPr/>
        <a:lstStyle/>
        <a:p>
          <a:endParaRPr lang="en-US"/>
        </a:p>
      </dgm:t>
    </dgm:pt>
    <dgm:pt modelId="{160B876C-07C5-4038-8DDD-30F70DE8F555}">
      <dgm:prSet/>
      <dgm:spPr/>
      <dgm:t>
        <a:bodyPr/>
        <a:lstStyle/>
        <a:p>
          <a:pPr>
            <a:defRPr b="1"/>
          </a:pPr>
          <a:r>
            <a:rPr lang="en-US"/>
            <a:t>Sort polygons on depth of some point</a:t>
          </a:r>
        </a:p>
      </dgm:t>
    </dgm:pt>
    <dgm:pt modelId="{A2FB13F4-9C5F-4AD9-87AB-03B3A5DA1223}" type="parTrans" cxnId="{E6CCF0A1-FB89-4A2F-AA85-11014B7915C7}">
      <dgm:prSet/>
      <dgm:spPr/>
      <dgm:t>
        <a:bodyPr/>
        <a:lstStyle/>
        <a:p>
          <a:endParaRPr lang="en-US"/>
        </a:p>
      </dgm:t>
    </dgm:pt>
    <dgm:pt modelId="{6DFC7055-B911-44A4-BEEF-592527B5E462}" type="sibTrans" cxnId="{E6CCF0A1-FB89-4A2F-AA85-11014B7915C7}">
      <dgm:prSet/>
      <dgm:spPr/>
      <dgm:t>
        <a:bodyPr/>
        <a:lstStyle/>
        <a:p>
          <a:endParaRPr lang="en-US"/>
        </a:p>
      </dgm:t>
    </dgm:pt>
    <dgm:pt modelId="{9FCD2C1B-6ED5-4D79-8A98-B123D9080C1E}">
      <dgm:prSet/>
      <dgm:spPr/>
      <dgm:t>
        <a:bodyPr/>
        <a:lstStyle/>
        <a:p>
          <a:pPr>
            <a:defRPr b="1"/>
          </a:pPr>
          <a:r>
            <a:rPr lang="en-US"/>
            <a:t>Render from back to front (modifying order on the fly)</a:t>
          </a:r>
        </a:p>
      </dgm:t>
    </dgm:pt>
    <dgm:pt modelId="{B2AC6F35-9FF7-49AF-9708-BBA161225581}" type="parTrans" cxnId="{4E74654F-5442-443D-B80F-76AC58F8FCFA}">
      <dgm:prSet/>
      <dgm:spPr/>
      <dgm:t>
        <a:bodyPr/>
        <a:lstStyle/>
        <a:p>
          <a:endParaRPr lang="en-US"/>
        </a:p>
      </dgm:t>
    </dgm:pt>
    <dgm:pt modelId="{99953AC8-02BE-4DDE-83EA-523D7B8F65E2}" type="sibTrans" cxnId="{4E74654F-5442-443D-B80F-76AC58F8FCFA}">
      <dgm:prSet/>
      <dgm:spPr/>
      <dgm:t>
        <a:bodyPr/>
        <a:lstStyle/>
        <a:p>
          <a:endParaRPr lang="en-US"/>
        </a:p>
      </dgm:t>
    </dgm:pt>
    <dgm:pt modelId="{26B533B7-CF14-4A40-A7D6-3B88AE3FF34D}">
      <dgm:prSet/>
      <dgm:spPr/>
      <dgm:t>
        <a:bodyPr/>
        <a:lstStyle/>
        <a:p>
          <a:pPr>
            <a:defRPr b="1"/>
          </a:pPr>
          <a:r>
            <a:rPr lang="en-US"/>
            <a:t>Rendering: For surface S with greatest depth</a:t>
          </a:r>
        </a:p>
      </dgm:t>
    </dgm:pt>
    <dgm:pt modelId="{F42C96C3-5537-42E1-8036-446CE811A22B}" type="parTrans" cxnId="{BF94E5BA-D1A8-4468-9AC2-E281CAFA3602}">
      <dgm:prSet/>
      <dgm:spPr/>
      <dgm:t>
        <a:bodyPr/>
        <a:lstStyle/>
        <a:p>
          <a:endParaRPr lang="en-US"/>
        </a:p>
      </dgm:t>
    </dgm:pt>
    <dgm:pt modelId="{3E1F20A7-0673-4187-8689-36BF3928563A}" type="sibTrans" cxnId="{BF94E5BA-D1A8-4468-9AC2-E281CAFA3602}">
      <dgm:prSet/>
      <dgm:spPr/>
      <dgm:t>
        <a:bodyPr/>
        <a:lstStyle/>
        <a:p>
          <a:endParaRPr lang="en-US"/>
        </a:p>
      </dgm:t>
    </dgm:pt>
    <dgm:pt modelId="{827A30E4-23AF-42F7-92F7-139C2CA3FDB8}">
      <dgm:prSet/>
      <dgm:spPr/>
      <dgm:t>
        <a:bodyPr/>
        <a:lstStyle/>
        <a:p>
          <a:r>
            <a:rPr lang="en-US"/>
            <a:t>If no overlap in depth with other polygons, scan convert</a:t>
          </a:r>
        </a:p>
      </dgm:t>
    </dgm:pt>
    <dgm:pt modelId="{BFC11F3F-1E85-430B-95C5-7642EA44DAC9}" type="parTrans" cxnId="{F5DAAB6C-40B9-40BC-BCBB-F6A272F1AA7A}">
      <dgm:prSet/>
      <dgm:spPr/>
      <dgm:t>
        <a:bodyPr/>
        <a:lstStyle/>
        <a:p>
          <a:endParaRPr lang="en-US"/>
        </a:p>
      </dgm:t>
    </dgm:pt>
    <dgm:pt modelId="{D65FC946-CBFD-4A3B-8956-57ECEA2EC346}" type="sibTrans" cxnId="{F5DAAB6C-40B9-40BC-BCBB-F6A272F1AA7A}">
      <dgm:prSet/>
      <dgm:spPr/>
      <dgm:t>
        <a:bodyPr/>
        <a:lstStyle/>
        <a:p>
          <a:endParaRPr lang="en-US"/>
        </a:p>
      </dgm:t>
    </dgm:pt>
    <dgm:pt modelId="{A2646496-DC02-403D-A9B7-DA5CA3048AAC}">
      <dgm:prSet/>
      <dgm:spPr/>
      <dgm:t>
        <a:bodyPr/>
        <a:lstStyle/>
        <a:p>
          <a:r>
            <a:rPr lang="en-US"/>
            <a:t>Else, for overlaps in depth, test for overlaps in the image plane</a:t>
          </a:r>
        </a:p>
      </dgm:t>
    </dgm:pt>
    <dgm:pt modelId="{36931381-C45A-4DF6-8AD1-B964D93CEAE4}" type="parTrans" cxnId="{CFC68C7D-A932-40B9-B729-0B2AD5AEC1C3}">
      <dgm:prSet/>
      <dgm:spPr/>
      <dgm:t>
        <a:bodyPr/>
        <a:lstStyle/>
        <a:p>
          <a:endParaRPr lang="en-US"/>
        </a:p>
      </dgm:t>
    </dgm:pt>
    <dgm:pt modelId="{6FB59487-668A-46C0-9C37-931750FF3510}" type="sibTrans" cxnId="{CFC68C7D-A932-40B9-B729-0B2AD5AEC1C3}">
      <dgm:prSet/>
      <dgm:spPr/>
      <dgm:t>
        <a:bodyPr/>
        <a:lstStyle/>
        <a:p>
          <a:endParaRPr lang="en-US"/>
        </a:p>
      </dgm:t>
    </dgm:pt>
    <dgm:pt modelId="{D14AD792-4421-4FC7-996A-1FADE0BD9595}">
      <dgm:prSet/>
      <dgm:spPr/>
      <dgm:t>
        <a:bodyPr/>
        <a:lstStyle/>
        <a:p>
          <a:r>
            <a:rPr lang="en-US"/>
            <a:t>If none, scan convert and go to next polygon</a:t>
          </a:r>
        </a:p>
      </dgm:t>
    </dgm:pt>
    <dgm:pt modelId="{0691F343-FB64-4337-A0A7-69A40DF63E37}" type="parTrans" cxnId="{942442D4-21EE-44C0-A263-89B556D6C1D5}">
      <dgm:prSet/>
      <dgm:spPr/>
      <dgm:t>
        <a:bodyPr/>
        <a:lstStyle/>
        <a:p>
          <a:endParaRPr lang="en-US"/>
        </a:p>
      </dgm:t>
    </dgm:pt>
    <dgm:pt modelId="{60184678-D327-4883-8BA3-C56C563C4BF0}" type="sibTrans" cxnId="{942442D4-21EE-44C0-A263-89B556D6C1D5}">
      <dgm:prSet/>
      <dgm:spPr/>
      <dgm:t>
        <a:bodyPr/>
        <a:lstStyle/>
        <a:p>
          <a:endParaRPr lang="en-US"/>
        </a:p>
      </dgm:t>
    </dgm:pt>
    <dgm:pt modelId="{1F21AF42-2536-47E0-962E-1C44988062FB}">
      <dgm:prSet/>
      <dgm:spPr/>
      <dgm:t>
        <a:bodyPr/>
        <a:lstStyle/>
        <a:p>
          <a:r>
            <a:rPr lang="en-US"/>
            <a:t>If S, S’ overlap in depth and in image plane, swap order and try again</a:t>
          </a:r>
        </a:p>
      </dgm:t>
    </dgm:pt>
    <dgm:pt modelId="{51BA1674-139F-4C53-BC2C-63F768AD3E11}" type="parTrans" cxnId="{D0594D7A-152B-43C1-AF60-0A0CE0533500}">
      <dgm:prSet/>
      <dgm:spPr/>
      <dgm:t>
        <a:bodyPr/>
        <a:lstStyle/>
        <a:p>
          <a:endParaRPr lang="en-US"/>
        </a:p>
      </dgm:t>
    </dgm:pt>
    <dgm:pt modelId="{60982204-4058-4B21-A66B-FF17A5F0F302}" type="sibTrans" cxnId="{D0594D7A-152B-43C1-AF60-0A0CE0533500}">
      <dgm:prSet/>
      <dgm:spPr/>
      <dgm:t>
        <a:bodyPr/>
        <a:lstStyle/>
        <a:p>
          <a:endParaRPr lang="en-US"/>
        </a:p>
      </dgm:t>
    </dgm:pt>
    <dgm:pt modelId="{AA96B499-B8A4-4190-A677-C24F92214DE7}">
      <dgm:prSet/>
      <dgm:spPr/>
      <dgm:t>
        <a:bodyPr/>
        <a:lstStyle/>
        <a:p>
          <a:r>
            <a:rPr lang="en-US"/>
            <a:t>If S, S’ have been swapped already, split and reinsert</a:t>
          </a:r>
        </a:p>
      </dgm:t>
    </dgm:pt>
    <dgm:pt modelId="{7B9DA1F7-5EFF-4F61-9759-4D30CA653BF3}" type="parTrans" cxnId="{9FFE048D-E634-49B1-9675-E0FF624CAF88}">
      <dgm:prSet/>
      <dgm:spPr/>
      <dgm:t>
        <a:bodyPr/>
        <a:lstStyle/>
        <a:p>
          <a:endParaRPr lang="en-US"/>
        </a:p>
      </dgm:t>
    </dgm:pt>
    <dgm:pt modelId="{206CD0D9-AA99-4C3D-A245-9093BB15D330}" type="sibTrans" cxnId="{9FFE048D-E634-49B1-9675-E0FF624CAF88}">
      <dgm:prSet/>
      <dgm:spPr/>
      <dgm:t>
        <a:bodyPr/>
        <a:lstStyle/>
        <a:p>
          <a:endParaRPr lang="en-US"/>
        </a:p>
      </dgm:t>
    </dgm:pt>
    <dgm:pt modelId="{DCE37957-58D3-4555-94F9-3B844A369807}" type="pres">
      <dgm:prSet presAssocID="{7E82DB65-5C12-4C14-AA45-B056E32D4189}" presName="root" presStyleCnt="0">
        <dgm:presLayoutVars>
          <dgm:dir/>
          <dgm:resizeHandles val="exact"/>
        </dgm:presLayoutVars>
      </dgm:prSet>
      <dgm:spPr/>
    </dgm:pt>
    <dgm:pt modelId="{A76BA95C-6910-48FB-B52C-FFC663AA32A6}" type="pres">
      <dgm:prSet presAssocID="{2E3E0B40-4FDD-4CAF-8AD1-801DFA47C1FE}" presName="compNode" presStyleCnt="0"/>
      <dgm:spPr/>
    </dgm:pt>
    <dgm:pt modelId="{10D45536-BB4D-43BD-8290-D0BFB9220F6F}" type="pres">
      <dgm:prSet presAssocID="{2E3E0B40-4FDD-4CAF-8AD1-801DFA47C1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AA19B7B-3050-47FA-BBDE-CA299E9C54F7}" type="pres">
      <dgm:prSet presAssocID="{2E3E0B40-4FDD-4CAF-8AD1-801DFA47C1FE}" presName="iconSpace" presStyleCnt="0"/>
      <dgm:spPr/>
    </dgm:pt>
    <dgm:pt modelId="{6A7E18E2-7093-4524-8A39-2A02E50D653B}" type="pres">
      <dgm:prSet presAssocID="{2E3E0B40-4FDD-4CAF-8AD1-801DFA47C1FE}" presName="parTx" presStyleLbl="revTx" presStyleIdx="0" presStyleCnt="8">
        <dgm:presLayoutVars>
          <dgm:chMax val="0"/>
          <dgm:chPref val="0"/>
        </dgm:presLayoutVars>
      </dgm:prSet>
      <dgm:spPr/>
    </dgm:pt>
    <dgm:pt modelId="{988D4A36-5670-4E99-9AD5-28085B3AAADB}" type="pres">
      <dgm:prSet presAssocID="{2E3E0B40-4FDD-4CAF-8AD1-801DFA47C1FE}" presName="txSpace" presStyleCnt="0"/>
      <dgm:spPr/>
    </dgm:pt>
    <dgm:pt modelId="{075360AA-844B-46E9-A29A-DA168EDE10FE}" type="pres">
      <dgm:prSet presAssocID="{2E3E0B40-4FDD-4CAF-8AD1-801DFA47C1FE}" presName="desTx" presStyleLbl="revTx" presStyleIdx="1" presStyleCnt="8">
        <dgm:presLayoutVars/>
      </dgm:prSet>
      <dgm:spPr/>
    </dgm:pt>
    <dgm:pt modelId="{EB0E82F8-E6B6-48DA-8B1C-1B7C7CEA4DD1}" type="pres">
      <dgm:prSet presAssocID="{D9C12A8E-549C-44FA-AF3F-1A719707F6D3}" presName="sibTrans" presStyleCnt="0"/>
      <dgm:spPr/>
    </dgm:pt>
    <dgm:pt modelId="{2D401884-C161-4C97-8ACA-C35050526C2E}" type="pres">
      <dgm:prSet presAssocID="{160B876C-07C5-4038-8DDD-30F70DE8F555}" presName="compNode" presStyleCnt="0"/>
      <dgm:spPr/>
    </dgm:pt>
    <dgm:pt modelId="{90136E00-83C2-436A-B6FC-67C67A66335E}" type="pres">
      <dgm:prSet presAssocID="{160B876C-07C5-4038-8DDD-30F70DE8F55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3FF2299E-AC6B-4FF4-847D-96D4AA368558}" type="pres">
      <dgm:prSet presAssocID="{160B876C-07C5-4038-8DDD-30F70DE8F555}" presName="iconSpace" presStyleCnt="0"/>
      <dgm:spPr/>
    </dgm:pt>
    <dgm:pt modelId="{A7CDE0DF-E728-4CC7-BAA3-C14EC193974C}" type="pres">
      <dgm:prSet presAssocID="{160B876C-07C5-4038-8DDD-30F70DE8F555}" presName="parTx" presStyleLbl="revTx" presStyleIdx="2" presStyleCnt="8">
        <dgm:presLayoutVars>
          <dgm:chMax val="0"/>
          <dgm:chPref val="0"/>
        </dgm:presLayoutVars>
      </dgm:prSet>
      <dgm:spPr/>
    </dgm:pt>
    <dgm:pt modelId="{292286D2-5F01-4E20-ADB1-787CAA05741C}" type="pres">
      <dgm:prSet presAssocID="{160B876C-07C5-4038-8DDD-30F70DE8F555}" presName="txSpace" presStyleCnt="0"/>
      <dgm:spPr/>
    </dgm:pt>
    <dgm:pt modelId="{93FE6884-8D55-4858-B5CB-7E2B6A83FE0E}" type="pres">
      <dgm:prSet presAssocID="{160B876C-07C5-4038-8DDD-30F70DE8F555}" presName="desTx" presStyleLbl="revTx" presStyleIdx="3" presStyleCnt="8">
        <dgm:presLayoutVars/>
      </dgm:prSet>
      <dgm:spPr/>
    </dgm:pt>
    <dgm:pt modelId="{F93C59F0-69B3-4AB8-BB48-872EA8F6B927}" type="pres">
      <dgm:prSet presAssocID="{6DFC7055-B911-44A4-BEEF-592527B5E462}" presName="sibTrans" presStyleCnt="0"/>
      <dgm:spPr/>
    </dgm:pt>
    <dgm:pt modelId="{772C58F5-2ED6-4AAF-91FF-36E7B2B85426}" type="pres">
      <dgm:prSet presAssocID="{9FCD2C1B-6ED5-4D79-8A98-B123D9080C1E}" presName="compNode" presStyleCnt="0"/>
      <dgm:spPr/>
    </dgm:pt>
    <dgm:pt modelId="{87287D3E-D04E-4CB8-8230-96E3066E9E39}" type="pres">
      <dgm:prSet presAssocID="{9FCD2C1B-6ED5-4D79-8A98-B123D9080C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1F67E409-2C9F-414F-ACF9-3A5F1172F9B6}" type="pres">
      <dgm:prSet presAssocID="{9FCD2C1B-6ED5-4D79-8A98-B123D9080C1E}" presName="iconSpace" presStyleCnt="0"/>
      <dgm:spPr/>
    </dgm:pt>
    <dgm:pt modelId="{BD80940E-53BE-4C61-AAEE-418A8B2E1C87}" type="pres">
      <dgm:prSet presAssocID="{9FCD2C1B-6ED5-4D79-8A98-B123D9080C1E}" presName="parTx" presStyleLbl="revTx" presStyleIdx="4" presStyleCnt="8">
        <dgm:presLayoutVars>
          <dgm:chMax val="0"/>
          <dgm:chPref val="0"/>
        </dgm:presLayoutVars>
      </dgm:prSet>
      <dgm:spPr/>
    </dgm:pt>
    <dgm:pt modelId="{FD858773-6DDF-489D-82B6-EABDF9867497}" type="pres">
      <dgm:prSet presAssocID="{9FCD2C1B-6ED5-4D79-8A98-B123D9080C1E}" presName="txSpace" presStyleCnt="0"/>
      <dgm:spPr/>
    </dgm:pt>
    <dgm:pt modelId="{E19B9095-BACA-421E-A9DC-6663698AA990}" type="pres">
      <dgm:prSet presAssocID="{9FCD2C1B-6ED5-4D79-8A98-B123D9080C1E}" presName="desTx" presStyleLbl="revTx" presStyleIdx="5" presStyleCnt="8">
        <dgm:presLayoutVars/>
      </dgm:prSet>
      <dgm:spPr/>
    </dgm:pt>
    <dgm:pt modelId="{621FCEAA-A5A6-4D66-B85D-555A5B47CEAC}" type="pres">
      <dgm:prSet presAssocID="{99953AC8-02BE-4DDE-83EA-523D7B8F65E2}" presName="sibTrans" presStyleCnt="0"/>
      <dgm:spPr/>
    </dgm:pt>
    <dgm:pt modelId="{E11C2D94-3F7A-4765-8FD6-279BDA9AB2BA}" type="pres">
      <dgm:prSet presAssocID="{26B533B7-CF14-4A40-A7D6-3B88AE3FF34D}" presName="compNode" presStyleCnt="0"/>
      <dgm:spPr/>
    </dgm:pt>
    <dgm:pt modelId="{E93A512E-BD87-45B2-920A-58D5D14D251A}" type="pres">
      <dgm:prSet presAssocID="{26B533B7-CF14-4A40-A7D6-3B88AE3FF3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E550625-6C09-4D9D-824B-3D76FBD3BAC0}" type="pres">
      <dgm:prSet presAssocID="{26B533B7-CF14-4A40-A7D6-3B88AE3FF34D}" presName="iconSpace" presStyleCnt="0"/>
      <dgm:spPr/>
    </dgm:pt>
    <dgm:pt modelId="{E28AAE3B-5EBF-4425-96AE-D843AC1D1075}" type="pres">
      <dgm:prSet presAssocID="{26B533B7-CF14-4A40-A7D6-3B88AE3FF34D}" presName="parTx" presStyleLbl="revTx" presStyleIdx="6" presStyleCnt="8">
        <dgm:presLayoutVars>
          <dgm:chMax val="0"/>
          <dgm:chPref val="0"/>
        </dgm:presLayoutVars>
      </dgm:prSet>
      <dgm:spPr/>
    </dgm:pt>
    <dgm:pt modelId="{F3AEA75F-4F27-4A59-B9E4-E5F17B23EE29}" type="pres">
      <dgm:prSet presAssocID="{26B533B7-CF14-4A40-A7D6-3B88AE3FF34D}" presName="txSpace" presStyleCnt="0"/>
      <dgm:spPr/>
    </dgm:pt>
    <dgm:pt modelId="{B8FDFE7F-C6BF-444F-8091-D472685A0FAE}" type="pres">
      <dgm:prSet presAssocID="{26B533B7-CF14-4A40-A7D6-3B88AE3FF34D}" presName="desTx" presStyleLbl="revTx" presStyleIdx="7" presStyleCnt="8">
        <dgm:presLayoutVars/>
      </dgm:prSet>
      <dgm:spPr/>
    </dgm:pt>
  </dgm:ptLst>
  <dgm:cxnLst>
    <dgm:cxn modelId="{ED08411C-9A0C-4EF3-B6C5-8C92BB5E6BC3}" type="presOf" srcId="{160B876C-07C5-4038-8DDD-30F70DE8F555}" destId="{A7CDE0DF-E728-4CC7-BAA3-C14EC193974C}" srcOrd="0" destOrd="0" presId="urn:microsoft.com/office/officeart/2018/2/layout/IconLabelDescriptionList"/>
    <dgm:cxn modelId="{B63DCC30-476F-4ED3-B58A-0AB07E36B1C3}" type="presOf" srcId="{D14AD792-4421-4FC7-996A-1FADE0BD9595}" destId="{B8FDFE7F-C6BF-444F-8091-D472685A0FAE}" srcOrd="0" destOrd="2" presId="urn:microsoft.com/office/officeart/2018/2/layout/IconLabelDescriptionList"/>
    <dgm:cxn modelId="{9D4C7961-3D62-4A16-8236-DDD00B195617}" type="presOf" srcId="{A2646496-DC02-403D-A9B7-DA5CA3048AAC}" destId="{B8FDFE7F-C6BF-444F-8091-D472685A0FAE}" srcOrd="0" destOrd="1" presId="urn:microsoft.com/office/officeart/2018/2/layout/IconLabelDescriptionList"/>
    <dgm:cxn modelId="{F810AE64-6138-4DC3-B9B4-43B97F663347}" type="presOf" srcId="{AA96B499-B8A4-4190-A677-C24F92214DE7}" destId="{B8FDFE7F-C6BF-444F-8091-D472685A0FAE}" srcOrd="0" destOrd="4" presId="urn:microsoft.com/office/officeart/2018/2/layout/IconLabelDescriptionList"/>
    <dgm:cxn modelId="{A9930147-902A-49EB-9E1C-BA5C56F01765}" type="presOf" srcId="{2E3E0B40-4FDD-4CAF-8AD1-801DFA47C1FE}" destId="{6A7E18E2-7093-4524-8A39-2A02E50D653B}" srcOrd="0" destOrd="0" presId="urn:microsoft.com/office/officeart/2018/2/layout/IconLabelDescriptionList"/>
    <dgm:cxn modelId="{0E2D414C-5149-4042-8944-3C99C5FB6FE5}" type="presOf" srcId="{9FCD2C1B-6ED5-4D79-8A98-B123D9080C1E}" destId="{BD80940E-53BE-4C61-AAEE-418A8B2E1C87}" srcOrd="0" destOrd="0" presId="urn:microsoft.com/office/officeart/2018/2/layout/IconLabelDescriptionList"/>
    <dgm:cxn modelId="{F5DAAB6C-40B9-40BC-BCBB-F6A272F1AA7A}" srcId="{26B533B7-CF14-4A40-A7D6-3B88AE3FF34D}" destId="{827A30E4-23AF-42F7-92F7-139C2CA3FDB8}" srcOrd="0" destOrd="0" parTransId="{BFC11F3F-1E85-430B-95C5-7642EA44DAC9}" sibTransId="{D65FC946-CBFD-4A3B-8956-57ECEA2EC346}"/>
    <dgm:cxn modelId="{4E74654F-5442-443D-B80F-76AC58F8FCFA}" srcId="{7E82DB65-5C12-4C14-AA45-B056E32D4189}" destId="{9FCD2C1B-6ED5-4D79-8A98-B123D9080C1E}" srcOrd="2" destOrd="0" parTransId="{B2AC6F35-9FF7-49AF-9708-BBA161225581}" sibTransId="{99953AC8-02BE-4DDE-83EA-523D7B8F65E2}"/>
    <dgm:cxn modelId="{29181772-BC3E-42A5-A35E-16E686B977F3}" type="presOf" srcId="{26B533B7-CF14-4A40-A7D6-3B88AE3FF34D}" destId="{E28AAE3B-5EBF-4425-96AE-D843AC1D1075}" srcOrd="0" destOrd="0" presId="urn:microsoft.com/office/officeart/2018/2/layout/IconLabelDescriptionList"/>
    <dgm:cxn modelId="{D0594D7A-152B-43C1-AF60-0A0CE0533500}" srcId="{26B533B7-CF14-4A40-A7D6-3B88AE3FF34D}" destId="{1F21AF42-2536-47E0-962E-1C44988062FB}" srcOrd="2" destOrd="0" parTransId="{51BA1674-139F-4C53-BC2C-63F768AD3E11}" sibTransId="{60982204-4058-4B21-A66B-FF17A5F0F302}"/>
    <dgm:cxn modelId="{CFC68C7D-A932-40B9-B729-0B2AD5AEC1C3}" srcId="{26B533B7-CF14-4A40-A7D6-3B88AE3FF34D}" destId="{A2646496-DC02-403D-A9B7-DA5CA3048AAC}" srcOrd="1" destOrd="0" parTransId="{36931381-C45A-4DF6-8AD1-B964D93CEAE4}" sibTransId="{6FB59487-668A-46C0-9C37-931750FF3510}"/>
    <dgm:cxn modelId="{9FFE048D-E634-49B1-9675-E0FF624CAF88}" srcId="{26B533B7-CF14-4A40-A7D6-3B88AE3FF34D}" destId="{AA96B499-B8A4-4190-A677-C24F92214DE7}" srcOrd="3" destOrd="0" parTransId="{7B9DA1F7-5EFF-4F61-9759-4D30CA653BF3}" sibTransId="{206CD0D9-AA99-4C3D-A245-9093BB15D330}"/>
    <dgm:cxn modelId="{E6CCF0A1-FB89-4A2F-AA85-11014B7915C7}" srcId="{7E82DB65-5C12-4C14-AA45-B056E32D4189}" destId="{160B876C-07C5-4038-8DDD-30F70DE8F555}" srcOrd="1" destOrd="0" parTransId="{A2FB13F4-9C5F-4AD9-87AB-03B3A5DA1223}" sibTransId="{6DFC7055-B911-44A4-BEEF-592527B5E462}"/>
    <dgm:cxn modelId="{559607A4-6BEB-4258-843E-3EDDB41DA9F8}" type="presOf" srcId="{827A30E4-23AF-42F7-92F7-139C2CA3FDB8}" destId="{B8FDFE7F-C6BF-444F-8091-D472685A0FAE}" srcOrd="0" destOrd="0" presId="urn:microsoft.com/office/officeart/2018/2/layout/IconLabelDescriptionList"/>
    <dgm:cxn modelId="{EEC9DFA9-0C89-49C6-B80A-1456377F1052}" type="presOf" srcId="{7E82DB65-5C12-4C14-AA45-B056E32D4189}" destId="{DCE37957-58D3-4555-94F9-3B844A369807}" srcOrd="0" destOrd="0" presId="urn:microsoft.com/office/officeart/2018/2/layout/IconLabelDescriptionList"/>
    <dgm:cxn modelId="{BF94E5BA-D1A8-4468-9AC2-E281CAFA3602}" srcId="{7E82DB65-5C12-4C14-AA45-B056E32D4189}" destId="{26B533B7-CF14-4A40-A7D6-3B88AE3FF34D}" srcOrd="3" destOrd="0" parTransId="{F42C96C3-5537-42E1-8036-446CE811A22B}" sibTransId="{3E1F20A7-0673-4187-8689-36BF3928563A}"/>
    <dgm:cxn modelId="{CF9894BC-F0CB-435E-BF39-973EDE96E2EC}" srcId="{7E82DB65-5C12-4C14-AA45-B056E32D4189}" destId="{2E3E0B40-4FDD-4CAF-8AD1-801DFA47C1FE}" srcOrd="0" destOrd="0" parTransId="{A1BB0A56-0F9C-4747-ADC3-1506E49C860D}" sibTransId="{D9C12A8E-549C-44FA-AF3F-1A719707F6D3}"/>
    <dgm:cxn modelId="{942442D4-21EE-44C0-A263-89B556D6C1D5}" srcId="{A2646496-DC02-403D-A9B7-DA5CA3048AAC}" destId="{D14AD792-4421-4FC7-996A-1FADE0BD9595}" srcOrd="0" destOrd="0" parTransId="{0691F343-FB64-4337-A0A7-69A40DF63E37}" sibTransId="{60184678-D327-4883-8BA3-C56C563C4BF0}"/>
    <dgm:cxn modelId="{F36526EA-0E00-4E70-92AD-2AD9BCAEADAB}" type="presOf" srcId="{1F21AF42-2536-47E0-962E-1C44988062FB}" destId="{B8FDFE7F-C6BF-444F-8091-D472685A0FAE}" srcOrd="0" destOrd="3" presId="urn:microsoft.com/office/officeart/2018/2/layout/IconLabelDescriptionList"/>
    <dgm:cxn modelId="{9CF1670D-4AA7-45F9-8E6F-3AF22516018A}" type="presParOf" srcId="{DCE37957-58D3-4555-94F9-3B844A369807}" destId="{A76BA95C-6910-48FB-B52C-FFC663AA32A6}" srcOrd="0" destOrd="0" presId="urn:microsoft.com/office/officeart/2018/2/layout/IconLabelDescriptionList"/>
    <dgm:cxn modelId="{FDC57319-D4E8-462C-B677-70E1466B11FF}" type="presParOf" srcId="{A76BA95C-6910-48FB-B52C-FFC663AA32A6}" destId="{10D45536-BB4D-43BD-8290-D0BFB9220F6F}" srcOrd="0" destOrd="0" presId="urn:microsoft.com/office/officeart/2018/2/layout/IconLabelDescriptionList"/>
    <dgm:cxn modelId="{0CF23E7C-C51B-4301-9045-900D6C7CC9F2}" type="presParOf" srcId="{A76BA95C-6910-48FB-B52C-FFC663AA32A6}" destId="{BAA19B7B-3050-47FA-BBDE-CA299E9C54F7}" srcOrd="1" destOrd="0" presId="urn:microsoft.com/office/officeart/2018/2/layout/IconLabelDescriptionList"/>
    <dgm:cxn modelId="{AFAD52F0-5ECE-4E87-80E0-D4CCAD0CE665}" type="presParOf" srcId="{A76BA95C-6910-48FB-B52C-FFC663AA32A6}" destId="{6A7E18E2-7093-4524-8A39-2A02E50D653B}" srcOrd="2" destOrd="0" presId="urn:microsoft.com/office/officeart/2018/2/layout/IconLabelDescriptionList"/>
    <dgm:cxn modelId="{CA2D7D57-C648-43F0-81C7-943F276F6204}" type="presParOf" srcId="{A76BA95C-6910-48FB-B52C-FFC663AA32A6}" destId="{988D4A36-5670-4E99-9AD5-28085B3AAADB}" srcOrd="3" destOrd="0" presId="urn:microsoft.com/office/officeart/2018/2/layout/IconLabelDescriptionList"/>
    <dgm:cxn modelId="{15FA3720-21D2-45B2-9553-D6B5B653482A}" type="presParOf" srcId="{A76BA95C-6910-48FB-B52C-FFC663AA32A6}" destId="{075360AA-844B-46E9-A29A-DA168EDE10FE}" srcOrd="4" destOrd="0" presId="urn:microsoft.com/office/officeart/2018/2/layout/IconLabelDescriptionList"/>
    <dgm:cxn modelId="{DCD0F5BC-323E-4B96-8BE0-8DE2C324EC13}" type="presParOf" srcId="{DCE37957-58D3-4555-94F9-3B844A369807}" destId="{EB0E82F8-E6B6-48DA-8B1C-1B7C7CEA4DD1}" srcOrd="1" destOrd="0" presId="urn:microsoft.com/office/officeart/2018/2/layout/IconLabelDescriptionList"/>
    <dgm:cxn modelId="{56DDD7AF-5C80-430E-BB63-0AA2A2D36F0A}" type="presParOf" srcId="{DCE37957-58D3-4555-94F9-3B844A369807}" destId="{2D401884-C161-4C97-8ACA-C35050526C2E}" srcOrd="2" destOrd="0" presId="urn:microsoft.com/office/officeart/2018/2/layout/IconLabelDescriptionList"/>
    <dgm:cxn modelId="{B0C89E30-D82A-4E73-BF77-AF3334968DF4}" type="presParOf" srcId="{2D401884-C161-4C97-8ACA-C35050526C2E}" destId="{90136E00-83C2-436A-B6FC-67C67A66335E}" srcOrd="0" destOrd="0" presId="urn:microsoft.com/office/officeart/2018/2/layout/IconLabelDescriptionList"/>
    <dgm:cxn modelId="{9388D4D3-50ED-4529-A1D5-6F8A68472FEA}" type="presParOf" srcId="{2D401884-C161-4C97-8ACA-C35050526C2E}" destId="{3FF2299E-AC6B-4FF4-847D-96D4AA368558}" srcOrd="1" destOrd="0" presId="urn:microsoft.com/office/officeart/2018/2/layout/IconLabelDescriptionList"/>
    <dgm:cxn modelId="{3E05DFF8-7B09-4161-B04F-16E8B043397B}" type="presParOf" srcId="{2D401884-C161-4C97-8ACA-C35050526C2E}" destId="{A7CDE0DF-E728-4CC7-BAA3-C14EC193974C}" srcOrd="2" destOrd="0" presId="urn:microsoft.com/office/officeart/2018/2/layout/IconLabelDescriptionList"/>
    <dgm:cxn modelId="{DE778CB4-AFFB-4175-9817-1B0EA2017924}" type="presParOf" srcId="{2D401884-C161-4C97-8ACA-C35050526C2E}" destId="{292286D2-5F01-4E20-ADB1-787CAA05741C}" srcOrd="3" destOrd="0" presId="urn:microsoft.com/office/officeart/2018/2/layout/IconLabelDescriptionList"/>
    <dgm:cxn modelId="{4BE65081-1476-44C4-9584-63FF3855C12D}" type="presParOf" srcId="{2D401884-C161-4C97-8ACA-C35050526C2E}" destId="{93FE6884-8D55-4858-B5CB-7E2B6A83FE0E}" srcOrd="4" destOrd="0" presId="urn:microsoft.com/office/officeart/2018/2/layout/IconLabelDescriptionList"/>
    <dgm:cxn modelId="{27A82005-2058-47FC-88AB-E4FBEFF822C0}" type="presParOf" srcId="{DCE37957-58D3-4555-94F9-3B844A369807}" destId="{F93C59F0-69B3-4AB8-BB48-872EA8F6B927}" srcOrd="3" destOrd="0" presId="urn:microsoft.com/office/officeart/2018/2/layout/IconLabelDescriptionList"/>
    <dgm:cxn modelId="{0449CC06-4DC1-48C9-8D24-1EF96FF330B0}" type="presParOf" srcId="{DCE37957-58D3-4555-94F9-3B844A369807}" destId="{772C58F5-2ED6-4AAF-91FF-36E7B2B85426}" srcOrd="4" destOrd="0" presId="urn:microsoft.com/office/officeart/2018/2/layout/IconLabelDescriptionList"/>
    <dgm:cxn modelId="{FDD2F55D-6B11-4D4D-9965-97776A8C0D5B}" type="presParOf" srcId="{772C58F5-2ED6-4AAF-91FF-36E7B2B85426}" destId="{87287D3E-D04E-4CB8-8230-96E3066E9E39}" srcOrd="0" destOrd="0" presId="urn:microsoft.com/office/officeart/2018/2/layout/IconLabelDescriptionList"/>
    <dgm:cxn modelId="{4F6028AC-B147-400D-9011-CAB07685B025}" type="presParOf" srcId="{772C58F5-2ED6-4AAF-91FF-36E7B2B85426}" destId="{1F67E409-2C9F-414F-ACF9-3A5F1172F9B6}" srcOrd="1" destOrd="0" presId="urn:microsoft.com/office/officeart/2018/2/layout/IconLabelDescriptionList"/>
    <dgm:cxn modelId="{9C906310-3E0D-459C-8514-61D8CED34872}" type="presParOf" srcId="{772C58F5-2ED6-4AAF-91FF-36E7B2B85426}" destId="{BD80940E-53BE-4C61-AAEE-418A8B2E1C87}" srcOrd="2" destOrd="0" presId="urn:microsoft.com/office/officeart/2018/2/layout/IconLabelDescriptionList"/>
    <dgm:cxn modelId="{62EDDBF5-901C-4727-849E-7764429E6E5F}" type="presParOf" srcId="{772C58F5-2ED6-4AAF-91FF-36E7B2B85426}" destId="{FD858773-6DDF-489D-82B6-EABDF9867497}" srcOrd="3" destOrd="0" presId="urn:microsoft.com/office/officeart/2018/2/layout/IconLabelDescriptionList"/>
    <dgm:cxn modelId="{F0B67463-6891-4CD5-B657-E33D82AE160D}" type="presParOf" srcId="{772C58F5-2ED6-4AAF-91FF-36E7B2B85426}" destId="{E19B9095-BACA-421E-A9DC-6663698AA990}" srcOrd="4" destOrd="0" presId="urn:microsoft.com/office/officeart/2018/2/layout/IconLabelDescriptionList"/>
    <dgm:cxn modelId="{2EB44FCD-6590-452F-AFFA-0A59952FF695}" type="presParOf" srcId="{DCE37957-58D3-4555-94F9-3B844A369807}" destId="{621FCEAA-A5A6-4D66-B85D-555A5B47CEAC}" srcOrd="5" destOrd="0" presId="urn:microsoft.com/office/officeart/2018/2/layout/IconLabelDescriptionList"/>
    <dgm:cxn modelId="{63B6AA9F-6192-47F0-B9A8-2B3BBA40360F}" type="presParOf" srcId="{DCE37957-58D3-4555-94F9-3B844A369807}" destId="{E11C2D94-3F7A-4765-8FD6-279BDA9AB2BA}" srcOrd="6" destOrd="0" presId="urn:microsoft.com/office/officeart/2018/2/layout/IconLabelDescriptionList"/>
    <dgm:cxn modelId="{155E7023-5386-46FC-944A-F19FAE98D0B9}" type="presParOf" srcId="{E11C2D94-3F7A-4765-8FD6-279BDA9AB2BA}" destId="{E93A512E-BD87-45B2-920A-58D5D14D251A}" srcOrd="0" destOrd="0" presId="urn:microsoft.com/office/officeart/2018/2/layout/IconLabelDescriptionList"/>
    <dgm:cxn modelId="{7F7CF650-B655-479A-B40B-307F5FD51CD5}" type="presParOf" srcId="{E11C2D94-3F7A-4765-8FD6-279BDA9AB2BA}" destId="{6E550625-6C09-4D9D-824B-3D76FBD3BAC0}" srcOrd="1" destOrd="0" presId="urn:microsoft.com/office/officeart/2018/2/layout/IconLabelDescriptionList"/>
    <dgm:cxn modelId="{04A46EE9-6E47-40B9-A9EB-C5CD5B7C8B0C}" type="presParOf" srcId="{E11C2D94-3F7A-4765-8FD6-279BDA9AB2BA}" destId="{E28AAE3B-5EBF-4425-96AE-D843AC1D1075}" srcOrd="2" destOrd="0" presId="urn:microsoft.com/office/officeart/2018/2/layout/IconLabelDescriptionList"/>
    <dgm:cxn modelId="{075F9826-B6BE-45B4-AE8D-165B51E25BCF}" type="presParOf" srcId="{E11C2D94-3F7A-4765-8FD6-279BDA9AB2BA}" destId="{F3AEA75F-4F27-4A59-B9E4-E5F17B23EE29}" srcOrd="3" destOrd="0" presId="urn:microsoft.com/office/officeart/2018/2/layout/IconLabelDescriptionList"/>
    <dgm:cxn modelId="{254A2394-D638-46E3-9295-6BB1C98B093C}" type="presParOf" srcId="{E11C2D94-3F7A-4765-8FD6-279BDA9AB2BA}" destId="{B8FDFE7F-C6BF-444F-8091-D472685A0FA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47CFE-73ED-440F-BF7C-4243E0EC8FC0}">
      <dsp:nvSpPr>
        <dsp:cNvPr id="0" name=""/>
        <dsp:cNvSpPr/>
      </dsp:nvSpPr>
      <dsp:spPr>
        <a:xfrm>
          <a:off x="38" y="771968"/>
          <a:ext cx="3685337" cy="12702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Also called visible surface detection</a:t>
          </a:r>
          <a:endParaRPr lang="en-US" sz="3500" kern="1200"/>
        </a:p>
      </dsp:txBody>
      <dsp:txXfrm>
        <a:off x="38" y="771968"/>
        <a:ext cx="3685337" cy="1270201"/>
      </dsp:txXfrm>
    </dsp:sp>
    <dsp:sp modelId="{91AD43DA-96BA-49F8-B448-51CABB6D0AF5}">
      <dsp:nvSpPr>
        <dsp:cNvPr id="0" name=""/>
        <dsp:cNvSpPr/>
      </dsp:nvSpPr>
      <dsp:spPr>
        <a:xfrm>
          <a:off x="38" y="2042169"/>
          <a:ext cx="3685337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6B1B3-6E3C-455C-A397-746ED2E49D64}">
      <dsp:nvSpPr>
        <dsp:cNvPr id="0" name=""/>
        <dsp:cNvSpPr/>
      </dsp:nvSpPr>
      <dsp:spPr>
        <a:xfrm>
          <a:off x="4201323" y="771968"/>
          <a:ext cx="3685337" cy="12702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Two methods:</a:t>
          </a:r>
          <a:endParaRPr lang="en-US" sz="3500" kern="1200"/>
        </a:p>
      </dsp:txBody>
      <dsp:txXfrm>
        <a:off x="4201323" y="771968"/>
        <a:ext cx="3685337" cy="1270201"/>
      </dsp:txXfrm>
    </dsp:sp>
    <dsp:sp modelId="{CD703C28-725A-45C9-81CB-915EAF5A4B0C}">
      <dsp:nvSpPr>
        <dsp:cNvPr id="0" name=""/>
        <dsp:cNvSpPr/>
      </dsp:nvSpPr>
      <dsp:spPr>
        <a:xfrm>
          <a:off x="4201323" y="2042169"/>
          <a:ext cx="3685337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/>
            <a:t>Object space</a:t>
          </a: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500" kern="1200"/>
            <a:t>Image space</a:t>
          </a:r>
          <a:endParaRPr lang="en-US" sz="3500" kern="1200"/>
        </a:p>
      </dsp:txBody>
      <dsp:txXfrm>
        <a:off x="4201323" y="2042169"/>
        <a:ext cx="3685337" cy="1537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80DB8-4FDA-4D5A-8093-A29CDD4A5102}">
      <dsp:nvSpPr>
        <dsp:cNvPr id="0" name=""/>
        <dsp:cNvSpPr/>
      </dsp:nvSpPr>
      <dsp:spPr>
        <a:xfrm>
          <a:off x="0" y="73400"/>
          <a:ext cx="5000124" cy="11547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Given a set of polygons, which is visible at each pixel? (in front, etc.). Also called hidden surface removal</a:t>
          </a:r>
        </a:p>
      </dsp:txBody>
      <dsp:txXfrm>
        <a:off x="56372" y="129772"/>
        <a:ext cx="4887380" cy="1042045"/>
      </dsp:txXfrm>
    </dsp:sp>
    <dsp:sp modelId="{025CAB5D-D670-4728-BC60-D1E123CF5D2E}">
      <dsp:nvSpPr>
        <dsp:cNvPr id="0" name=""/>
        <dsp:cNvSpPr/>
      </dsp:nvSpPr>
      <dsp:spPr>
        <a:xfrm>
          <a:off x="0" y="1288669"/>
          <a:ext cx="5000124" cy="1154789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Very large number of different algorithms known.  Two main classes:</a:t>
          </a:r>
        </a:p>
      </dsp:txBody>
      <dsp:txXfrm>
        <a:off x="56372" y="1345041"/>
        <a:ext cx="4887380" cy="1042045"/>
      </dsp:txXfrm>
    </dsp:sp>
    <dsp:sp modelId="{983B4DE2-2F45-484C-B0BF-75769B94F77B}">
      <dsp:nvSpPr>
        <dsp:cNvPr id="0" name=""/>
        <dsp:cNvSpPr/>
      </dsp:nvSpPr>
      <dsp:spPr>
        <a:xfrm>
          <a:off x="0" y="2443459"/>
          <a:ext cx="5000124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Object precision: computations that operate on primitives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Image precision: computations at the pixel level </a:t>
          </a:r>
        </a:p>
      </dsp:txBody>
      <dsp:txXfrm>
        <a:off x="0" y="2443459"/>
        <a:ext cx="5000124" cy="782460"/>
      </dsp:txXfrm>
    </dsp:sp>
    <dsp:sp modelId="{2B253C2D-66B8-4D7F-AD15-4A2FCCF5AB6C}">
      <dsp:nvSpPr>
        <dsp:cNvPr id="0" name=""/>
        <dsp:cNvSpPr/>
      </dsp:nvSpPr>
      <dsp:spPr>
        <a:xfrm>
          <a:off x="0" y="3225919"/>
          <a:ext cx="5000124" cy="1154789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 the spaces in the viewing pipeline maintain depth, so we can work in any space</a:t>
          </a:r>
        </a:p>
      </dsp:txBody>
      <dsp:txXfrm>
        <a:off x="56372" y="3282291"/>
        <a:ext cx="4887380" cy="1042045"/>
      </dsp:txXfrm>
    </dsp:sp>
    <dsp:sp modelId="{A1D5F0FD-4FF0-4AF3-AB45-D230D9EC12C3}">
      <dsp:nvSpPr>
        <dsp:cNvPr id="0" name=""/>
        <dsp:cNvSpPr/>
      </dsp:nvSpPr>
      <dsp:spPr>
        <a:xfrm>
          <a:off x="0" y="4380709"/>
          <a:ext cx="5000124" cy="999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World, View and Canonical Screen spaces might be used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Depth can be updated on a per-pixel basis as we scan convert polygons or lines</a:t>
          </a:r>
        </a:p>
      </dsp:txBody>
      <dsp:txXfrm>
        <a:off x="0" y="4380709"/>
        <a:ext cx="5000124" cy="999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4E916-BE26-4584-BDEE-7ECA85BFB2DC}">
      <dsp:nvSpPr>
        <dsp:cNvPr id="0" name=""/>
        <dsp:cNvSpPr/>
      </dsp:nvSpPr>
      <dsp:spPr>
        <a:xfrm>
          <a:off x="610" y="346529"/>
          <a:ext cx="2380430" cy="14282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Efficiency – it is slow to overwrite pixels, or scan convert things that cannot be seen</a:t>
          </a:r>
        </a:p>
      </dsp:txBody>
      <dsp:txXfrm>
        <a:off x="610" y="346529"/>
        <a:ext cx="2380430" cy="1428258"/>
      </dsp:txXfrm>
    </dsp:sp>
    <dsp:sp modelId="{523A8688-B456-46BD-A8C1-D967FD0D7814}">
      <dsp:nvSpPr>
        <dsp:cNvPr id="0" name=""/>
        <dsp:cNvSpPr/>
      </dsp:nvSpPr>
      <dsp:spPr>
        <a:xfrm>
          <a:off x="2619083" y="346529"/>
          <a:ext cx="2380430" cy="142825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Accuracy - answer should be right, and behave well when the viewpoint moves</a:t>
          </a:r>
        </a:p>
      </dsp:txBody>
      <dsp:txXfrm>
        <a:off x="2619083" y="346529"/>
        <a:ext cx="2380430" cy="1428258"/>
      </dsp:txXfrm>
    </dsp:sp>
    <dsp:sp modelId="{4BC41EDD-4F31-412D-BCB1-EB502C529B64}">
      <dsp:nvSpPr>
        <dsp:cNvPr id="0" name=""/>
        <dsp:cNvSpPr/>
      </dsp:nvSpPr>
      <dsp:spPr>
        <a:xfrm>
          <a:off x="610" y="2012830"/>
          <a:ext cx="2380430" cy="142825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Must have technology that handles large, complex rendering databases</a:t>
          </a:r>
        </a:p>
      </dsp:txBody>
      <dsp:txXfrm>
        <a:off x="610" y="2012830"/>
        <a:ext cx="2380430" cy="1428258"/>
      </dsp:txXfrm>
    </dsp:sp>
    <dsp:sp modelId="{968BF8A7-1982-495F-A86E-13A41A55C579}">
      <dsp:nvSpPr>
        <dsp:cNvPr id="0" name=""/>
        <dsp:cNvSpPr/>
      </dsp:nvSpPr>
      <dsp:spPr>
        <a:xfrm>
          <a:off x="2619083" y="2012830"/>
          <a:ext cx="2380430" cy="14282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many complex worlds, few things are visible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How much of the real world can you see at any moment?</a:t>
          </a:r>
        </a:p>
      </dsp:txBody>
      <dsp:txXfrm>
        <a:off x="2619083" y="2012830"/>
        <a:ext cx="2380430" cy="1428258"/>
      </dsp:txXfrm>
    </dsp:sp>
    <dsp:sp modelId="{14F8B093-04DD-4AF0-9D1C-B3CA462A723F}">
      <dsp:nvSpPr>
        <dsp:cNvPr id="0" name=""/>
        <dsp:cNvSpPr/>
      </dsp:nvSpPr>
      <dsp:spPr>
        <a:xfrm>
          <a:off x="1309846" y="3679132"/>
          <a:ext cx="2380430" cy="142825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Complexity - object precision visibility may generate many small pieces of polygon</a:t>
          </a:r>
        </a:p>
      </dsp:txBody>
      <dsp:txXfrm>
        <a:off x="1309846" y="3679132"/>
        <a:ext cx="2380430" cy="14282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5E8C4-9360-4DCB-9837-2D3ADA38C5AC}">
      <dsp:nvSpPr>
        <dsp:cNvPr id="0" name=""/>
        <dsp:cNvSpPr/>
      </dsp:nvSpPr>
      <dsp:spPr>
        <a:xfrm>
          <a:off x="2464" y="781873"/>
          <a:ext cx="2402978" cy="904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For each pixel on screen, have at least two buffers</a:t>
          </a:r>
        </a:p>
      </dsp:txBody>
      <dsp:txXfrm>
        <a:off x="2464" y="781873"/>
        <a:ext cx="2402978" cy="904520"/>
      </dsp:txXfrm>
    </dsp:sp>
    <dsp:sp modelId="{7ECE5ABF-EBF4-484D-A280-27A7876ED406}">
      <dsp:nvSpPr>
        <dsp:cNvPr id="0" name=""/>
        <dsp:cNvSpPr/>
      </dsp:nvSpPr>
      <dsp:spPr>
        <a:xfrm>
          <a:off x="2464" y="1686394"/>
          <a:ext cx="2402978" cy="18830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Color buffer stores the current color of each pixel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thing to ultimately display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Z-Buffer stores at each pixel the depth of the nearest thing seen so far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Also called the depth buffer</a:t>
          </a:r>
        </a:p>
      </dsp:txBody>
      <dsp:txXfrm>
        <a:off x="2464" y="1686394"/>
        <a:ext cx="2402978" cy="1883069"/>
      </dsp:txXfrm>
    </dsp:sp>
    <dsp:sp modelId="{439A0F60-6774-4CB1-A716-3D289B75C747}">
      <dsp:nvSpPr>
        <dsp:cNvPr id="0" name=""/>
        <dsp:cNvSpPr/>
      </dsp:nvSpPr>
      <dsp:spPr>
        <a:xfrm>
          <a:off x="2741860" y="781873"/>
          <a:ext cx="2402978" cy="904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Initialize this buffer to a value corresponding to the furthest point (z=1.0 for canonical and window space)</a:t>
          </a:r>
        </a:p>
      </dsp:txBody>
      <dsp:txXfrm>
        <a:off x="2741860" y="781873"/>
        <a:ext cx="2402978" cy="904520"/>
      </dsp:txXfrm>
    </dsp:sp>
    <dsp:sp modelId="{754AAB43-D4CC-41EC-9F37-D695ED43A90B}">
      <dsp:nvSpPr>
        <dsp:cNvPr id="0" name=""/>
        <dsp:cNvSpPr/>
      </dsp:nvSpPr>
      <dsp:spPr>
        <a:xfrm>
          <a:off x="2741860" y="1686394"/>
          <a:ext cx="2402978" cy="18830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AFBDD-9536-4437-A41E-264A17D02DB6}">
      <dsp:nvSpPr>
        <dsp:cNvPr id="0" name=""/>
        <dsp:cNvSpPr/>
      </dsp:nvSpPr>
      <dsp:spPr>
        <a:xfrm>
          <a:off x="5481256" y="781873"/>
          <a:ext cx="2402978" cy="904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As a polygon is filled in, compute the depth value of each pixel that is to be filled</a:t>
          </a:r>
        </a:p>
      </dsp:txBody>
      <dsp:txXfrm>
        <a:off x="5481256" y="781873"/>
        <a:ext cx="2402978" cy="904520"/>
      </dsp:txXfrm>
    </dsp:sp>
    <dsp:sp modelId="{C2974CBE-C95C-4229-A619-8EFAFB954ABF}">
      <dsp:nvSpPr>
        <dsp:cNvPr id="0" name=""/>
        <dsp:cNvSpPr/>
      </dsp:nvSpPr>
      <dsp:spPr>
        <a:xfrm>
          <a:off x="5481256" y="1686394"/>
          <a:ext cx="2402978" cy="18830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if depth &lt; z-buffer depth,  fill in pixel color and new depth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else disregard</a:t>
          </a:r>
        </a:p>
      </dsp:txBody>
      <dsp:txXfrm>
        <a:off x="5481256" y="1686394"/>
        <a:ext cx="2402978" cy="18830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22880-1EA7-48B2-B123-80F03E787967}">
      <dsp:nvSpPr>
        <dsp:cNvPr id="0" name=""/>
        <dsp:cNvSpPr/>
      </dsp:nvSpPr>
      <dsp:spPr>
        <a:xfrm>
          <a:off x="0" y="326168"/>
          <a:ext cx="788670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16560" rIns="61209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Simple and now ubiquitous in hardware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 z-buffer is part of what makes a graphics card “3D”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Computing the required depth values is simple</a:t>
          </a:r>
        </a:p>
      </dsp:txBody>
      <dsp:txXfrm>
        <a:off x="0" y="326168"/>
        <a:ext cx="7886700" cy="1512000"/>
      </dsp:txXfrm>
    </dsp:sp>
    <dsp:sp modelId="{49791D6C-3E55-424B-B7E2-FC9FDCEFDE3B}">
      <dsp:nvSpPr>
        <dsp:cNvPr id="0" name=""/>
        <dsp:cNvSpPr/>
      </dsp:nvSpPr>
      <dsp:spPr>
        <a:xfrm>
          <a:off x="394335" y="30968"/>
          <a:ext cx="552069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Advantages:</a:t>
          </a:r>
        </a:p>
      </dsp:txBody>
      <dsp:txXfrm>
        <a:off x="423156" y="59789"/>
        <a:ext cx="5463048" cy="532758"/>
      </dsp:txXfrm>
    </dsp:sp>
    <dsp:sp modelId="{13509C20-966C-481F-9513-37F308B0FEBD}">
      <dsp:nvSpPr>
        <dsp:cNvPr id="0" name=""/>
        <dsp:cNvSpPr/>
      </dsp:nvSpPr>
      <dsp:spPr>
        <a:xfrm>
          <a:off x="0" y="2241369"/>
          <a:ext cx="7886700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16560" rIns="61209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Over-renders - worthless for very large collections of polygons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Depth quantization errors can be annoying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Can’t easily do transparency or filtering for anti-aliasing (Requires keeping information about partially covered polygons)</a:t>
          </a:r>
        </a:p>
      </dsp:txBody>
      <dsp:txXfrm>
        <a:off x="0" y="2241369"/>
        <a:ext cx="7886700" cy="2079000"/>
      </dsp:txXfrm>
    </dsp:sp>
    <dsp:sp modelId="{21166ABE-63CE-4337-9B50-B20D6211228F}">
      <dsp:nvSpPr>
        <dsp:cNvPr id="0" name=""/>
        <dsp:cNvSpPr/>
      </dsp:nvSpPr>
      <dsp:spPr>
        <a:xfrm>
          <a:off x="394335" y="1946169"/>
          <a:ext cx="552069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Disadvantages:</a:t>
          </a:r>
        </a:p>
      </dsp:txBody>
      <dsp:txXfrm>
        <a:off x="423156" y="1974990"/>
        <a:ext cx="5463048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82F6F-9D77-41C6-8290-A5DA7E82B9CD}">
      <dsp:nvSpPr>
        <dsp:cNvPr id="0" name=""/>
        <dsp:cNvSpPr/>
      </dsp:nvSpPr>
      <dsp:spPr>
        <a:xfrm>
          <a:off x="0" y="3275482"/>
          <a:ext cx="1971675" cy="1075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92456" rIns="14022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Algorithm: When drawing a pixel:</a:t>
          </a:r>
        </a:p>
      </dsp:txBody>
      <dsp:txXfrm>
        <a:off x="0" y="3275482"/>
        <a:ext cx="1971675" cy="1075086"/>
      </dsp:txXfrm>
    </dsp:sp>
    <dsp:sp modelId="{87E4DFA2-7A4E-4E4F-8DE5-338F8013B80D}">
      <dsp:nvSpPr>
        <dsp:cNvPr id="0" name=""/>
        <dsp:cNvSpPr/>
      </dsp:nvSpPr>
      <dsp:spPr>
        <a:xfrm>
          <a:off x="1971675" y="3275482"/>
          <a:ext cx="5915025" cy="10750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152400" rIns="119985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if polygon is opaque and covers pixel, insert into list, removing all polygons farther away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if polygon is transparent or only partially covers pixel, insert into list, but don’t remove farther polygons</a:t>
          </a:r>
        </a:p>
      </dsp:txBody>
      <dsp:txXfrm>
        <a:off x="1971675" y="3275482"/>
        <a:ext cx="5915025" cy="1075086"/>
      </dsp:txXfrm>
    </dsp:sp>
    <dsp:sp modelId="{998A8F18-62CE-44C1-9B32-26D1BAF64148}">
      <dsp:nvSpPr>
        <dsp:cNvPr id="0" name=""/>
        <dsp:cNvSpPr/>
      </dsp:nvSpPr>
      <dsp:spPr>
        <a:xfrm rot="10800000">
          <a:off x="0" y="1638125"/>
          <a:ext cx="1971675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92456" rIns="14022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At each pixel, maintain a pointer to a list of polygons sorted by depth, and a sub-pixel coverage mask for each polygon</a:t>
          </a:r>
        </a:p>
      </dsp:txBody>
      <dsp:txXfrm rot="-10800000">
        <a:off x="0" y="1638125"/>
        <a:ext cx="1971675" cy="1074763"/>
      </dsp:txXfrm>
    </dsp:sp>
    <dsp:sp modelId="{6D38BFB6-EB4A-477A-93B4-8DEA76266A0F}">
      <dsp:nvSpPr>
        <dsp:cNvPr id="0" name=""/>
        <dsp:cNvSpPr/>
      </dsp:nvSpPr>
      <dsp:spPr>
        <a:xfrm>
          <a:off x="1971675" y="1638125"/>
          <a:ext cx="5915025" cy="10747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152400" rIns="119985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Matrix of bits saying which parts of the pixel are covered</a:t>
          </a:r>
        </a:p>
      </dsp:txBody>
      <dsp:txXfrm>
        <a:off x="1971675" y="1638125"/>
        <a:ext cx="5915025" cy="1074763"/>
      </dsp:txXfrm>
    </dsp:sp>
    <dsp:sp modelId="{6C7DAF16-AED4-4D16-8D30-7A0E4F55A4F3}">
      <dsp:nvSpPr>
        <dsp:cNvPr id="0" name=""/>
        <dsp:cNvSpPr/>
      </dsp:nvSpPr>
      <dsp:spPr>
        <a:xfrm rot="10800000">
          <a:off x="0" y="769"/>
          <a:ext cx="1971675" cy="107476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92456" rIns="14022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Handles transparent surfaces and filter anti-aliasing</a:t>
          </a:r>
        </a:p>
      </dsp:txBody>
      <dsp:txXfrm rot="10800000">
        <a:off x="0" y="769"/>
        <a:ext cx="1971675" cy="698349"/>
      </dsp:txXfrm>
    </dsp:sp>
    <dsp:sp modelId="{065FED60-184A-463A-9441-C3854F643B01}">
      <dsp:nvSpPr>
        <dsp:cNvPr id="0" name=""/>
        <dsp:cNvSpPr/>
      </dsp:nvSpPr>
      <dsp:spPr>
        <a:xfrm rot="10800000">
          <a:off x="0" y="769"/>
          <a:ext cx="1971675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92456" rIns="14022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Handles transparent surfaces and filter anti-aliasing</a:t>
          </a:r>
        </a:p>
      </dsp:txBody>
      <dsp:txXfrm rot="10800000">
        <a:off x="0" y="769"/>
        <a:ext cx="1971675" cy="698349"/>
      </dsp:txXfrm>
    </dsp:sp>
    <dsp:sp modelId="{CDF951AF-4C28-4BCD-A3EA-F343C5BDE5E8}">
      <dsp:nvSpPr>
        <dsp:cNvPr id="0" name=""/>
        <dsp:cNvSpPr/>
      </dsp:nvSpPr>
      <dsp:spPr>
        <a:xfrm>
          <a:off x="1971675" y="769"/>
          <a:ext cx="5915025" cy="10747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20439-A5B4-40C8-B42E-CEEEF33EE87A}">
      <dsp:nvSpPr>
        <dsp:cNvPr id="0" name=""/>
        <dsp:cNvSpPr/>
      </dsp:nvSpPr>
      <dsp:spPr>
        <a:xfrm>
          <a:off x="0" y="531"/>
          <a:ext cx="78867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DB091-0873-43D9-9146-A104E4B0082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ED5EE-32C4-4B72-8D09-D45F0EC8299D}">
      <dsp:nvSpPr>
        <dsp:cNvPr id="0" name=""/>
        <dsp:cNvSpPr/>
      </dsp:nvSpPr>
      <dsp:spPr>
        <a:xfrm>
          <a:off x="1435590" y="531"/>
          <a:ext cx="354901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Assume polygons do not intersect one another</a:t>
          </a:r>
        </a:p>
      </dsp:txBody>
      <dsp:txXfrm>
        <a:off x="1435590" y="531"/>
        <a:ext cx="3549015" cy="1242935"/>
      </dsp:txXfrm>
    </dsp:sp>
    <dsp:sp modelId="{4384A0D1-9D29-4634-B5F0-54104B4195C2}">
      <dsp:nvSpPr>
        <dsp:cNvPr id="0" name=""/>
        <dsp:cNvSpPr/>
      </dsp:nvSpPr>
      <dsp:spPr>
        <a:xfrm>
          <a:off x="4984605" y="531"/>
          <a:ext cx="290209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Except maybe at edges or vertices</a:t>
          </a:r>
        </a:p>
      </dsp:txBody>
      <dsp:txXfrm>
        <a:off x="4984605" y="531"/>
        <a:ext cx="2902094" cy="1242935"/>
      </dsp:txXfrm>
    </dsp:sp>
    <dsp:sp modelId="{F2290A45-8CD2-4E77-9B99-D5601267BACA}">
      <dsp:nvSpPr>
        <dsp:cNvPr id="0" name=""/>
        <dsp:cNvSpPr/>
      </dsp:nvSpPr>
      <dsp:spPr>
        <a:xfrm>
          <a:off x="0" y="1554201"/>
          <a:ext cx="78867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4B192-610E-4BD8-9B00-F822F94BFC7E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C159F-BDF2-407D-AD81-CA6A7F18383C}">
      <dsp:nvSpPr>
        <dsp:cNvPr id="0" name=""/>
        <dsp:cNvSpPr/>
      </dsp:nvSpPr>
      <dsp:spPr>
        <a:xfrm>
          <a:off x="1435590" y="155420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Observation: across any given scan line, the visible polygon can change only at an edge</a:t>
          </a:r>
        </a:p>
      </dsp:txBody>
      <dsp:txXfrm>
        <a:off x="1435590" y="1554201"/>
        <a:ext cx="6451109" cy="1242935"/>
      </dsp:txXfrm>
    </dsp:sp>
    <dsp:sp modelId="{E82EEAC1-C872-4CF8-BB47-308E3D76AC15}">
      <dsp:nvSpPr>
        <dsp:cNvPr id="0" name=""/>
        <dsp:cNvSpPr/>
      </dsp:nvSpPr>
      <dsp:spPr>
        <a:xfrm>
          <a:off x="0" y="3107870"/>
          <a:ext cx="78867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81D5B-C7A9-4FD1-B5DA-8F5A264E517B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877E2-53DE-424E-8791-31E263C50245}">
      <dsp:nvSpPr>
        <dsp:cNvPr id="0" name=""/>
        <dsp:cNvSpPr/>
      </dsp:nvSpPr>
      <dsp:spPr>
        <a:xfrm>
          <a:off x="1435590" y="3107870"/>
          <a:ext cx="354901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Algorithm:</a:t>
          </a:r>
        </a:p>
      </dsp:txBody>
      <dsp:txXfrm>
        <a:off x="1435590" y="3107870"/>
        <a:ext cx="3549015" cy="1242935"/>
      </dsp:txXfrm>
    </dsp:sp>
    <dsp:sp modelId="{5513A51C-B64B-4830-9187-79D1E0F82E00}">
      <dsp:nvSpPr>
        <dsp:cNvPr id="0" name=""/>
        <dsp:cNvSpPr/>
      </dsp:nvSpPr>
      <dsp:spPr>
        <a:xfrm>
          <a:off x="4984605" y="3107870"/>
          <a:ext cx="290209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fill all polygons simultaneously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at each scan line, have all edges that cross scan line in Active Edge List (AEL)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keep record of current depth at current pixel  - use to decide which is in front in filling span</a:t>
          </a:r>
        </a:p>
      </dsp:txBody>
      <dsp:txXfrm>
        <a:off x="4984605" y="3107870"/>
        <a:ext cx="2902094" cy="12429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A6B76-FD22-4B2F-B3DC-BE185CFBC944}">
      <dsp:nvSpPr>
        <dsp:cNvPr id="0" name=""/>
        <dsp:cNvSpPr/>
      </dsp:nvSpPr>
      <dsp:spPr>
        <a:xfrm>
          <a:off x="1180121" y="39895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54011-83E0-430C-8E1F-7B866EC09D4A}">
      <dsp:nvSpPr>
        <dsp:cNvPr id="0" name=""/>
        <dsp:cNvSpPr/>
      </dsp:nvSpPr>
      <dsp:spPr>
        <a:xfrm>
          <a:off x="2351" y="1491939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Advantages:</a:t>
          </a:r>
        </a:p>
      </dsp:txBody>
      <dsp:txXfrm>
        <a:off x="2351" y="1491939"/>
        <a:ext cx="3623906" cy="543585"/>
      </dsp:txXfrm>
    </dsp:sp>
    <dsp:sp modelId="{8AD82114-70E3-4562-8ED8-A5EDF0F52CF2}">
      <dsp:nvSpPr>
        <dsp:cNvPr id="0" name=""/>
        <dsp:cNvSpPr/>
      </dsp:nvSpPr>
      <dsp:spPr>
        <a:xfrm>
          <a:off x="2351" y="2120956"/>
          <a:ext cx="3623906" cy="2190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Simple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Potentially fewer quantization errors (more bits available for depth)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Don’t over-render (each pixel only drawn once)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Filter anti-aliasing can be made to work (have information about all polygons at each pixel)</a:t>
          </a:r>
        </a:p>
      </dsp:txBody>
      <dsp:txXfrm>
        <a:off x="2351" y="2120956"/>
        <a:ext cx="3623906" cy="2190485"/>
      </dsp:txXfrm>
    </dsp:sp>
    <dsp:sp modelId="{2554F073-6DDF-46D6-9B48-75E1F135C01E}">
      <dsp:nvSpPr>
        <dsp:cNvPr id="0" name=""/>
        <dsp:cNvSpPr/>
      </dsp:nvSpPr>
      <dsp:spPr>
        <a:xfrm>
          <a:off x="5438211" y="39895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179F9-12EF-4B27-9912-638C90B18848}">
      <dsp:nvSpPr>
        <dsp:cNvPr id="0" name=""/>
        <dsp:cNvSpPr/>
      </dsp:nvSpPr>
      <dsp:spPr>
        <a:xfrm>
          <a:off x="4260441" y="1491939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Disadvantages:</a:t>
          </a:r>
        </a:p>
      </dsp:txBody>
      <dsp:txXfrm>
        <a:off x="4260441" y="1491939"/>
        <a:ext cx="3623906" cy="543585"/>
      </dsp:txXfrm>
    </dsp:sp>
    <dsp:sp modelId="{839DF0FB-E8EB-49D7-A875-92026DB446FA}">
      <dsp:nvSpPr>
        <dsp:cNvPr id="0" name=""/>
        <dsp:cNvSpPr/>
      </dsp:nvSpPr>
      <dsp:spPr>
        <a:xfrm>
          <a:off x="4260441" y="2120956"/>
          <a:ext cx="3623906" cy="2190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Invisible polygons clog AEL, ET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Non-intersection criteria may be hard to meet</a:t>
          </a:r>
        </a:p>
      </dsp:txBody>
      <dsp:txXfrm>
        <a:off x="4260441" y="2120956"/>
        <a:ext cx="3623906" cy="21904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5536-BB4D-43BD-8290-D0BFB9220F6F}">
      <dsp:nvSpPr>
        <dsp:cNvPr id="0" name=""/>
        <dsp:cNvSpPr/>
      </dsp:nvSpPr>
      <dsp:spPr>
        <a:xfrm>
          <a:off x="5146" y="410700"/>
          <a:ext cx="609224" cy="6092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E18E2-7093-4524-8A39-2A02E50D653B}">
      <dsp:nvSpPr>
        <dsp:cNvPr id="0" name=""/>
        <dsp:cNvSpPr/>
      </dsp:nvSpPr>
      <dsp:spPr>
        <a:xfrm>
          <a:off x="5146" y="1171712"/>
          <a:ext cx="1740642" cy="588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An example of a </a:t>
          </a:r>
          <a:r>
            <a:rPr lang="en-US" sz="1400" i="1" kern="1200"/>
            <a:t>list-priority</a:t>
          </a:r>
          <a:r>
            <a:rPr lang="en-US" sz="1400" kern="1200"/>
            <a:t> algorithm</a:t>
          </a:r>
        </a:p>
      </dsp:txBody>
      <dsp:txXfrm>
        <a:off x="5146" y="1171712"/>
        <a:ext cx="1740642" cy="588041"/>
      </dsp:txXfrm>
    </dsp:sp>
    <dsp:sp modelId="{075360AA-844B-46E9-A29A-DA168EDE10FE}">
      <dsp:nvSpPr>
        <dsp:cNvPr id="0" name=""/>
        <dsp:cNvSpPr/>
      </dsp:nvSpPr>
      <dsp:spPr>
        <a:xfrm>
          <a:off x="5146" y="1830351"/>
          <a:ext cx="1740642" cy="2110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36E00-83C2-436A-B6FC-67C67A66335E}">
      <dsp:nvSpPr>
        <dsp:cNvPr id="0" name=""/>
        <dsp:cNvSpPr/>
      </dsp:nvSpPr>
      <dsp:spPr>
        <a:xfrm>
          <a:off x="2050401" y="410700"/>
          <a:ext cx="609224" cy="6092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DE0DF-E728-4CC7-BAA3-C14EC193974C}">
      <dsp:nvSpPr>
        <dsp:cNvPr id="0" name=""/>
        <dsp:cNvSpPr/>
      </dsp:nvSpPr>
      <dsp:spPr>
        <a:xfrm>
          <a:off x="2050401" y="1171712"/>
          <a:ext cx="1740642" cy="588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Sort polygons on depth of some point</a:t>
          </a:r>
        </a:p>
      </dsp:txBody>
      <dsp:txXfrm>
        <a:off x="2050401" y="1171712"/>
        <a:ext cx="1740642" cy="588041"/>
      </dsp:txXfrm>
    </dsp:sp>
    <dsp:sp modelId="{93FE6884-8D55-4858-B5CB-7E2B6A83FE0E}">
      <dsp:nvSpPr>
        <dsp:cNvPr id="0" name=""/>
        <dsp:cNvSpPr/>
      </dsp:nvSpPr>
      <dsp:spPr>
        <a:xfrm>
          <a:off x="2050401" y="1830351"/>
          <a:ext cx="1740642" cy="2110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87D3E-D04E-4CB8-8230-96E3066E9E39}">
      <dsp:nvSpPr>
        <dsp:cNvPr id="0" name=""/>
        <dsp:cNvSpPr/>
      </dsp:nvSpPr>
      <dsp:spPr>
        <a:xfrm>
          <a:off x="4095656" y="410700"/>
          <a:ext cx="609224" cy="6092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0940E-53BE-4C61-AAEE-418A8B2E1C87}">
      <dsp:nvSpPr>
        <dsp:cNvPr id="0" name=""/>
        <dsp:cNvSpPr/>
      </dsp:nvSpPr>
      <dsp:spPr>
        <a:xfrm>
          <a:off x="4095656" y="1171712"/>
          <a:ext cx="1740642" cy="588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Render from back to front (modifying order on the fly)</a:t>
          </a:r>
        </a:p>
      </dsp:txBody>
      <dsp:txXfrm>
        <a:off x="4095656" y="1171712"/>
        <a:ext cx="1740642" cy="588041"/>
      </dsp:txXfrm>
    </dsp:sp>
    <dsp:sp modelId="{E19B9095-BACA-421E-A9DC-6663698AA990}">
      <dsp:nvSpPr>
        <dsp:cNvPr id="0" name=""/>
        <dsp:cNvSpPr/>
      </dsp:nvSpPr>
      <dsp:spPr>
        <a:xfrm>
          <a:off x="4095656" y="1830351"/>
          <a:ext cx="1740642" cy="2110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A512E-BD87-45B2-920A-58D5D14D251A}">
      <dsp:nvSpPr>
        <dsp:cNvPr id="0" name=""/>
        <dsp:cNvSpPr/>
      </dsp:nvSpPr>
      <dsp:spPr>
        <a:xfrm>
          <a:off x="6140910" y="410700"/>
          <a:ext cx="609224" cy="6092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AAE3B-5EBF-4425-96AE-D843AC1D1075}">
      <dsp:nvSpPr>
        <dsp:cNvPr id="0" name=""/>
        <dsp:cNvSpPr/>
      </dsp:nvSpPr>
      <dsp:spPr>
        <a:xfrm>
          <a:off x="6140910" y="1171712"/>
          <a:ext cx="1740642" cy="588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Rendering: For surface S with greatest depth</a:t>
          </a:r>
        </a:p>
      </dsp:txBody>
      <dsp:txXfrm>
        <a:off x="6140910" y="1171712"/>
        <a:ext cx="1740642" cy="588041"/>
      </dsp:txXfrm>
    </dsp:sp>
    <dsp:sp modelId="{B8FDFE7F-C6BF-444F-8091-D472685A0FAE}">
      <dsp:nvSpPr>
        <dsp:cNvPr id="0" name=""/>
        <dsp:cNvSpPr/>
      </dsp:nvSpPr>
      <dsp:spPr>
        <a:xfrm>
          <a:off x="6140910" y="1830351"/>
          <a:ext cx="1740642" cy="2110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no overlap in depth with other polygons, scan convert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Else, for overlaps in depth, test for overlaps in the image plane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If none, scan convert and go to next polygon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S, S’ overlap in depth and in image plane, swap order and try again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S, S’ have been swapped already, split and reinsert</a:t>
          </a:r>
        </a:p>
      </dsp:txBody>
      <dsp:txXfrm>
        <a:off x="6140910" y="1830351"/>
        <a:ext cx="1740642" cy="2110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57BF9DCE-D9A8-427E-806F-EFBF7B0502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979CF7C7-0DB0-4840-884A-0B21188784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9E8151F-0FE7-42C8-B2C9-F1DE7B78B66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0517" name="Rectangle 5">
            <a:extLst>
              <a:ext uri="{FF2B5EF4-FFF2-40B4-BE49-F238E27FC236}">
                <a16:creationId xmlns:a16="http://schemas.microsoft.com/office/drawing/2014/main" id="{61EB8586-6E09-4DF2-817A-B63254D4CE0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0518" name="Rectangle 6">
            <a:extLst>
              <a:ext uri="{FF2B5EF4-FFF2-40B4-BE49-F238E27FC236}">
                <a16:creationId xmlns:a16="http://schemas.microsoft.com/office/drawing/2014/main" id="{D5443109-709B-4071-A0B2-277F2D318E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0519" name="Rectangle 7">
            <a:extLst>
              <a:ext uri="{FF2B5EF4-FFF2-40B4-BE49-F238E27FC236}">
                <a16:creationId xmlns:a16="http://schemas.microsoft.com/office/drawing/2014/main" id="{9F3B114C-D349-4AAA-BF39-5AF206858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39FC7B5-8151-41E1-B83F-E7EFEB4043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A95B1-7821-4AB8-A51F-D3499034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10/24/02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D2BBF-0F2F-435A-8868-78C88679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2002 University of Wisconsin, CS559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DDF2F-2581-4AF5-8A4F-BD3F8E11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DE75A-0DE5-4337-B7FD-B1B1BAC2E0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48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94B1B-DF15-4C6F-8C5D-CA836ECF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10/24/02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8EDD4-7CFE-41C7-88B8-7A676646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2002 University of Wisconsin, CS559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FAC8-0071-45A8-BAE2-51E3D938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68610-EDF8-4216-AE9F-ADA1E0C050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06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163C-20A2-474C-A848-5EDA31FE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10/24/02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D2C9C-69E1-4E51-A521-0B6480EB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2002 University of Wisconsin, CS559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38ABF-B6A2-4C89-8512-3054803C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1FC5B-EC35-4C8B-9B1D-3CF81C94F4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4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E05D7-B1CC-4808-87DA-C175C74F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B47FC-F40A-4EDC-BD4E-16DABC70AEA6}" type="datetimeFigureOut">
              <a:rPr lang="en-US"/>
              <a:pPr>
                <a:defRPr/>
              </a:pPr>
              <a:t>10/4/2021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CBCCD-88B8-44E1-928B-23CB1D56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9942E-ED42-441A-86D0-5080ED0A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E16206-7DA0-4836-A378-DBA1FB4526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96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1FC0-938D-414B-BBD3-23C1D7B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10/24/02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D734-2E9E-4F91-B5D9-05EEF43F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2002 University of Wisconsin, CS559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4D903-935E-4EB5-9E62-F120D624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02F48-E7B2-4F83-96E5-6B9EA0E0CF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93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7EEC13C-90AA-42B9-88EA-B5B7D104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10/24/02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962F2CE-B140-4AB5-961C-5E178792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2002 University of Wisconsin, CS559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305875-5B8A-481F-BE67-3E94F57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13EAB-CBE7-451A-AB42-7ABD313A9C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3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18B815E-6631-4098-9C29-3B92C999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10/24/02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CD09320-318C-45C6-AC13-99DE1D4C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2002 University of Wisconsin, CS559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DD954AB-3A25-4486-AAD9-49C9A27D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BD63A-82B1-4934-85A3-97774A0DF5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68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587E0BE-97B3-45C0-A551-D6677215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10/24/02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3432085-2F19-4E0A-AA6D-937091E5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2002 University of Wisconsin, CS559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F392C7-FECF-4965-A4FE-E9925434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D86FF-2704-495F-B02F-5C5DC1AEEF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93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5A1EA73-40B8-4C2C-9BD6-40B0646F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10/24/02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EDFA116-7DA9-4520-AD77-C7BEC10F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2002 University of Wisconsin, CS559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3B05648-0E23-451F-BD5F-5C909D26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357F0-F016-4E17-A610-3C5C2492BC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31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309D628-9630-4A17-9FF0-27EF3B5A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10/24/02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516257-9410-4656-B24B-080168B4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2002 University of Wisconsin, CS559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7D984A-4BA9-48F5-96B9-280EE81F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0E45D-49E8-4453-B3CC-FAD6075F24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39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78EF49-70BB-41E6-8C82-C1C02775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10/24/02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8C4559-234A-4720-9211-8407EC79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2002 University of Wisconsin, CS559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A36B59-47B3-4F87-B0C2-05346EED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65558-1E93-4F82-A443-D036769C9C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48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FC829E0-DA97-45EF-82A4-60BCC2C7C5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8D698-3004-4407-9936-2E5ECC661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4259C-F2E9-4785-A71F-B3CF86A3B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10/24/02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13DDB-770A-4F25-85AF-D9E813C64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(c) 2002 University of Wisconsin, CS559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28EE-6F2C-4061-866B-BE33B89C8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7B9617C0-46FC-4F5C-9080-B2F2AAAC2A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6635AE8-639D-46D2-A40C-74AED757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Hidden Surface Removal</a:t>
            </a:r>
          </a:p>
        </p:txBody>
      </p:sp>
      <p:graphicFrame>
        <p:nvGraphicFramePr>
          <p:cNvPr id="4102" name="Content Placeholder 2">
            <a:extLst>
              <a:ext uri="{FF2B5EF4-FFF2-40B4-BE49-F238E27FC236}">
                <a16:creationId xmlns:a16="http://schemas.microsoft.com/office/drawing/2014/main" id="{04C037A7-9F58-42EE-9CBB-41D7BC0724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A0D76B1-1D1A-4B75-847E-070B2E95C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Scan Line Algorithm (2)</a:t>
            </a:r>
          </a:p>
        </p:txBody>
      </p:sp>
      <p:sp>
        <p:nvSpPr>
          <p:cNvPr id="13315" name="Line 3">
            <a:extLst>
              <a:ext uri="{FF2B5EF4-FFF2-40B4-BE49-F238E27FC236}">
                <a16:creationId xmlns:a16="http://schemas.microsoft.com/office/drawing/2014/main" id="{DE81D6B1-29AC-41FA-8394-9158526418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1828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" name="Line 4">
            <a:extLst>
              <a:ext uri="{FF2B5EF4-FFF2-40B4-BE49-F238E27FC236}">
                <a16:creationId xmlns:a16="http://schemas.microsoft.com/office/drawing/2014/main" id="{071E4DAB-18AD-4897-A1E8-FEC5C8CDF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429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13DE0E55-E95A-4DA0-85DC-0DFDFC088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641475"/>
            <a:ext cx="39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z</a:t>
            </a:r>
            <a:r>
              <a:rPr lang="en-US" altLang="en-US" baseline="-25000"/>
              <a:t>s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093B42A6-6C86-4D8C-86DD-99409E020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3470275"/>
            <a:ext cx="415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x</a:t>
            </a:r>
            <a:r>
              <a:rPr lang="en-US" altLang="en-US" baseline="-25000"/>
              <a:t>s</a:t>
            </a:r>
          </a:p>
        </p:txBody>
      </p:sp>
      <p:sp>
        <p:nvSpPr>
          <p:cNvPr id="13319" name="Line 7">
            <a:extLst>
              <a:ext uri="{FF2B5EF4-FFF2-40B4-BE49-F238E27FC236}">
                <a16:creationId xmlns:a16="http://schemas.microsoft.com/office/drawing/2014/main" id="{56DB09A2-ADCC-4B3C-8232-787858F77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133600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FA3CFAE2-EFD0-47E7-82BC-BA1BE0E180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2286000"/>
            <a:ext cx="11430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9">
            <a:extLst>
              <a:ext uri="{FF2B5EF4-FFF2-40B4-BE49-F238E27FC236}">
                <a16:creationId xmlns:a16="http://schemas.microsoft.com/office/drawing/2014/main" id="{2963F3D2-E23E-4F73-A1B5-D43F2D11C7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2590800"/>
            <a:ext cx="7620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Oval 10">
            <a:extLst>
              <a:ext uri="{FF2B5EF4-FFF2-40B4-BE49-F238E27FC236}">
                <a16:creationId xmlns:a16="http://schemas.microsoft.com/office/drawing/2014/main" id="{05FBE90E-E4B8-4DCC-BAF2-04E6F4853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09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23" name="Oval 11">
            <a:extLst>
              <a:ext uri="{FF2B5EF4-FFF2-40B4-BE49-F238E27FC236}">
                <a16:creationId xmlns:a16="http://schemas.microsoft.com/office/drawing/2014/main" id="{E5D076C2-ABEB-436A-8608-67377059D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19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24" name="Oval 12">
            <a:extLst>
              <a:ext uri="{FF2B5EF4-FFF2-40B4-BE49-F238E27FC236}">
                <a16:creationId xmlns:a16="http://schemas.microsoft.com/office/drawing/2014/main" id="{27B68912-8A6D-49A7-85AD-1559FCABB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25" name="Oval 13">
            <a:extLst>
              <a:ext uri="{FF2B5EF4-FFF2-40B4-BE49-F238E27FC236}">
                <a16:creationId xmlns:a16="http://schemas.microsoft.com/office/drawing/2014/main" id="{8524985C-6645-474B-A959-22C6645EC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057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26" name="Oval 14">
            <a:extLst>
              <a:ext uri="{FF2B5EF4-FFF2-40B4-BE49-F238E27FC236}">
                <a16:creationId xmlns:a16="http://schemas.microsoft.com/office/drawing/2014/main" id="{7C3CB8F1-5652-4C23-B72D-E06DF3F1F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667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27" name="Oval 15">
            <a:extLst>
              <a:ext uri="{FF2B5EF4-FFF2-40B4-BE49-F238E27FC236}">
                <a16:creationId xmlns:a16="http://schemas.microsoft.com/office/drawing/2014/main" id="{806C000C-53ED-4D3F-A15E-A45019378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514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341783B9-D953-4DAB-A64E-A232559136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1828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7">
            <a:extLst>
              <a:ext uri="{FF2B5EF4-FFF2-40B4-BE49-F238E27FC236}">
                <a16:creationId xmlns:a16="http://schemas.microsoft.com/office/drawing/2014/main" id="{5ED90E01-D810-4AE6-9D65-753C6559E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429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Text Box 18">
            <a:extLst>
              <a:ext uri="{FF2B5EF4-FFF2-40B4-BE49-F238E27FC236}">
                <a16:creationId xmlns:a16="http://schemas.microsoft.com/office/drawing/2014/main" id="{E588331D-9133-4D44-96D1-B91E0C88C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641475"/>
            <a:ext cx="39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z</a:t>
            </a:r>
            <a:r>
              <a:rPr lang="en-US" altLang="en-US" baseline="-25000"/>
              <a:t>s</a:t>
            </a:r>
          </a:p>
        </p:txBody>
      </p:sp>
      <p:sp>
        <p:nvSpPr>
          <p:cNvPr id="13331" name="Text Box 19">
            <a:extLst>
              <a:ext uri="{FF2B5EF4-FFF2-40B4-BE49-F238E27FC236}">
                <a16:creationId xmlns:a16="http://schemas.microsoft.com/office/drawing/2014/main" id="{3FDC261A-B1FB-42FA-BDD5-827F8E06D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3470275"/>
            <a:ext cx="415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x</a:t>
            </a:r>
            <a:r>
              <a:rPr lang="en-US" altLang="en-US" baseline="-25000"/>
              <a:t>s</a:t>
            </a:r>
          </a:p>
        </p:txBody>
      </p:sp>
      <p:sp>
        <p:nvSpPr>
          <p:cNvPr id="13332" name="Oval 20">
            <a:extLst>
              <a:ext uri="{FF2B5EF4-FFF2-40B4-BE49-F238E27FC236}">
                <a16:creationId xmlns:a16="http://schemas.microsoft.com/office/drawing/2014/main" id="{63886005-8991-498B-83E2-D1776D9C9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209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33" name="Oval 21">
            <a:extLst>
              <a:ext uri="{FF2B5EF4-FFF2-40B4-BE49-F238E27FC236}">
                <a16:creationId xmlns:a16="http://schemas.microsoft.com/office/drawing/2014/main" id="{509B1C2D-104A-48E2-9E8B-B856DFA32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19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34" name="Oval 22">
            <a:extLst>
              <a:ext uri="{FF2B5EF4-FFF2-40B4-BE49-F238E27FC236}">
                <a16:creationId xmlns:a16="http://schemas.microsoft.com/office/drawing/2014/main" id="{D6F8C4EC-DE50-4DF5-BE1C-FFD068560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35" name="Oval 23">
            <a:extLst>
              <a:ext uri="{FF2B5EF4-FFF2-40B4-BE49-F238E27FC236}">
                <a16:creationId xmlns:a16="http://schemas.microsoft.com/office/drawing/2014/main" id="{01F959FF-F2AB-4390-AB45-F9607BC98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057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36" name="Oval 24">
            <a:extLst>
              <a:ext uri="{FF2B5EF4-FFF2-40B4-BE49-F238E27FC236}">
                <a16:creationId xmlns:a16="http://schemas.microsoft.com/office/drawing/2014/main" id="{CFE97F93-6AA0-4EFD-9290-A1AA8EDA5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667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37" name="Oval 25">
            <a:extLst>
              <a:ext uri="{FF2B5EF4-FFF2-40B4-BE49-F238E27FC236}">
                <a16:creationId xmlns:a16="http://schemas.microsoft.com/office/drawing/2014/main" id="{1B2B6774-49E2-437F-B0CF-BB07B1D36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38" name="Oval 26">
            <a:extLst>
              <a:ext uri="{FF2B5EF4-FFF2-40B4-BE49-F238E27FC236}">
                <a16:creationId xmlns:a16="http://schemas.microsoft.com/office/drawing/2014/main" id="{F4EB1A8A-1EFF-4173-A3ED-FD07F5F45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286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39" name="Oval 27">
            <a:extLst>
              <a:ext uri="{FF2B5EF4-FFF2-40B4-BE49-F238E27FC236}">
                <a16:creationId xmlns:a16="http://schemas.microsoft.com/office/drawing/2014/main" id="{ECE49C69-A841-43BB-9637-09B855853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667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40" name="Oval 28">
            <a:extLst>
              <a:ext uri="{FF2B5EF4-FFF2-40B4-BE49-F238E27FC236}">
                <a16:creationId xmlns:a16="http://schemas.microsoft.com/office/drawing/2014/main" id="{F828C524-C936-4FEA-BA6A-62760743B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667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41" name="Oval 29">
            <a:extLst>
              <a:ext uri="{FF2B5EF4-FFF2-40B4-BE49-F238E27FC236}">
                <a16:creationId xmlns:a16="http://schemas.microsoft.com/office/drawing/2014/main" id="{CBAC1FEA-8356-47DF-B001-449E046A5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438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42" name="Oval 30">
            <a:extLst>
              <a:ext uri="{FF2B5EF4-FFF2-40B4-BE49-F238E27FC236}">
                <a16:creationId xmlns:a16="http://schemas.microsoft.com/office/drawing/2014/main" id="{5F16F65F-B724-4A4C-A133-84DAD4974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590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43" name="Line 31">
            <a:extLst>
              <a:ext uri="{FF2B5EF4-FFF2-40B4-BE49-F238E27FC236}">
                <a16:creationId xmlns:a16="http://schemas.microsoft.com/office/drawing/2014/main" id="{8288F721-87F6-4082-A1DD-2EB9B866F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133600"/>
            <a:ext cx="330200" cy="19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32">
            <a:extLst>
              <a:ext uri="{FF2B5EF4-FFF2-40B4-BE49-F238E27FC236}">
                <a16:creationId xmlns:a16="http://schemas.microsoft.com/office/drawing/2014/main" id="{06D86467-BE47-46F0-874F-10F68E0B2F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9175" y="2392363"/>
            <a:ext cx="225425" cy="122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33">
            <a:extLst>
              <a:ext uri="{FF2B5EF4-FFF2-40B4-BE49-F238E27FC236}">
                <a16:creationId xmlns:a16="http://schemas.microsoft.com/office/drawing/2014/main" id="{FFCFD14A-A4B3-4CCF-AB66-31430C6431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78125"/>
            <a:ext cx="238125" cy="117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34">
            <a:extLst>
              <a:ext uri="{FF2B5EF4-FFF2-40B4-BE49-F238E27FC236}">
                <a16:creationId xmlns:a16="http://schemas.microsoft.com/office/drawing/2014/main" id="{E5767078-0407-4DB2-8EA2-8425DD9759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32600" y="2286000"/>
            <a:ext cx="330200" cy="184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Line 35">
            <a:extLst>
              <a:ext uri="{FF2B5EF4-FFF2-40B4-BE49-F238E27FC236}">
                <a16:creationId xmlns:a16="http://schemas.microsoft.com/office/drawing/2014/main" id="{AF5F6AE1-46BE-420C-99B5-4D0CA30EF4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2863" y="2530475"/>
            <a:ext cx="319087" cy="173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8" name="Line 36">
            <a:extLst>
              <a:ext uri="{FF2B5EF4-FFF2-40B4-BE49-F238E27FC236}">
                <a16:creationId xmlns:a16="http://schemas.microsoft.com/office/drawing/2014/main" id="{8AA92606-98E9-4476-9FB0-C8E7AE8D7B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2686050"/>
            <a:ext cx="309563" cy="57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37">
            <a:extLst>
              <a:ext uri="{FF2B5EF4-FFF2-40B4-BE49-F238E27FC236}">
                <a16:creationId xmlns:a16="http://schemas.microsoft.com/office/drawing/2014/main" id="{A3D91ECB-8CAB-436D-9DAD-9EC478C4EA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7413" y="2590800"/>
            <a:ext cx="306387" cy="60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38">
            <a:extLst>
              <a:ext uri="{FF2B5EF4-FFF2-40B4-BE49-F238E27FC236}">
                <a16:creationId xmlns:a16="http://schemas.microsoft.com/office/drawing/2014/main" id="{6CEE623B-A71B-4A42-BF94-0341D7487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133600"/>
            <a:ext cx="0" cy="1295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39">
            <a:extLst>
              <a:ext uri="{FF2B5EF4-FFF2-40B4-BE49-F238E27FC236}">
                <a16:creationId xmlns:a16="http://schemas.microsoft.com/office/drawing/2014/main" id="{7C78C48B-64DD-4CFA-8F09-70DE7E36F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362200"/>
            <a:ext cx="0" cy="106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40">
            <a:extLst>
              <a:ext uri="{FF2B5EF4-FFF2-40B4-BE49-F238E27FC236}">
                <a16:creationId xmlns:a16="http://schemas.microsoft.com/office/drawing/2014/main" id="{E22DDFDB-9050-41C9-A603-58B006446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5146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41">
            <a:extLst>
              <a:ext uri="{FF2B5EF4-FFF2-40B4-BE49-F238E27FC236}">
                <a16:creationId xmlns:a16="http://schemas.microsoft.com/office/drawing/2014/main" id="{44C26BF4-B48C-4F8D-8D46-F836D5DB8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5146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Line 42">
            <a:extLst>
              <a:ext uri="{FF2B5EF4-FFF2-40B4-BE49-F238E27FC236}">
                <a16:creationId xmlns:a16="http://schemas.microsoft.com/office/drawing/2014/main" id="{A6264CEB-7A96-46A7-AE07-290D65A29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286000"/>
            <a:ext cx="0" cy="1143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5" name="Line 43">
            <a:extLst>
              <a:ext uri="{FF2B5EF4-FFF2-40B4-BE49-F238E27FC236}">
                <a16:creationId xmlns:a16="http://schemas.microsoft.com/office/drawing/2014/main" id="{675A8620-A72E-49F6-8CF8-90CF5F747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590800"/>
            <a:ext cx="0" cy="838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6" name="Line 44">
            <a:extLst>
              <a:ext uri="{FF2B5EF4-FFF2-40B4-BE49-F238E27FC236}">
                <a16:creationId xmlns:a16="http://schemas.microsoft.com/office/drawing/2014/main" id="{28F35928-9E41-4111-AC02-4BB4424792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4191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7" name="Line 45">
            <a:extLst>
              <a:ext uri="{FF2B5EF4-FFF2-40B4-BE49-F238E27FC236}">
                <a16:creationId xmlns:a16="http://schemas.microsoft.com/office/drawing/2014/main" id="{E647313D-CDC4-4A22-9B7A-EB5A69117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791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8" name="Text Box 46">
            <a:extLst>
              <a:ext uri="{FF2B5EF4-FFF2-40B4-BE49-F238E27FC236}">
                <a16:creationId xmlns:a16="http://schemas.microsoft.com/office/drawing/2014/main" id="{D06B03AF-9D64-40B3-AC46-0CC58FF56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4003675"/>
            <a:ext cx="39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z</a:t>
            </a:r>
            <a:r>
              <a:rPr lang="en-US" altLang="en-US" baseline="-25000"/>
              <a:t>s</a:t>
            </a:r>
          </a:p>
        </p:txBody>
      </p:sp>
      <p:sp>
        <p:nvSpPr>
          <p:cNvPr id="13359" name="Text Box 47">
            <a:extLst>
              <a:ext uri="{FF2B5EF4-FFF2-40B4-BE49-F238E27FC236}">
                <a16:creationId xmlns:a16="http://schemas.microsoft.com/office/drawing/2014/main" id="{5A45A9B4-E64C-446B-9893-4C7B1C233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5832475"/>
            <a:ext cx="415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x</a:t>
            </a:r>
            <a:r>
              <a:rPr lang="en-US" altLang="en-US" baseline="-25000"/>
              <a:t>s</a:t>
            </a:r>
          </a:p>
        </p:txBody>
      </p:sp>
      <p:sp>
        <p:nvSpPr>
          <p:cNvPr id="13360" name="Oval 48">
            <a:extLst>
              <a:ext uri="{FF2B5EF4-FFF2-40B4-BE49-F238E27FC236}">
                <a16:creationId xmlns:a16="http://schemas.microsoft.com/office/drawing/2014/main" id="{302203D6-8043-4EBC-86C0-1400ABDD0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61" name="Oval 49">
            <a:extLst>
              <a:ext uri="{FF2B5EF4-FFF2-40B4-BE49-F238E27FC236}">
                <a16:creationId xmlns:a16="http://schemas.microsoft.com/office/drawing/2014/main" id="{EBECE1A3-C3F6-4E00-B4A1-9A9EAC215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419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62" name="Oval 50">
            <a:extLst>
              <a:ext uri="{FF2B5EF4-FFF2-40B4-BE49-F238E27FC236}">
                <a16:creationId xmlns:a16="http://schemas.microsoft.com/office/drawing/2014/main" id="{6CBF35CB-5237-43FA-B1C8-54E2C97AE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63" name="Oval 51">
            <a:extLst>
              <a:ext uri="{FF2B5EF4-FFF2-40B4-BE49-F238E27FC236}">
                <a16:creationId xmlns:a16="http://schemas.microsoft.com/office/drawing/2014/main" id="{B6C39F8B-2799-4E8D-84FB-2DCF90D2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876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64" name="Oval 52">
            <a:extLst>
              <a:ext uri="{FF2B5EF4-FFF2-40B4-BE49-F238E27FC236}">
                <a16:creationId xmlns:a16="http://schemas.microsoft.com/office/drawing/2014/main" id="{1D9EA2E0-392B-4691-9B21-C332EF12E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648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65" name="Oval 53">
            <a:extLst>
              <a:ext uri="{FF2B5EF4-FFF2-40B4-BE49-F238E27FC236}">
                <a16:creationId xmlns:a16="http://schemas.microsoft.com/office/drawing/2014/main" id="{13BC68CB-77DA-4D1D-81D9-B1761ADA0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029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66" name="Oval 54">
            <a:extLst>
              <a:ext uri="{FF2B5EF4-FFF2-40B4-BE49-F238E27FC236}">
                <a16:creationId xmlns:a16="http://schemas.microsoft.com/office/drawing/2014/main" id="{3ACD8FDB-5A53-4F7F-A114-AD141094E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67" name="Oval 55">
            <a:extLst>
              <a:ext uri="{FF2B5EF4-FFF2-40B4-BE49-F238E27FC236}">
                <a16:creationId xmlns:a16="http://schemas.microsoft.com/office/drawing/2014/main" id="{460FE97C-2222-45F8-A696-53F1ACF23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006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68" name="Oval 56">
            <a:extLst>
              <a:ext uri="{FF2B5EF4-FFF2-40B4-BE49-F238E27FC236}">
                <a16:creationId xmlns:a16="http://schemas.microsoft.com/office/drawing/2014/main" id="{90591524-762E-4CE5-BF51-AF1B58DF8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953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69" name="Line 57">
            <a:extLst>
              <a:ext uri="{FF2B5EF4-FFF2-40B4-BE49-F238E27FC236}">
                <a16:creationId xmlns:a16="http://schemas.microsoft.com/office/drawing/2014/main" id="{EF6EBAC7-DCB2-498D-8614-0E07D04AB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495800"/>
            <a:ext cx="330200" cy="19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0" name="Line 58">
            <a:extLst>
              <a:ext uri="{FF2B5EF4-FFF2-40B4-BE49-F238E27FC236}">
                <a16:creationId xmlns:a16="http://schemas.microsoft.com/office/drawing/2014/main" id="{5085946A-5629-4870-B20C-C657DB533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5140325"/>
            <a:ext cx="238125" cy="117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1" name="Line 59">
            <a:extLst>
              <a:ext uri="{FF2B5EF4-FFF2-40B4-BE49-F238E27FC236}">
                <a16:creationId xmlns:a16="http://schemas.microsoft.com/office/drawing/2014/main" id="{4349DBA5-CABB-4882-85F0-90A9E49CDC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35463" y="4892675"/>
            <a:ext cx="319087" cy="173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2" name="Line 60">
            <a:extLst>
              <a:ext uri="{FF2B5EF4-FFF2-40B4-BE49-F238E27FC236}">
                <a16:creationId xmlns:a16="http://schemas.microsoft.com/office/drawing/2014/main" id="{93FCDF67-8DE7-431E-8CF7-57D9A9A67D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048250"/>
            <a:ext cx="309563" cy="57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3" name="Line 61">
            <a:extLst>
              <a:ext uri="{FF2B5EF4-FFF2-40B4-BE49-F238E27FC236}">
                <a16:creationId xmlns:a16="http://schemas.microsoft.com/office/drawing/2014/main" id="{30B25983-FE0C-400C-AFD3-615F18F7CE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0013" y="4953000"/>
            <a:ext cx="306387" cy="60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4" name="Line 62">
            <a:extLst>
              <a:ext uri="{FF2B5EF4-FFF2-40B4-BE49-F238E27FC236}">
                <a16:creationId xmlns:a16="http://schemas.microsoft.com/office/drawing/2014/main" id="{9DE6F5FE-BE45-46B5-A8B9-CC5CC9BEF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495800"/>
            <a:ext cx="0" cy="1295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5" name="Line 63">
            <a:extLst>
              <a:ext uri="{FF2B5EF4-FFF2-40B4-BE49-F238E27FC236}">
                <a16:creationId xmlns:a16="http://schemas.microsoft.com/office/drawing/2014/main" id="{4A50C328-D9CE-4029-96FC-360E2B2DB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724400"/>
            <a:ext cx="0" cy="106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6" name="Line 64">
            <a:extLst>
              <a:ext uri="{FF2B5EF4-FFF2-40B4-BE49-F238E27FC236}">
                <a16:creationId xmlns:a16="http://schemas.microsoft.com/office/drawing/2014/main" id="{E5D89EED-9334-4F9A-918B-EB5B6689F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8768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7" name="Line 65">
            <a:extLst>
              <a:ext uri="{FF2B5EF4-FFF2-40B4-BE49-F238E27FC236}">
                <a16:creationId xmlns:a16="http://schemas.microsoft.com/office/drawing/2014/main" id="{19F4B80B-F967-46E4-8655-8DD8DF7C7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8768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8" name="Line 66">
            <a:extLst>
              <a:ext uri="{FF2B5EF4-FFF2-40B4-BE49-F238E27FC236}">
                <a16:creationId xmlns:a16="http://schemas.microsoft.com/office/drawing/2014/main" id="{286FF316-3189-4ABA-8BBA-5073AE0E8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648200"/>
            <a:ext cx="0" cy="1143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9" name="Line 67">
            <a:extLst>
              <a:ext uri="{FF2B5EF4-FFF2-40B4-BE49-F238E27FC236}">
                <a16:creationId xmlns:a16="http://schemas.microsoft.com/office/drawing/2014/main" id="{05A3CA02-D4DB-4105-9BB8-358B6DAFF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953000"/>
            <a:ext cx="0" cy="838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0" name="AutoShape 68">
            <a:extLst>
              <a:ext uri="{FF2B5EF4-FFF2-40B4-BE49-F238E27FC236}">
                <a16:creationId xmlns:a16="http://schemas.microsoft.com/office/drawing/2014/main" id="{DF6154F9-2C0A-40D5-8ADE-E4AD12AC3860}"/>
              </a:ext>
            </a:extLst>
          </p:cNvPr>
          <p:cNvSpPr>
            <a:spLocks/>
          </p:cNvSpPr>
          <p:nvPr/>
        </p:nvSpPr>
        <p:spPr bwMode="auto">
          <a:xfrm rot="-5400000">
            <a:off x="5753100" y="3314700"/>
            <a:ext cx="152400" cy="381000"/>
          </a:xfrm>
          <a:prstGeom prst="leftBrace">
            <a:avLst>
              <a:gd name="adj1" fmla="val 2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81" name="AutoShape 69">
            <a:extLst>
              <a:ext uri="{FF2B5EF4-FFF2-40B4-BE49-F238E27FC236}">
                <a16:creationId xmlns:a16="http://schemas.microsoft.com/office/drawing/2014/main" id="{1A2485C0-E2D9-4860-B2CE-5155671187F7}"/>
              </a:ext>
            </a:extLst>
          </p:cNvPr>
          <p:cNvSpPr>
            <a:spLocks/>
          </p:cNvSpPr>
          <p:nvPr/>
        </p:nvSpPr>
        <p:spPr bwMode="auto">
          <a:xfrm rot="-5400000">
            <a:off x="6096000" y="3352800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82" name="AutoShape 70">
            <a:extLst>
              <a:ext uri="{FF2B5EF4-FFF2-40B4-BE49-F238E27FC236}">
                <a16:creationId xmlns:a16="http://schemas.microsoft.com/office/drawing/2014/main" id="{A14481A7-7C87-4DED-A5E1-F710C2242138}"/>
              </a:ext>
            </a:extLst>
          </p:cNvPr>
          <p:cNvSpPr>
            <a:spLocks/>
          </p:cNvSpPr>
          <p:nvPr/>
        </p:nvSpPr>
        <p:spPr bwMode="auto">
          <a:xfrm rot="-5400000">
            <a:off x="6477000" y="3276600"/>
            <a:ext cx="152400" cy="4572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83" name="AutoShape 71">
            <a:extLst>
              <a:ext uri="{FF2B5EF4-FFF2-40B4-BE49-F238E27FC236}">
                <a16:creationId xmlns:a16="http://schemas.microsoft.com/office/drawing/2014/main" id="{1498ABED-7F2D-42E7-94F1-3DFA855F6AFB}"/>
              </a:ext>
            </a:extLst>
          </p:cNvPr>
          <p:cNvSpPr>
            <a:spLocks/>
          </p:cNvSpPr>
          <p:nvPr/>
        </p:nvSpPr>
        <p:spPr bwMode="auto">
          <a:xfrm rot="-5400000">
            <a:off x="6896100" y="3314700"/>
            <a:ext cx="152400" cy="381000"/>
          </a:xfrm>
          <a:prstGeom prst="leftBrace">
            <a:avLst>
              <a:gd name="adj1" fmla="val 2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84" name="AutoShape 72">
            <a:extLst>
              <a:ext uri="{FF2B5EF4-FFF2-40B4-BE49-F238E27FC236}">
                <a16:creationId xmlns:a16="http://schemas.microsoft.com/office/drawing/2014/main" id="{D0AAF2EF-EE99-4273-895A-BA21009D5E4A}"/>
              </a:ext>
            </a:extLst>
          </p:cNvPr>
          <p:cNvSpPr>
            <a:spLocks/>
          </p:cNvSpPr>
          <p:nvPr/>
        </p:nvSpPr>
        <p:spPr bwMode="auto">
          <a:xfrm rot="-5400000">
            <a:off x="7277100" y="3314700"/>
            <a:ext cx="152400" cy="381000"/>
          </a:xfrm>
          <a:prstGeom prst="leftBrace">
            <a:avLst>
              <a:gd name="adj1" fmla="val 2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3385" name="Text Box 73">
            <a:extLst>
              <a:ext uri="{FF2B5EF4-FFF2-40B4-BE49-F238E27FC236}">
                <a16:creationId xmlns:a16="http://schemas.microsoft.com/office/drawing/2014/main" id="{7B3F7E0E-EB0B-4B42-9DB6-1774E24A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505200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Spans</a:t>
            </a:r>
          </a:p>
        </p:txBody>
      </p:sp>
      <p:sp>
        <p:nvSpPr>
          <p:cNvPr id="13386" name="Text Box 74">
            <a:extLst>
              <a:ext uri="{FF2B5EF4-FFF2-40B4-BE49-F238E27FC236}">
                <a16:creationId xmlns:a16="http://schemas.microsoft.com/office/drawing/2014/main" id="{9A22F0DB-B77F-4DE7-A990-E92ED9B46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495800"/>
            <a:ext cx="17684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Where polygons overlap, draw front polygon</a:t>
            </a:r>
          </a:p>
        </p:txBody>
      </p:sp>
      <p:sp>
        <p:nvSpPr>
          <p:cNvPr id="13387" name="Line 75">
            <a:extLst>
              <a:ext uri="{FF2B5EF4-FFF2-40B4-BE49-F238E27FC236}">
                <a16:creationId xmlns:a16="http://schemas.microsoft.com/office/drawing/2014/main" id="{A418F39D-65F5-44D9-A79B-DC0014764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5908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8" name="Line 76">
            <a:extLst>
              <a:ext uri="{FF2B5EF4-FFF2-40B4-BE49-F238E27FC236}">
                <a16:creationId xmlns:a16="http://schemas.microsoft.com/office/drawing/2014/main" id="{08660BBF-E90E-42D4-889D-AF3C7E9EA1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810000"/>
            <a:ext cx="533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FB57931D-C15F-4740-BD21-CAFA9CCDD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US" altLang="en-US" sz="3100"/>
              <a:t>Scan Line Algorithm (3)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341" name="Rectangle 3">
            <a:extLst>
              <a:ext uri="{FF2B5EF4-FFF2-40B4-BE49-F238E27FC236}">
                <a16:creationId xmlns:a16="http://schemas.microsoft.com/office/drawing/2014/main" id="{713202FC-ADA8-4EC4-B5B6-05648CA44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76730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380B2F99-C124-4567-8978-F1976B6C9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US" altLang="en-US" sz="3100"/>
              <a:t>Depth Sorting (Object Precision, in view space)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366" name="Rectangle 3">
            <a:extLst>
              <a:ext uri="{FF2B5EF4-FFF2-40B4-BE49-F238E27FC236}">
                <a16:creationId xmlns:a16="http://schemas.microsoft.com/office/drawing/2014/main" id="{5666838C-7A7D-4750-9A3D-905BD7A3D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35557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5FDD894-DC18-48A8-A4A4-4F20E4257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 Sorting (2)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9CF4344-E1A9-465A-B8A7-D4959242F2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Testing for overlaps: Start drawing when first condition is met:</a:t>
            </a:r>
          </a:p>
          <a:p>
            <a:pPr lvl="1"/>
            <a:r>
              <a:rPr lang="en-US" altLang="en-US"/>
              <a:t>x-extents or y-extents do not overlap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S is behind the plane of S’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S’ is in front of the plane of S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S and S’ do not intersect in the image plane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57DECA9A-9715-4D93-B6F5-73DD20162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S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089EC399-195E-4BAF-A7C2-6E5EC997A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590800"/>
            <a:ext cx="457200" cy="457200"/>
          </a:xfrm>
          <a:prstGeom prst="rect">
            <a:avLst/>
          </a:prstGeom>
          <a:solidFill>
            <a:srgbClr val="F8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S’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47CB632B-FB23-400C-B33F-53449837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86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S</a:t>
            </a: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06A6C62E-0F31-4E8A-BE13-FBDD8E2BC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819400"/>
            <a:ext cx="457200" cy="457200"/>
          </a:xfrm>
          <a:prstGeom prst="rect">
            <a:avLst/>
          </a:prstGeom>
          <a:solidFill>
            <a:srgbClr val="F8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S’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624892EC-B882-44FD-84BE-E318F77C8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5908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/>
              <a:t>or</a:t>
            </a:r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6F8895F5-D204-471C-A8CD-D8238C7F9B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29DCF51B-56E3-486C-B24C-CA0E04E25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886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A3E39704-8CD2-4FD2-99DD-107A86C78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30099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z</a:t>
            </a: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57876D16-08EF-457E-8911-C65917352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57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x</a:t>
            </a:r>
          </a:p>
        </p:txBody>
      </p:sp>
      <p:sp>
        <p:nvSpPr>
          <p:cNvPr id="16397" name="Line 13">
            <a:extLst>
              <a:ext uri="{FF2B5EF4-FFF2-40B4-BE49-F238E27FC236}">
                <a16:creationId xmlns:a16="http://schemas.microsoft.com/office/drawing/2014/main" id="{88DFEF15-2BB2-4C12-A4BE-AFC647EAC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352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4">
            <a:extLst>
              <a:ext uri="{FF2B5EF4-FFF2-40B4-BE49-F238E27FC236}">
                <a16:creationId xmlns:a16="http://schemas.microsoft.com/office/drawing/2014/main" id="{4831B6CE-FBED-4D08-85BE-421C683E0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Rectangle 15">
            <a:extLst>
              <a:ext uri="{FF2B5EF4-FFF2-40B4-BE49-F238E27FC236}">
                <a16:creationId xmlns:a16="http://schemas.microsoft.com/office/drawing/2014/main" id="{CCFFDF73-A07C-481D-9539-78A0CEE60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124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S</a:t>
            </a:r>
          </a:p>
        </p:txBody>
      </p:sp>
      <p:sp>
        <p:nvSpPr>
          <p:cNvPr id="16400" name="Rectangle 16">
            <a:extLst>
              <a:ext uri="{FF2B5EF4-FFF2-40B4-BE49-F238E27FC236}">
                <a16:creationId xmlns:a16="http://schemas.microsoft.com/office/drawing/2014/main" id="{7C333189-3ED3-4E40-9280-33F2752A1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29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S’</a:t>
            </a:r>
          </a:p>
        </p:txBody>
      </p:sp>
      <p:sp>
        <p:nvSpPr>
          <p:cNvPr id="16401" name="Line 17">
            <a:extLst>
              <a:ext uri="{FF2B5EF4-FFF2-40B4-BE49-F238E27FC236}">
                <a16:creationId xmlns:a16="http://schemas.microsoft.com/office/drawing/2014/main" id="{9B3EADF9-D00F-441F-87DA-9F60EF9F63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8">
            <a:extLst>
              <a:ext uri="{FF2B5EF4-FFF2-40B4-BE49-F238E27FC236}">
                <a16:creationId xmlns:a16="http://schemas.microsoft.com/office/drawing/2014/main" id="{FCC9C0E8-7F15-4FDA-9D32-C177012A7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572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Text Box 19">
            <a:extLst>
              <a:ext uri="{FF2B5EF4-FFF2-40B4-BE49-F238E27FC236}">
                <a16:creationId xmlns:a16="http://schemas.microsoft.com/office/drawing/2014/main" id="{4FF3EBA4-DD89-42A3-ABEA-307038784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39243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z</a:t>
            </a:r>
          </a:p>
        </p:txBody>
      </p:sp>
      <p:sp>
        <p:nvSpPr>
          <p:cNvPr id="16404" name="Text Box 20">
            <a:extLst>
              <a:ext uri="{FF2B5EF4-FFF2-40B4-BE49-F238E27FC236}">
                <a16:creationId xmlns:a16="http://schemas.microsoft.com/office/drawing/2014/main" id="{DDD911D8-2532-4840-BCBC-87149A33D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343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x</a:t>
            </a:r>
          </a:p>
        </p:txBody>
      </p:sp>
      <p:sp>
        <p:nvSpPr>
          <p:cNvPr id="16405" name="Line 21">
            <a:extLst>
              <a:ext uri="{FF2B5EF4-FFF2-40B4-BE49-F238E27FC236}">
                <a16:creationId xmlns:a16="http://schemas.microsoft.com/office/drawing/2014/main" id="{4CFAF548-7304-43C8-BB5A-E9D1C0644A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4114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22">
            <a:extLst>
              <a:ext uri="{FF2B5EF4-FFF2-40B4-BE49-F238E27FC236}">
                <a16:creationId xmlns:a16="http://schemas.microsoft.com/office/drawing/2014/main" id="{34CD968E-0320-462E-BF2F-67A803F9F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962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Rectangle 23">
            <a:extLst>
              <a:ext uri="{FF2B5EF4-FFF2-40B4-BE49-F238E27FC236}">
                <a16:creationId xmlns:a16="http://schemas.microsoft.com/office/drawing/2014/main" id="{9C5BB158-8F4B-49E7-A787-D96F7D572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810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S</a:t>
            </a:r>
          </a:p>
        </p:txBody>
      </p:sp>
      <p:sp>
        <p:nvSpPr>
          <p:cNvPr id="16408" name="Rectangle 24">
            <a:extLst>
              <a:ext uri="{FF2B5EF4-FFF2-40B4-BE49-F238E27FC236}">
                <a16:creationId xmlns:a16="http://schemas.microsoft.com/office/drawing/2014/main" id="{6101557E-EA40-44A8-AC81-A9450AC82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386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S’</a:t>
            </a:r>
          </a:p>
        </p:txBody>
      </p:sp>
      <p:sp>
        <p:nvSpPr>
          <p:cNvPr id="16409" name="AutoShape 25">
            <a:extLst>
              <a:ext uri="{FF2B5EF4-FFF2-40B4-BE49-F238E27FC236}">
                <a16:creationId xmlns:a16="http://schemas.microsoft.com/office/drawing/2014/main" id="{13611D7C-7A3C-4B91-942E-0EC9F4C6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029200"/>
            <a:ext cx="914400" cy="7620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S</a:t>
            </a:r>
          </a:p>
        </p:txBody>
      </p:sp>
      <p:sp>
        <p:nvSpPr>
          <p:cNvPr id="16410" name="AutoShape 26">
            <a:extLst>
              <a:ext uri="{FF2B5EF4-FFF2-40B4-BE49-F238E27FC236}">
                <a16:creationId xmlns:a16="http://schemas.microsoft.com/office/drawing/2014/main" id="{DA0CECFC-6B03-44B4-953C-875958E48A8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629400" y="5029200"/>
            <a:ext cx="914400" cy="762000"/>
          </a:xfrm>
          <a:prstGeom prst="rtTriangle">
            <a:avLst/>
          </a:prstGeom>
          <a:solidFill>
            <a:srgbClr val="F8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6411" name="Text Box 27">
            <a:extLst>
              <a:ext uri="{FF2B5EF4-FFF2-40B4-BE49-F238E27FC236}">
                <a16:creationId xmlns:a16="http://schemas.microsoft.com/office/drawing/2014/main" id="{F988A369-62F6-466F-BA27-521E51E52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1054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S’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2E6C29A-E738-4908-8291-1CF5D3E69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r>
              <a:rPr lang="en-US" altLang="en-US"/>
              <a:t>Depth sorting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A203D0C-4FE8-48B8-9760-FB519573FD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Advantages:</a:t>
            </a:r>
          </a:p>
          <a:p>
            <a:pPr lvl="1"/>
            <a:r>
              <a:rPr lang="en-US" altLang="en-US"/>
              <a:t>Filter anti-aliasing works fine</a:t>
            </a:r>
          </a:p>
          <a:p>
            <a:pPr lvl="2"/>
            <a:r>
              <a:rPr lang="en-US" altLang="en-US" sz="1800"/>
              <a:t>Composite in back to front order with a sequence of over operations</a:t>
            </a:r>
          </a:p>
          <a:p>
            <a:pPr lvl="1"/>
            <a:r>
              <a:rPr lang="en-US" altLang="en-US"/>
              <a:t>No depth quantization error</a:t>
            </a:r>
          </a:p>
          <a:p>
            <a:pPr lvl="2"/>
            <a:r>
              <a:rPr lang="en-US" altLang="en-US" sz="1800"/>
              <a:t>Depth comparisons carried out in high-precision view space</a:t>
            </a:r>
          </a:p>
          <a:p>
            <a:r>
              <a:rPr lang="en-US" altLang="en-US"/>
              <a:t>Disadvantages:</a:t>
            </a:r>
          </a:p>
          <a:p>
            <a:pPr lvl="1"/>
            <a:r>
              <a:rPr lang="en-US" altLang="en-US"/>
              <a:t>Over-rendering</a:t>
            </a:r>
          </a:p>
          <a:p>
            <a:pPr lvl="1"/>
            <a:r>
              <a:rPr lang="en-US" altLang="en-US"/>
              <a:t>Potentially very large number of splits - </a:t>
            </a:r>
            <a:r>
              <a:rPr lang="en-US" altLang="en-US">
                <a:sym typeface="Symbol" panose="05050102010706020507" pitchFamily="18" charset="2"/>
              </a:rPr>
              <a:t></a:t>
            </a:r>
            <a:r>
              <a:rPr lang="en-US" altLang="en-US"/>
              <a:t>(n</a:t>
            </a:r>
            <a:r>
              <a:rPr lang="en-US" altLang="en-US" baseline="30000"/>
              <a:t>2</a:t>
            </a:r>
            <a:r>
              <a:rPr lang="en-US" altLang="en-US"/>
              <a:t>) fragments from n polygons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DF06B211-468E-4D91-8918-2CD1B00D2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648200"/>
            <a:ext cx="1524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88BCD06C-8C4E-4DB3-9E0A-76C0A859E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648200"/>
            <a:ext cx="1524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F74481AC-B1BF-4F35-9BCD-E893D4200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648200"/>
            <a:ext cx="1524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EEAA6BDC-6041-4D27-9AC3-2BE0C60D8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76800"/>
            <a:ext cx="1219200" cy="152400"/>
          </a:xfrm>
          <a:prstGeom prst="rect">
            <a:avLst/>
          </a:prstGeom>
          <a:solidFill>
            <a:srgbClr val="F8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39F20663-4156-45C8-B6E1-C0D52C3E2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81600"/>
            <a:ext cx="1219200" cy="152400"/>
          </a:xfrm>
          <a:prstGeom prst="rect">
            <a:avLst/>
          </a:prstGeom>
          <a:solidFill>
            <a:srgbClr val="F8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E4D02F8F-D61D-40F2-AD2F-941C8E35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486400"/>
            <a:ext cx="1219200" cy="152400"/>
          </a:xfrm>
          <a:prstGeom prst="rect">
            <a:avLst/>
          </a:prstGeom>
          <a:solidFill>
            <a:srgbClr val="F8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FF636-70B3-4C44-B411-843ABF71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96" y="4267832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B93C9FA6-7078-4126-B0E4-A2F983AEE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301CD-6A11-4079-B98A-19F0F081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4BB47FC-F40A-4EDC-BD4E-16DABC70AEA6}" type="datetimeFigureOut">
              <a:rPr lang="en-US" sz="1200">
                <a:latin typeface="+mn-lt"/>
              </a:rPr>
              <a:pPr>
                <a:spcAft>
                  <a:spcPts val="600"/>
                </a:spcAft>
                <a:defRPr/>
              </a:pPr>
              <a:t>10/4/2021</a:t>
            </a:fld>
            <a:endParaRPr lang="en-US" sz="120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01EF-E2BB-4F10-BE29-C64CAC2A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39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Rectangle 4">
            <a:extLst>
              <a:ext uri="{FF2B5EF4-FFF2-40B4-BE49-F238E27FC236}">
                <a16:creationId xmlns:a16="http://schemas.microsoft.com/office/drawing/2014/main" id="{CA6A99FE-C0B6-4C4B-8AEE-56CF0895C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altLang="en-US" sz="3500">
                <a:solidFill>
                  <a:srgbClr val="FFFFFF"/>
                </a:solidFill>
              </a:rPr>
              <a:t>Visibility</a:t>
            </a:r>
          </a:p>
        </p:txBody>
      </p:sp>
      <p:graphicFrame>
        <p:nvGraphicFramePr>
          <p:cNvPr id="5138" name="Rectangle 5">
            <a:extLst>
              <a:ext uri="{FF2B5EF4-FFF2-40B4-BE49-F238E27FC236}">
                <a16:creationId xmlns:a16="http://schemas.microsoft.com/office/drawing/2014/main" id="{73E53D84-FD2D-4B9E-A627-9CDBC422C6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0966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0" name="Rectangle 7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1" name="Rectangle 7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4">
            <a:extLst>
              <a:ext uri="{FF2B5EF4-FFF2-40B4-BE49-F238E27FC236}">
                <a16:creationId xmlns:a16="http://schemas.microsoft.com/office/drawing/2014/main" id="{256E5A49-7B4B-40D9-85FE-019B64149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altLang="en-US" sz="3500">
                <a:solidFill>
                  <a:srgbClr val="FFFFFF"/>
                </a:solidFill>
              </a:rPr>
              <a:t>Visibility Issues</a:t>
            </a:r>
          </a:p>
        </p:txBody>
      </p:sp>
      <p:graphicFrame>
        <p:nvGraphicFramePr>
          <p:cNvPr id="6152" name="Rectangle 5">
            <a:extLst>
              <a:ext uri="{FF2B5EF4-FFF2-40B4-BE49-F238E27FC236}">
                <a16:creationId xmlns:a16="http://schemas.microsoft.com/office/drawing/2014/main" id="{C1CC310A-70D4-4D3F-8423-54A36E951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02145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C836169-3263-4757-8C8A-C85297256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Z-buffer (1) </a:t>
            </a:r>
            <a:r>
              <a:rPr lang="en-US" altLang="en-US" sz="2800"/>
              <a:t>(Image Precision)</a:t>
            </a:r>
          </a:p>
        </p:txBody>
      </p:sp>
      <p:graphicFrame>
        <p:nvGraphicFramePr>
          <p:cNvPr id="7176" name="Rectangle 3">
            <a:extLst>
              <a:ext uri="{FF2B5EF4-FFF2-40B4-BE49-F238E27FC236}">
                <a16:creationId xmlns:a16="http://schemas.microsoft.com/office/drawing/2014/main" id="{81111301-8C29-472B-B7F5-A11E7001D7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A5DC000-EFAB-4B46-B8A7-E6409EF98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Z-buffer (2)</a:t>
            </a:r>
          </a:p>
        </p:txBody>
      </p:sp>
      <p:graphicFrame>
        <p:nvGraphicFramePr>
          <p:cNvPr id="8198" name="Rectangle 3">
            <a:extLst>
              <a:ext uri="{FF2B5EF4-FFF2-40B4-BE49-F238E27FC236}">
                <a16:creationId xmlns:a16="http://schemas.microsoft.com/office/drawing/2014/main" id="{A853CA99-83DF-4638-8AA2-E9C1A1C367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73D2384-DA40-4121-B049-868E7CEEF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Z-Buffer and Transparency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41A6AA8-06B1-496A-8F31-EE25DEF023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828800"/>
            <a:ext cx="7924800" cy="134461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/>
              <a:t>Must render in back to front order</a:t>
            </a:r>
          </a:p>
          <a:p>
            <a:r>
              <a:rPr lang="en-US" altLang="en-US" sz="2000"/>
              <a:t>Otherwise, would have to store first opaque polygon behind transparent one</a:t>
            </a: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B8A920D5-DDCB-40B5-A21A-76F17C85E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352800"/>
            <a:ext cx="1676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C6663C48-C216-41EA-A2D4-FFAC61317A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114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Line 6">
            <a:extLst>
              <a:ext uri="{FF2B5EF4-FFF2-40B4-BE49-F238E27FC236}">
                <a16:creationId xmlns:a16="http://schemas.microsoft.com/office/drawing/2014/main" id="{D573266D-28F6-45FB-8B19-A42C29D25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876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4EDC63B2-0F2A-43C3-A6C0-F9F5717DF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Partially transparent</a:t>
            </a:r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C7417667-D621-4DF9-B6D7-EB073A40E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862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Opaque</a:t>
            </a: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C356FDC3-54BC-4658-9124-B61595552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482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Opaque</a:t>
            </a:r>
          </a:p>
        </p:txBody>
      </p:sp>
      <p:sp>
        <p:nvSpPr>
          <p:cNvPr id="9226" name="Text Box 10">
            <a:extLst>
              <a:ext uri="{FF2B5EF4-FFF2-40B4-BE49-F238E27FC236}">
                <a16:creationId xmlns:a16="http://schemas.microsoft.com/office/drawing/2014/main" id="{845758DE-E3E1-47BD-90B0-2D499E777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721225"/>
            <a:ext cx="45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1st</a:t>
            </a:r>
          </a:p>
        </p:txBody>
      </p:sp>
      <p:sp>
        <p:nvSpPr>
          <p:cNvPr id="9227" name="Text Box 11">
            <a:extLst>
              <a:ext uri="{FF2B5EF4-FFF2-40B4-BE49-F238E27FC236}">
                <a16:creationId xmlns:a16="http://schemas.microsoft.com/office/drawing/2014/main" id="{6D293FE9-B24F-4FB6-A09A-EF4F0168C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3924300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2nd</a:t>
            </a:r>
          </a:p>
        </p:txBody>
      </p:sp>
      <p:sp>
        <p:nvSpPr>
          <p:cNvPr id="9228" name="Text Box 12">
            <a:extLst>
              <a:ext uri="{FF2B5EF4-FFF2-40B4-BE49-F238E27FC236}">
                <a16:creationId xmlns:a16="http://schemas.microsoft.com/office/drawing/2014/main" id="{B3EE05EB-FF1C-470E-85DD-2F6D30B5D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197225"/>
            <a:ext cx="48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3rd</a:t>
            </a:r>
          </a:p>
        </p:txBody>
      </p:sp>
      <p:sp>
        <p:nvSpPr>
          <p:cNvPr id="9229" name="Line 13">
            <a:extLst>
              <a:ext uri="{FF2B5EF4-FFF2-40B4-BE49-F238E27FC236}">
                <a16:creationId xmlns:a16="http://schemas.microsoft.com/office/drawing/2014/main" id="{B22DF8E6-6964-4B23-9754-B8AA18C29B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200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Text Box 14">
            <a:extLst>
              <a:ext uri="{FF2B5EF4-FFF2-40B4-BE49-F238E27FC236}">
                <a16:creationId xmlns:a16="http://schemas.microsoft.com/office/drawing/2014/main" id="{8F304EEC-F2C7-49D9-BEC2-21418B948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895600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Front</a:t>
            </a:r>
          </a:p>
        </p:txBody>
      </p:sp>
      <p:sp>
        <p:nvSpPr>
          <p:cNvPr id="9231" name="Line 15">
            <a:extLst>
              <a:ext uri="{FF2B5EF4-FFF2-40B4-BE49-F238E27FC236}">
                <a16:creationId xmlns:a16="http://schemas.microsoft.com/office/drawing/2014/main" id="{7068C8AE-9FF0-4A76-B314-B08D18736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387725"/>
            <a:ext cx="1676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Line 16">
            <a:extLst>
              <a:ext uri="{FF2B5EF4-FFF2-40B4-BE49-F238E27FC236}">
                <a16:creationId xmlns:a16="http://schemas.microsoft.com/office/drawing/2014/main" id="{803421AA-FE44-45AF-92C3-94FD0B366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91172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Text Box 17">
            <a:extLst>
              <a:ext uri="{FF2B5EF4-FFF2-40B4-BE49-F238E27FC236}">
                <a16:creationId xmlns:a16="http://schemas.microsoft.com/office/drawing/2014/main" id="{C0B18763-8500-4327-8AB1-7C5C5368B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319722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1st or 2nd</a:t>
            </a:r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533F560C-29C4-42F5-BF50-4E627F251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5615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1st or 2nd</a:t>
            </a:r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06217C11-67E4-4D5B-84D7-FEDF23DAA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292725"/>
            <a:ext cx="263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Recall this color and depth</a:t>
            </a:r>
          </a:p>
        </p:txBody>
      </p:sp>
      <p:sp>
        <p:nvSpPr>
          <p:cNvPr id="9236" name="Line 20">
            <a:extLst>
              <a:ext uri="{FF2B5EF4-FFF2-40B4-BE49-F238E27FC236}">
                <a16:creationId xmlns:a16="http://schemas.microsoft.com/office/drawing/2014/main" id="{63E6E13C-A100-4F33-886F-AE16D5BD0A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498792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D2C6EF06-4EFB-40F9-BB0E-85EC21C63887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810000"/>
            <a:ext cx="4038600" cy="641350"/>
            <a:chOff x="3120" y="2426"/>
            <a:chExt cx="2544" cy="404"/>
          </a:xfrm>
        </p:grpSpPr>
        <p:sp>
          <p:nvSpPr>
            <p:cNvPr id="9238" name="Line 22">
              <a:extLst>
                <a:ext uri="{FF2B5EF4-FFF2-40B4-BE49-F238E27FC236}">
                  <a16:creationId xmlns:a16="http://schemas.microsoft.com/office/drawing/2014/main" id="{624B429F-EFB2-4C31-A7D6-DED6E4222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64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Line 23">
              <a:extLst>
                <a:ext uri="{FF2B5EF4-FFF2-40B4-BE49-F238E27FC236}">
                  <a16:creationId xmlns:a16="http://schemas.microsoft.com/office/drawing/2014/main" id="{EEB0AD17-CF2C-44F8-9B4C-6BF5C7EFB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592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Text Box 24">
              <a:extLst>
                <a:ext uri="{FF2B5EF4-FFF2-40B4-BE49-F238E27FC236}">
                  <a16:creationId xmlns:a16="http://schemas.microsoft.com/office/drawing/2014/main" id="{11FCFDCE-E673-4F87-8F08-EEF928C2A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2" y="2426"/>
              <a:ext cx="116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3rd: To know what to do now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B0228F9-C6CD-44FB-A8B6-4F8B5C686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A-buffer</a:t>
            </a:r>
            <a:r>
              <a:rPr lang="en-US" altLang="en-US" sz="2400"/>
              <a:t> (Image Precision)</a:t>
            </a:r>
          </a:p>
        </p:txBody>
      </p:sp>
      <p:graphicFrame>
        <p:nvGraphicFramePr>
          <p:cNvPr id="10245" name="Rectangle 3">
            <a:extLst>
              <a:ext uri="{FF2B5EF4-FFF2-40B4-BE49-F238E27FC236}">
                <a16:creationId xmlns:a16="http://schemas.microsoft.com/office/drawing/2014/main" id="{58822EA7-3E14-4868-9C41-3FA0CFE4A9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4ACA2AF-2750-4710-8F9D-AD038207C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r>
              <a:rPr lang="en-US" altLang="en-US"/>
              <a:t>The A-buffer (2)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43760FC-27FC-46A4-B475-B46C9EA060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/>
              <a:t>Algorithm: Rendering pass</a:t>
            </a:r>
          </a:p>
          <a:p>
            <a:pPr lvl="1"/>
            <a:r>
              <a:rPr lang="en-US" altLang="en-US"/>
              <a:t>At each pixel, traverse buffer using polygon colors and coverage masks to composite:</a:t>
            </a:r>
          </a:p>
          <a:p>
            <a:r>
              <a:rPr lang="en-US" altLang="en-US" sz="2000"/>
              <a:t>Advantage:</a:t>
            </a:r>
          </a:p>
          <a:p>
            <a:pPr lvl="1"/>
            <a:r>
              <a:rPr lang="en-US" altLang="en-US"/>
              <a:t>Can do more than Z-buffer</a:t>
            </a:r>
          </a:p>
          <a:p>
            <a:pPr lvl="1"/>
            <a:r>
              <a:rPr lang="en-US" altLang="en-US"/>
              <a:t>Coverage mask idea can be used in other visibility algorithms</a:t>
            </a:r>
          </a:p>
          <a:p>
            <a:r>
              <a:rPr lang="en-US" altLang="en-US" sz="2000"/>
              <a:t>Disadvantages:</a:t>
            </a:r>
          </a:p>
          <a:p>
            <a:pPr lvl="1"/>
            <a:r>
              <a:rPr lang="en-US" altLang="en-US"/>
              <a:t>Not in hardware, and slow in software</a:t>
            </a:r>
          </a:p>
          <a:p>
            <a:pPr lvl="1"/>
            <a:r>
              <a:rPr lang="en-US" altLang="en-US"/>
              <a:t>Still at heart a z-buffer: Over-rendering and depth quantization problems</a:t>
            </a:r>
          </a:p>
          <a:p>
            <a:r>
              <a:rPr lang="en-US" altLang="en-US" sz="2000"/>
              <a:t>But, used in high quality rendering tools</a:t>
            </a:r>
          </a:p>
        </p:txBody>
      </p:sp>
      <p:sp>
        <p:nvSpPr>
          <p:cNvPr id="11268" name="Line 4">
            <a:extLst>
              <a:ext uri="{FF2B5EF4-FFF2-40B4-BE49-F238E27FC236}">
                <a16:creationId xmlns:a16="http://schemas.microsoft.com/office/drawing/2014/main" id="{C88932AD-368F-4274-B108-30CD3D626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Line 5">
            <a:extLst>
              <a:ext uri="{FF2B5EF4-FFF2-40B4-BE49-F238E27FC236}">
                <a16:creationId xmlns:a16="http://schemas.microsoft.com/office/drawing/2014/main" id="{04B12541-AB1D-4923-AF92-90AFBEF19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Line 6">
            <a:extLst>
              <a:ext uri="{FF2B5EF4-FFF2-40B4-BE49-F238E27FC236}">
                <a16:creationId xmlns:a16="http://schemas.microsoft.com/office/drawing/2014/main" id="{16078773-6761-49B4-AF7E-956436079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7">
            <a:extLst>
              <a:ext uri="{FF2B5EF4-FFF2-40B4-BE49-F238E27FC236}">
                <a16:creationId xmlns:a16="http://schemas.microsoft.com/office/drawing/2014/main" id="{2F3BA8F2-84FC-4C13-99CE-F2E9735F8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8">
            <a:extLst>
              <a:ext uri="{FF2B5EF4-FFF2-40B4-BE49-F238E27FC236}">
                <a16:creationId xmlns:a16="http://schemas.microsoft.com/office/drawing/2014/main" id="{F9AA2880-B131-486E-B654-B6D269893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590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9">
            <a:extLst>
              <a:ext uri="{FF2B5EF4-FFF2-40B4-BE49-F238E27FC236}">
                <a16:creationId xmlns:a16="http://schemas.microsoft.com/office/drawing/2014/main" id="{45CE80FF-2FFF-4B67-B7C8-C5A4E0E04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59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10">
            <a:extLst>
              <a:ext uri="{FF2B5EF4-FFF2-40B4-BE49-F238E27FC236}">
                <a16:creationId xmlns:a16="http://schemas.microsoft.com/office/drawing/2014/main" id="{185A73A3-C328-4B72-B944-152C8C7A1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11">
            <a:extLst>
              <a:ext uri="{FF2B5EF4-FFF2-40B4-BE49-F238E27FC236}">
                <a16:creationId xmlns:a16="http://schemas.microsoft.com/office/drawing/2014/main" id="{2EF709DD-6AE6-45AB-A324-3BBF78EA3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895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12">
            <a:extLst>
              <a:ext uri="{FF2B5EF4-FFF2-40B4-BE49-F238E27FC236}">
                <a16:creationId xmlns:a16="http://schemas.microsoft.com/office/drawing/2014/main" id="{2C1B2432-05E8-43AE-9BAE-78E80F237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048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3">
            <a:extLst>
              <a:ext uri="{FF2B5EF4-FFF2-40B4-BE49-F238E27FC236}">
                <a16:creationId xmlns:a16="http://schemas.microsoft.com/office/drawing/2014/main" id="{BD7071CA-A098-4E20-99C3-A41C04232A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Text Box 14">
            <a:extLst>
              <a:ext uri="{FF2B5EF4-FFF2-40B4-BE49-F238E27FC236}">
                <a16:creationId xmlns:a16="http://schemas.microsoft.com/office/drawing/2014/main" id="{D591A09A-77C5-42C6-B9E8-C2A0CFFB1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6670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over</a:t>
            </a:r>
          </a:p>
        </p:txBody>
      </p:sp>
      <p:sp>
        <p:nvSpPr>
          <p:cNvPr id="11279" name="Line 15">
            <a:extLst>
              <a:ext uri="{FF2B5EF4-FFF2-40B4-BE49-F238E27FC236}">
                <a16:creationId xmlns:a16="http://schemas.microsoft.com/office/drawing/2014/main" id="{6DFAC728-8E57-4634-BB62-8E639A456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908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16">
            <a:extLst>
              <a:ext uri="{FF2B5EF4-FFF2-40B4-BE49-F238E27FC236}">
                <a16:creationId xmlns:a16="http://schemas.microsoft.com/office/drawing/2014/main" id="{537421BA-EB40-4302-9204-A1FED6674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5908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17">
            <a:extLst>
              <a:ext uri="{FF2B5EF4-FFF2-40B4-BE49-F238E27FC236}">
                <a16:creationId xmlns:a16="http://schemas.microsoft.com/office/drawing/2014/main" id="{8C175B23-23F6-431E-B69E-6E0403A0C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5908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18">
            <a:extLst>
              <a:ext uri="{FF2B5EF4-FFF2-40B4-BE49-F238E27FC236}">
                <a16:creationId xmlns:a16="http://schemas.microsoft.com/office/drawing/2014/main" id="{25ADA6F4-9D32-4829-B93E-8EE45BB8C3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5908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Line 19">
            <a:extLst>
              <a:ext uri="{FF2B5EF4-FFF2-40B4-BE49-F238E27FC236}">
                <a16:creationId xmlns:a16="http://schemas.microsoft.com/office/drawing/2014/main" id="{C510218E-0F49-450C-BAF4-7C9DF91DA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5908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20">
            <a:extLst>
              <a:ext uri="{FF2B5EF4-FFF2-40B4-BE49-F238E27FC236}">
                <a16:creationId xmlns:a16="http://schemas.microsoft.com/office/drawing/2014/main" id="{B0238322-AE02-4938-BDEC-0E5EC032A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90800"/>
            <a:ext cx="60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Line 21">
            <a:extLst>
              <a:ext uri="{FF2B5EF4-FFF2-40B4-BE49-F238E27FC236}">
                <a16:creationId xmlns:a16="http://schemas.microsoft.com/office/drawing/2014/main" id="{95CFE455-5BE7-4622-8D3B-A47C055A6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743200"/>
            <a:ext cx="60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Line 22">
            <a:extLst>
              <a:ext uri="{FF2B5EF4-FFF2-40B4-BE49-F238E27FC236}">
                <a16:creationId xmlns:a16="http://schemas.microsoft.com/office/drawing/2014/main" id="{A4BE3DE5-F2FF-43E3-89BC-452708036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895600"/>
            <a:ext cx="60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Line 23">
            <a:extLst>
              <a:ext uri="{FF2B5EF4-FFF2-40B4-BE49-F238E27FC236}">
                <a16:creationId xmlns:a16="http://schemas.microsoft.com/office/drawing/2014/main" id="{CA019805-CDD5-4AB1-B6B8-6C6B116F3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048000"/>
            <a:ext cx="60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Line 24">
            <a:extLst>
              <a:ext uri="{FF2B5EF4-FFF2-40B4-BE49-F238E27FC236}">
                <a16:creationId xmlns:a16="http://schemas.microsoft.com/office/drawing/2014/main" id="{621F278D-758D-493E-8B5C-6762B7253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200400"/>
            <a:ext cx="60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9" name="Text Box 25">
            <a:extLst>
              <a:ext uri="{FF2B5EF4-FFF2-40B4-BE49-F238E27FC236}">
                <a16:creationId xmlns:a16="http://schemas.microsoft.com/office/drawing/2014/main" id="{C6A16559-D7B2-4A55-81AC-84E513030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667000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=</a:t>
            </a:r>
          </a:p>
        </p:txBody>
      </p:sp>
      <p:sp>
        <p:nvSpPr>
          <p:cNvPr id="11290" name="Rectangle 26">
            <a:extLst>
              <a:ext uri="{FF2B5EF4-FFF2-40B4-BE49-F238E27FC236}">
                <a16:creationId xmlns:a16="http://schemas.microsoft.com/office/drawing/2014/main" id="{4FF180FD-6674-4963-A9A5-8157B70D2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590800"/>
            <a:ext cx="152400" cy="152400"/>
          </a:xfrm>
          <a:prstGeom prst="rect">
            <a:avLst/>
          </a:prstGeom>
          <a:solidFill>
            <a:srgbClr val="F8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291" name="Rectangle 27">
            <a:extLst>
              <a:ext uri="{FF2B5EF4-FFF2-40B4-BE49-F238E27FC236}">
                <a16:creationId xmlns:a16="http://schemas.microsoft.com/office/drawing/2014/main" id="{E87F6251-26D2-47B5-92AB-9BA43E2E3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590800"/>
            <a:ext cx="152400" cy="152400"/>
          </a:xfrm>
          <a:prstGeom prst="rect">
            <a:avLst/>
          </a:prstGeom>
          <a:solidFill>
            <a:srgbClr val="F8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292" name="Rectangle 28">
            <a:extLst>
              <a:ext uri="{FF2B5EF4-FFF2-40B4-BE49-F238E27FC236}">
                <a16:creationId xmlns:a16="http://schemas.microsoft.com/office/drawing/2014/main" id="{19F91377-5775-461A-BE0A-90356CFE9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743200"/>
            <a:ext cx="152400" cy="152400"/>
          </a:xfrm>
          <a:prstGeom prst="rect">
            <a:avLst/>
          </a:prstGeom>
          <a:solidFill>
            <a:srgbClr val="F8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293" name="Rectangle 29">
            <a:extLst>
              <a:ext uri="{FF2B5EF4-FFF2-40B4-BE49-F238E27FC236}">
                <a16:creationId xmlns:a16="http://schemas.microsoft.com/office/drawing/2014/main" id="{1619CB63-AE62-4539-AA8E-3DA91EAE9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152400" cy="152400"/>
          </a:xfrm>
          <a:prstGeom prst="rect">
            <a:avLst/>
          </a:prstGeom>
          <a:solidFill>
            <a:srgbClr val="F8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294" name="Rectangle 30">
            <a:extLst>
              <a:ext uri="{FF2B5EF4-FFF2-40B4-BE49-F238E27FC236}">
                <a16:creationId xmlns:a16="http://schemas.microsoft.com/office/drawing/2014/main" id="{B997E52C-5E43-42A6-AF71-E3A860A01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895600"/>
            <a:ext cx="152400" cy="152400"/>
          </a:xfrm>
          <a:prstGeom prst="rect">
            <a:avLst/>
          </a:prstGeom>
          <a:solidFill>
            <a:srgbClr val="F8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295" name="Rectangle 31">
            <a:extLst>
              <a:ext uri="{FF2B5EF4-FFF2-40B4-BE49-F238E27FC236}">
                <a16:creationId xmlns:a16="http://schemas.microsoft.com/office/drawing/2014/main" id="{83263F2C-4E86-4046-8A22-89DDACC23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590800"/>
            <a:ext cx="152400" cy="152400"/>
          </a:xfrm>
          <a:prstGeom prst="rect">
            <a:avLst/>
          </a:prstGeom>
          <a:solidFill>
            <a:srgbClr val="F8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296" name="Rectangle 32">
            <a:extLst>
              <a:ext uri="{FF2B5EF4-FFF2-40B4-BE49-F238E27FC236}">
                <a16:creationId xmlns:a16="http://schemas.microsoft.com/office/drawing/2014/main" id="{AA17A39B-4E95-48AC-82E9-0DA26EBFD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90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297" name="Rectangle 33">
            <a:extLst>
              <a:ext uri="{FF2B5EF4-FFF2-40B4-BE49-F238E27FC236}">
                <a16:creationId xmlns:a16="http://schemas.microsoft.com/office/drawing/2014/main" id="{14344370-EC69-42A0-A3FD-3D75CD840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90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298" name="Rectangle 34">
            <a:extLst>
              <a:ext uri="{FF2B5EF4-FFF2-40B4-BE49-F238E27FC236}">
                <a16:creationId xmlns:a16="http://schemas.microsoft.com/office/drawing/2014/main" id="{5CFC3460-AC84-47D2-BC05-7F2BB280E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743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299" name="Rectangle 35">
            <a:extLst>
              <a:ext uri="{FF2B5EF4-FFF2-40B4-BE49-F238E27FC236}">
                <a16:creationId xmlns:a16="http://schemas.microsoft.com/office/drawing/2014/main" id="{B28C5EC5-EF4F-4F17-98BA-CD2A853CB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743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300" name="Rectangle 36">
            <a:extLst>
              <a:ext uri="{FF2B5EF4-FFF2-40B4-BE49-F238E27FC236}">
                <a16:creationId xmlns:a16="http://schemas.microsoft.com/office/drawing/2014/main" id="{6B71B49F-9A96-48F2-B84A-7956ABA34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590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301" name="Rectangle 37">
            <a:extLst>
              <a:ext uri="{FF2B5EF4-FFF2-40B4-BE49-F238E27FC236}">
                <a16:creationId xmlns:a16="http://schemas.microsoft.com/office/drawing/2014/main" id="{E072E319-2411-47D3-8968-6BC1A70BF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90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302" name="Rectangle 38">
            <a:extLst>
              <a:ext uri="{FF2B5EF4-FFF2-40B4-BE49-F238E27FC236}">
                <a16:creationId xmlns:a16="http://schemas.microsoft.com/office/drawing/2014/main" id="{57666CFA-F7CE-41F7-97F7-48DE65049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743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303" name="Rectangle 39">
            <a:extLst>
              <a:ext uri="{FF2B5EF4-FFF2-40B4-BE49-F238E27FC236}">
                <a16:creationId xmlns:a16="http://schemas.microsoft.com/office/drawing/2014/main" id="{FFB1BA2C-B167-4744-A875-32551A91D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304" name="Rectangle 40">
            <a:extLst>
              <a:ext uri="{FF2B5EF4-FFF2-40B4-BE49-F238E27FC236}">
                <a16:creationId xmlns:a16="http://schemas.microsoft.com/office/drawing/2014/main" id="{CC269630-3552-4256-8DEE-3AD928194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895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305" name="Rectangle 41">
            <a:extLst>
              <a:ext uri="{FF2B5EF4-FFF2-40B4-BE49-F238E27FC236}">
                <a16:creationId xmlns:a16="http://schemas.microsoft.com/office/drawing/2014/main" id="{9EE161C2-C241-4010-A829-CB01B9D3A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048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1306" name="Rectangle 42">
            <a:extLst>
              <a:ext uri="{FF2B5EF4-FFF2-40B4-BE49-F238E27FC236}">
                <a16:creationId xmlns:a16="http://schemas.microsoft.com/office/drawing/2014/main" id="{A5D06929-99BA-4674-8F08-BA27B2FB3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590800"/>
            <a:ext cx="6096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A0CF9E8-AA0C-4181-9342-69F2771C9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Scan Line Algorithm </a:t>
            </a:r>
            <a:r>
              <a:rPr lang="en-US" altLang="en-US" sz="2000"/>
              <a:t>(Image Precision)</a:t>
            </a:r>
          </a:p>
        </p:txBody>
      </p:sp>
      <p:graphicFrame>
        <p:nvGraphicFramePr>
          <p:cNvPr id="12294" name="Rectangle 3">
            <a:extLst>
              <a:ext uri="{FF2B5EF4-FFF2-40B4-BE49-F238E27FC236}">
                <a16:creationId xmlns:a16="http://schemas.microsoft.com/office/drawing/2014/main" id="{835E8E67-0C17-4931-AE79-2A56A3B93C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0EAAAA044B92419CCAFAFF43A8B20A" ma:contentTypeVersion="4" ma:contentTypeDescription="Create a new document." ma:contentTypeScope="" ma:versionID="78969e3e003e96d822d667a4256a44c5">
  <xsd:schema xmlns:xsd="http://www.w3.org/2001/XMLSchema" xmlns:xs="http://www.w3.org/2001/XMLSchema" xmlns:p="http://schemas.microsoft.com/office/2006/metadata/properties" xmlns:ns2="d75e3ae8-026e-4266-b41a-f86982418271" targetNamespace="http://schemas.microsoft.com/office/2006/metadata/properties" ma:root="true" ma:fieldsID="49eef27d6cc484f05fd2b8740e9728b9" ns2:_="">
    <xsd:import namespace="d75e3ae8-026e-4266-b41a-f869824182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5e3ae8-026e-4266-b41a-f86982418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03ACC5-0426-4E40-98DC-6D5956658C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5e3ae8-026e-4266-b41a-f869824182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68BA32-BEB6-4B33-9FAD-5C7ADA106C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3663</TotalTime>
  <Words>964</Words>
  <Application>Microsoft Office PowerPoint</Application>
  <PresentationFormat>On-screen Show (4:3)</PresentationFormat>
  <Paragraphs>142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Hidden Surface Removal</vt:lpstr>
      <vt:lpstr>Visibility</vt:lpstr>
      <vt:lpstr>Visibility Issues</vt:lpstr>
      <vt:lpstr>The Z-buffer (1) (Image Precision)</vt:lpstr>
      <vt:lpstr>The Z-buffer (2)</vt:lpstr>
      <vt:lpstr>Z-Buffer and Transparency</vt:lpstr>
      <vt:lpstr>The A-buffer (Image Precision)</vt:lpstr>
      <vt:lpstr>The A-buffer (2)</vt:lpstr>
      <vt:lpstr>Scan Line Algorithm (Image Precision)</vt:lpstr>
      <vt:lpstr>Scan Line Algorithm (2)</vt:lpstr>
      <vt:lpstr>Scan Line Algorithm (3)</vt:lpstr>
      <vt:lpstr>Depth Sorting (Object Precision, in view space)</vt:lpstr>
      <vt:lpstr>Depth Sorting (2)</vt:lpstr>
      <vt:lpstr>Depth sorting</vt:lpstr>
      <vt:lpstr>Thank You</vt:lpstr>
    </vt:vector>
  </TitlesOfParts>
  <Company>University of Wisconsin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Antialiasing, Hidden Surface Removal</dc:title>
  <dc:subject>CS 559, Computer Graphics</dc:subject>
  <dc:creator>Stephen Chenney</dc:creator>
  <cp:lastModifiedBy>Indra Prasad Chaulagain</cp:lastModifiedBy>
  <cp:revision>401</cp:revision>
  <dcterms:created xsi:type="dcterms:W3CDTF">2001-01-25T03:21:26Z</dcterms:created>
  <dcterms:modified xsi:type="dcterms:W3CDTF">2021-10-05T04:56:51Z</dcterms:modified>
</cp:coreProperties>
</file>