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8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8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4CEF-80A7-4371-A3DD-7CD3F21FFA9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59F1A0-84F1-4E2D-9DAA-6ACE134A3B27}">
      <dgm:prSet/>
      <dgm:spPr/>
      <dgm:t>
        <a:bodyPr/>
        <a:lstStyle/>
        <a:p>
          <a:r>
            <a:rPr lang="en-IN"/>
            <a:t>1. Parse inputs.</a:t>
          </a:r>
          <a:endParaRPr lang="en-US"/>
        </a:p>
      </dgm:t>
    </dgm:pt>
    <dgm:pt modelId="{7B7F85A0-477B-4F0D-B2DA-5A0C7CE78D9D}" type="parTrans" cxnId="{74BBC4B3-50FD-4199-8637-F08F6D4DE95A}">
      <dgm:prSet/>
      <dgm:spPr/>
      <dgm:t>
        <a:bodyPr/>
        <a:lstStyle/>
        <a:p>
          <a:endParaRPr lang="en-US"/>
        </a:p>
      </dgm:t>
    </dgm:pt>
    <dgm:pt modelId="{B4E9CF18-143F-4A65-A931-0B9929E57041}" type="sibTrans" cxnId="{74BBC4B3-50FD-4199-8637-F08F6D4DE95A}">
      <dgm:prSet/>
      <dgm:spPr/>
      <dgm:t>
        <a:bodyPr/>
        <a:lstStyle/>
        <a:p>
          <a:endParaRPr lang="en-US"/>
        </a:p>
      </dgm:t>
    </dgm:pt>
    <dgm:pt modelId="{3C6030E4-9825-47CB-B978-C80EA12C206E}">
      <dgm:prSet/>
      <dgm:spPr/>
      <dgm:t>
        <a:bodyPr/>
        <a:lstStyle/>
        <a:p>
          <a:r>
            <a:rPr lang="en-IN"/>
            <a:t>2. Open and validate datasets.</a:t>
          </a:r>
          <a:endParaRPr lang="en-US"/>
        </a:p>
      </dgm:t>
    </dgm:pt>
    <dgm:pt modelId="{0460DD89-C237-4523-AA4C-81A7E37ABB7B}" type="parTrans" cxnId="{8D62157F-4220-4E9A-9379-494DA78F6C9B}">
      <dgm:prSet/>
      <dgm:spPr/>
      <dgm:t>
        <a:bodyPr/>
        <a:lstStyle/>
        <a:p>
          <a:endParaRPr lang="en-US"/>
        </a:p>
      </dgm:t>
    </dgm:pt>
    <dgm:pt modelId="{0DE4A155-F68E-4F3C-B180-517FE5738522}" type="sibTrans" cxnId="{8D62157F-4220-4E9A-9379-494DA78F6C9B}">
      <dgm:prSet/>
      <dgm:spPr/>
      <dgm:t>
        <a:bodyPr/>
        <a:lstStyle/>
        <a:p>
          <a:endParaRPr lang="en-US"/>
        </a:p>
      </dgm:t>
    </dgm:pt>
    <dgm:pt modelId="{6F2A990C-2E0C-4F8B-A9AA-ED345F3662C4}">
      <dgm:prSet/>
      <dgm:spPr/>
      <dgm:t>
        <a:bodyPr/>
        <a:lstStyle/>
        <a:p>
          <a:r>
            <a:rPr lang="en-IN"/>
            <a:t>3. Resample multispectral data to match panchromatic resolution.</a:t>
          </a:r>
          <a:endParaRPr lang="en-US"/>
        </a:p>
      </dgm:t>
    </dgm:pt>
    <dgm:pt modelId="{88CBA803-4036-4F18-8D7C-6BAF993A3964}" type="parTrans" cxnId="{921999B5-FCA4-4944-8610-CAF568313AEE}">
      <dgm:prSet/>
      <dgm:spPr/>
      <dgm:t>
        <a:bodyPr/>
        <a:lstStyle/>
        <a:p>
          <a:endParaRPr lang="en-US"/>
        </a:p>
      </dgm:t>
    </dgm:pt>
    <dgm:pt modelId="{6C280C89-A586-4144-8B72-48277F123E21}" type="sibTrans" cxnId="{921999B5-FCA4-4944-8610-CAF568313AEE}">
      <dgm:prSet/>
      <dgm:spPr/>
      <dgm:t>
        <a:bodyPr/>
        <a:lstStyle/>
        <a:p>
          <a:endParaRPr lang="en-US"/>
        </a:p>
      </dgm:t>
    </dgm:pt>
    <dgm:pt modelId="{08D26253-9BC4-400F-9CC6-6D161A936B63}">
      <dgm:prSet/>
      <dgm:spPr/>
      <dgm:t>
        <a:bodyPr/>
        <a:lstStyle/>
        <a:p>
          <a:r>
            <a:rPr lang="en-IN"/>
            <a:t>4. Apply PCA pansharpening.</a:t>
          </a:r>
          <a:endParaRPr lang="en-US"/>
        </a:p>
      </dgm:t>
    </dgm:pt>
    <dgm:pt modelId="{BC10E20A-7FB6-4E34-B158-0D8672B1E4B9}" type="parTrans" cxnId="{F8758361-EEB3-471E-970C-26D3F98182F2}">
      <dgm:prSet/>
      <dgm:spPr/>
      <dgm:t>
        <a:bodyPr/>
        <a:lstStyle/>
        <a:p>
          <a:endParaRPr lang="en-US"/>
        </a:p>
      </dgm:t>
    </dgm:pt>
    <dgm:pt modelId="{E7E19A5A-BB60-4B08-89CB-6462DE2B48CF}" type="sibTrans" cxnId="{F8758361-EEB3-471E-970C-26D3F98182F2}">
      <dgm:prSet/>
      <dgm:spPr/>
      <dgm:t>
        <a:bodyPr/>
        <a:lstStyle/>
        <a:p>
          <a:endParaRPr lang="en-US"/>
        </a:p>
      </dgm:t>
    </dgm:pt>
    <dgm:pt modelId="{67D9281C-5C9E-4729-8C4C-11EAF6D7D403}">
      <dgm:prSet/>
      <dgm:spPr/>
      <dgm:t>
        <a:bodyPr/>
        <a:lstStyle/>
        <a:p>
          <a:r>
            <a:rPr lang="en-IN"/>
            <a:t>5. Save enhanced output.</a:t>
          </a:r>
          <a:endParaRPr lang="en-US"/>
        </a:p>
      </dgm:t>
    </dgm:pt>
    <dgm:pt modelId="{6AB5F562-DE03-4532-9212-6679607532D6}" type="parTrans" cxnId="{C9FB808B-9DB5-4F72-93B1-F4A7C4EC97CB}">
      <dgm:prSet/>
      <dgm:spPr/>
      <dgm:t>
        <a:bodyPr/>
        <a:lstStyle/>
        <a:p>
          <a:endParaRPr lang="en-US"/>
        </a:p>
      </dgm:t>
    </dgm:pt>
    <dgm:pt modelId="{FEEE1A54-6766-49F0-9C24-25DC2F9BD4ED}" type="sibTrans" cxnId="{C9FB808B-9DB5-4F72-93B1-F4A7C4EC97CB}">
      <dgm:prSet/>
      <dgm:spPr/>
      <dgm:t>
        <a:bodyPr/>
        <a:lstStyle/>
        <a:p>
          <a:endParaRPr lang="en-US"/>
        </a:p>
      </dgm:t>
    </dgm:pt>
    <dgm:pt modelId="{BABF0C17-D093-4D11-9D23-F703CFDFE6AA}" type="pres">
      <dgm:prSet presAssocID="{C6394CEF-80A7-4371-A3DD-7CD3F21FFA91}" presName="Name0" presStyleCnt="0">
        <dgm:presLayoutVars>
          <dgm:dir/>
          <dgm:resizeHandles val="exact"/>
        </dgm:presLayoutVars>
      </dgm:prSet>
      <dgm:spPr/>
    </dgm:pt>
    <dgm:pt modelId="{D9C5BE83-5A61-45C1-B1A3-A5F00E2B319A}" type="pres">
      <dgm:prSet presAssocID="{DC59F1A0-84F1-4E2D-9DAA-6ACE134A3B27}" presName="node" presStyleLbl="node1" presStyleIdx="0" presStyleCnt="5">
        <dgm:presLayoutVars>
          <dgm:bulletEnabled val="1"/>
        </dgm:presLayoutVars>
      </dgm:prSet>
      <dgm:spPr/>
    </dgm:pt>
    <dgm:pt modelId="{AA08E94A-5CA0-4A26-9CE2-7C5DFBAF52FD}" type="pres">
      <dgm:prSet presAssocID="{B4E9CF18-143F-4A65-A931-0B9929E57041}" presName="sibTrans" presStyleLbl="sibTrans1D1" presStyleIdx="0" presStyleCnt="4"/>
      <dgm:spPr/>
    </dgm:pt>
    <dgm:pt modelId="{A9E7A831-1FAF-4978-A972-4DD2532BB592}" type="pres">
      <dgm:prSet presAssocID="{B4E9CF18-143F-4A65-A931-0B9929E57041}" presName="connectorText" presStyleLbl="sibTrans1D1" presStyleIdx="0" presStyleCnt="4"/>
      <dgm:spPr/>
    </dgm:pt>
    <dgm:pt modelId="{A7DB33B9-6D68-44E6-A7AD-BC79D8B695AC}" type="pres">
      <dgm:prSet presAssocID="{3C6030E4-9825-47CB-B978-C80EA12C206E}" presName="node" presStyleLbl="node1" presStyleIdx="1" presStyleCnt="5">
        <dgm:presLayoutVars>
          <dgm:bulletEnabled val="1"/>
        </dgm:presLayoutVars>
      </dgm:prSet>
      <dgm:spPr/>
    </dgm:pt>
    <dgm:pt modelId="{3E3AEA7C-1E39-4DA2-90A8-7DCED9D23573}" type="pres">
      <dgm:prSet presAssocID="{0DE4A155-F68E-4F3C-B180-517FE5738522}" presName="sibTrans" presStyleLbl="sibTrans1D1" presStyleIdx="1" presStyleCnt="4"/>
      <dgm:spPr/>
    </dgm:pt>
    <dgm:pt modelId="{94745DE3-26F8-4E46-B370-AF9EB70117AA}" type="pres">
      <dgm:prSet presAssocID="{0DE4A155-F68E-4F3C-B180-517FE5738522}" presName="connectorText" presStyleLbl="sibTrans1D1" presStyleIdx="1" presStyleCnt="4"/>
      <dgm:spPr/>
    </dgm:pt>
    <dgm:pt modelId="{ED4AF6A7-55C8-49FA-8AAA-B3CF586ED3F4}" type="pres">
      <dgm:prSet presAssocID="{6F2A990C-2E0C-4F8B-A9AA-ED345F3662C4}" presName="node" presStyleLbl="node1" presStyleIdx="2" presStyleCnt="5">
        <dgm:presLayoutVars>
          <dgm:bulletEnabled val="1"/>
        </dgm:presLayoutVars>
      </dgm:prSet>
      <dgm:spPr/>
    </dgm:pt>
    <dgm:pt modelId="{690B0998-EF48-4FB3-9411-9B003E6FD67B}" type="pres">
      <dgm:prSet presAssocID="{6C280C89-A586-4144-8B72-48277F123E21}" presName="sibTrans" presStyleLbl="sibTrans1D1" presStyleIdx="2" presStyleCnt="4"/>
      <dgm:spPr/>
    </dgm:pt>
    <dgm:pt modelId="{0B701E29-E6F6-41CC-A27B-1A5DF701508F}" type="pres">
      <dgm:prSet presAssocID="{6C280C89-A586-4144-8B72-48277F123E21}" presName="connectorText" presStyleLbl="sibTrans1D1" presStyleIdx="2" presStyleCnt="4"/>
      <dgm:spPr/>
    </dgm:pt>
    <dgm:pt modelId="{C828CD95-8C08-421C-B77E-9D231715E614}" type="pres">
      <dgm:prSet presAssocID="{08D26253-9BC4-400F-9CC6-6D161A936B63}" presName="node" presStyleLbl="node1" presStyleIdx="3" presStyleCnt="5">
        <dgm:presLayoutVars>
          <dgm:bulletEnabled val="1"/>
        </dgm:presLayoutVars>
      </dgm:prSet>
      <dgm:spPr/>
    </dgm:pt>
    <dgm:pt modelId="{1F6F80B7-19AC-4B1E-8378-EB01DBE4B47D}" type="pres">
      <dgm:prSet presAssocID="{E7E19A5A-BB60-4B08-89CB-6462DE2B48CF}" presName="sibTrans" presStyleLbl="sibTrans1D1" presStyleIdx="3" presStyleCnt="4"/>
      <dgm:spPr/>
    </dgm:pt>
    <dgm:pt modelId="{90B98383-B2BF-43A3-AC52-5789D2E1CAD0}" type="pres">
      <dgm:prSet presAssocID="{E7E19A5A-BB60-4B08-89CB-6462DE2B48CF}" presName="connectorText" presStyleLbl="sibTrans1D1" presStyleIdx="3" presStyleCnt="4"/>
      <dgm:spPr/>
    </dgm:pt>
    <dgm:pt modelId="{E9F69FDA-AA63-407F-A7C7-5674B95671D5}" type="pres">
      <dgm:prSet presAssocID="{67D9281C-5C9E-4729-8C4C-11EAF6D7D403}" presName="node" presStyleLbl="node1" presStyleIdx="4" presStyleCnt="5">
        <dgm:presLayoutVars>
          <dgm:bulletEnabled val="1"/>
        </dgm:presLayoutVars>
      </dgm:prSet>
      <dgm:spPr/>
    </dgm:pt>
  </dgm:ptLst>
  <dgm:cxnLst>
    <dgm:cxn modelId="{03A96F17-5076-4D01-A85C-E220A5B7E969}" type="presOf" srcId="{E7E19A5A-BB60-4B08-89CB-6462DE2B48CF}" destId="{90B98383-B2BF-43A3-AC52-5789D2E1CAD0}" srcOrd="1" destOrd="0" presId="urn:microsoft.com/office/officeart/2016/7/layout/RepeatingBendingProcessNew"/>
    <dgm:cxn modelId="{6D841E21-2DEC-4B99-BED9-4696279607E4}" type="presOf" srcId="{6C280C89-A586-4144-8B72-48277F123E21}" destId="{690B0998-EF48-4FB3-9411-9B003E6FD67B}" srcOrd="0" destOrd="0" presId="urn:microsoft.com/office/officeart/2016/7/layout/RepeatingBendingProcessNew"/>
    <dgm:cxn modelId="{49723024-44BC-49F5-8ABE-369610EEA6A3}" type="presOf" srcId="{C6394CEF-80A7-4371-A3DD-7CD3F21FFA91}" destId="{BABF0C17-D093-4D11-9D23-F703CFDFE6AA}" srcOrd="0" destOrd="0" presId="urn:microsoft.com/office/officeart/2016/7/layout/RepeatingBendingProcessNew"/>
    <dgm:cxn modelId="{66C6C537-588D-422F-B2A7-0D187284C483}" type="presOf" srcId="{B4E9CF18-143F-4A65-A931-0B9929E57041}" destId="{A9E7A831-1FAF-4978-A972-4DD2532BB592}" srcOrd="1" destOrd="0" presId="urn:microsoft.com/office/officeart/2016/7/layout/RepeatingBendingProcessNew"/>
    <dgm:cxn modelId="{62D10838-848A-40E6-8B4F-7C7001585B7C}" type="presOf" srcId="{67D9281C-5C9E-4729-8C4C-11EAF6D7D403}" destId="{E9F69FDA-AA63-407F-A7C7-5674B95671D5}" srcOrd="0" destOrd="0" presId="urn:microsoft.com/office/officeart/2016/7/layout/RepeatingBendingProcessNew"/>
    <dgm:cxn modelId="{F8758361-EEB3-471E-970C-26D3F98182F2}" srcId="{C6394CEF-80A7-4371-A3DD-7CD3F21FFA91}" destId="{08D26253-9BC4-400F-9CC6-6D161A936B63}" srcOrd="3" destOrd="0" parTransId="{BC10E20A-7FB6-4E34-B158-0D8672B1E4B9}" sibTransId="{E7E19A5A-BB60-4B08-89CB-6462DE2B48CF}"/>
    <dgm:cxn modelId="{2C029963-D2D6-4697-A797-29F8E24D732A}" type="presOf" srcId="{6C280C89-A586-4144-8B72-48277F123E21}" destId="{0B701E29-E6F6-41CC-A27B-1A5DF701508F}" srcOrd="1" destOrd="0" presId="urn:microsoft.com/office/officeart/2016/7/layout/RepeatingBendingProcessNew"/>
    <dgm:cxn modelId="{8D62157F-4220-4E9A-9379-494DA78F6C9B}" srcId="{C6394CEF-80A7-4371-A3DD-7CD3F21FFA91}" destId="{3C6030E4-9825-47CB-B978-C80EA12C206E}" srcOrd="1" destOrd="0" parTransId="{0460DD89-C237-4523-AA4C-81A7E37ABB7B}" sibTransId="{0DE4A155-F68E-4F3C-B180-517FE5738522}"/>
    <dgm:cxn modelId="{C9FB808B-9DB5-4F72-93B1-F4A7C4EC97CB}" srcId="{C6394CEF-80A7-4371-A3DD-7CD3F21FFA91}" destId="{67D9281C-5C9E-4729-8C4C-11EAF6D7D403}" srcOrd="4" destOrd="0" parTransId="{6AB5F562-DE03-4532-9212-6679607532D6}" sibTransId="{FEEE1A54-6766-49F0-9C24-25DC2F9BD4ED}"/>
    <dgm:cxn modelId="{8653518E-B071-44E7-A8FB-88B017BED460}" type="presOf" srcId="{B4E9CF18-143F-4A65-A931-0B9929E57041}" destId="{AA08E94A-5CA0-4A26-9CE2-7C5DFBAF52FD}" srcOrd="0" destOrd="0" presId="urn:microsoft.com/office/officeart/2016/7/layout/RepeatingBendingProcessNew"/>
    <dgm:cxn modelId="{EE387DA4-6AF0-45ED-92A0-2F12EE8A762E}" type="presOf" srcId="{0DE4A155-F68E-4F3C-B180-517FE5738522}" destId="{94745DE3-26F8-4E46-B370-AF9EB70117AA}" srcOrd="1" destOrd="0" presId="urn:microsoft.com/office/officeart/2016/7/layout/RepeatingBendingProcessNew"/>
    <dgm:cxn modelId="{3676FDB2-6606-479B-B6C8-C89F323744D4}" type="presOf" srcId="{DC59F1A0-84F1-4E2D-9DAA-6ACE134A3B27}" destId="{D9C5BE83-5A61-45C1-B1A3-A5F00E2B319A}" srcOrd="0" destOrd="0" presId="urn:microsoft.com/office/officeart/2016/7/layout/RepeatingBendingProcessNew"/>
    <dgm:cxn modelId="{74BBC4B3-50FD-4199-8637-F08F6D4DE95A}" srcId="{C6394CEF-80A7-4371-A3DD-7CD3F21FFA91}" destId="{DC59F1A0-84F1-4E2D-9DAA-6ACE134A3B27}" srcOrd="0" destOrd="0" parTransId="{7B7F85A0-477B-4F0D-B2DA-5A0C7CE78D9D}" sibTransId="{B4E9CF18-143F-4A65-A931-0B9929E57041}"/>
    <dgm:cxn modelId="{921999B5-FCA4-4944-8610-CAF568313AEE}" srcId="{C6394CEF-80A7-4371-A3DD-7CD3F21FFA91}" destId="{6F2A990C-2E0C-4F8B-A9AA-ED345F3662C4}" srcOrd="2" destOrd="0" parTransId="{88CBA803-4036-4F18-8D7C-6BAF993A3964}" sibTransId="{6C280C89-A586-4144-8B72-48277F123E21}"/>
    <dgm:cxn modelId="{66E7C5B9-BA08-45D4-9C93-9A21F109F84F}" type="presOf" srcId="{6F2A990C-2E0C-4F8B-A9AA-ED345F3662C4}" destId="{ED4AF6A7-55C8-49FA-8AAA-B3CF586ED3F4}" srcOrd="0" destOrd="0" presId="urn:microsoft.com/office/officeart/2016/7/layout/RepeatingBendingProcessNew"/>
    <dgm:cxn modelId="{389BC9C5-A85A-4165-B8F9-ACB6A3FFE65F}" type="presOf" srcId="{3C6030E4-9825-47CB-B978-C80EA12C206E}" destId="{A7DB33B9-6D68-44E6-A7AD-BC79D8B695AC}" srcOrd="0" destOrd="0" presId="urn:microsoft.com/office/officeart/2016/7/layout/RepeatingBendingProcessNew"/>
    <dgm:cxn modelId="{EE0861CD-1D76-45F1-9748-98D3A09B0AEF}" type="presOf" srcId="{0DE4A155-F68E-4F3C-B180-517FE5738522}" destId="{3E3AEA7C-1E39-4DA2-90A8-7DCED9D23573}" srcOrd="0" destOrd="0" presId="urn:microsoft.com/office/officeart/2016/7/layout/RepeatingBendingProcessNew"/>
    <dgm:cxn modelId="{039992E4-499B-453D-9AC8-746B3BB976BE}" type="presOf" srcId="{E7E19A5A-BB60-4B08-89CB-6462DE2B48CF}" destId="{1F6F80B7-19AC-4B1E-8378-EB01DBE4B47D}" srcOrd="0" destOrd="0" presId="urn:microsoft.com/office/officeart/2016/7/layout/RepeatingBendingProcessNew"/>
    <dgm:cxn modelId="{37345FE7-C839-4BFA-9746-23A9824BE176}" type="presOf" srcId="{08D26253-9BC4-400F-9CC6-6D161A936B63}" destId="{C828CD95-8C08-421C-B77E-9D231715E614}" srcOrd="0" destOrd="0" presId="urn:microsoft.com/office/officeart/2016/7/layout/RepeatingBendingProcessNew"/>
    <dgm:cxn modelId="{EC0A387C-A87D-46E2-BD38-E581772A6F7C}" type="presParOf" srcId="{BABF0C17-D093-4D11-9D23-F703CFDFE6AA}" destId="{D9C5BE83-5A61-45C1-B1A3-A5F00E2B319A}" srcOrd="0" destOrd="0" presId="urn:microsoft.com/office/officeart/2016/7/layout/RepeatingBendingProcessNew"/>
    <dgm:cxn modelId="{01840176-5BF9-453F-A930-146448E316E5}" type="presParOf" srcId="{BABF0C17-D093-4D11-9D23-F703CFDFE6AA}" destId="{AA08E94A-5CA0-4A26-9CE2-7C5DFBAF52FD}" srcOrd="1" destOrd="0" presId="urn:microsoft.com/office/officeart/2016/7/layout/RepeatingBendingProcessNew"/>
    <dgm:cxn modelId="{22E8A178-532F-4B40-A9F1-2C36EDCDF19F}" type="presParOf" srcId="{AA08E94A-5CA0-4A26-9CE2-7C5DFBAF52FD}" destId="{A9E7A831-1FAF-4978-A972-4DD2532BB592}" srcOrd="0" destOrd="0" presId="urn:microsoft.com/office/officeart/2016/7/layout/RepeatingBendingProcessNew"/>
    <dgm:cxn modelId="{CCF02B28-4F59-49BB-8F0E-AC62106C4B0C}" type="presParOf" srcId="{BABF0C17-D093-4D11-9D23-F703CFDFE6AA}" destId="{A7DB33B9-6D68-44E6-A7AD-BC79D8B695AC}" srcOrd="2" destOrd="0" presId="urn:microsoft.com/office/officeart/2016/7/layout/RepeatingBendingProcessNew"/>
    <dgm:cxn modelId="{01C81E75-DB16-4C37-8261-94FA34769AAB}" type="presParOf" srcId="{BABF0C17-D093-4D11-9D23-F703CFDFE6AA}" destId="{3E3AEA7C-1E39-4DA2-90A8-7DCED9D23573}" srcOrd="3" destOrd="0" presId="urn:microsoft.com/office/officeart/2016/7/layout/RepeatingBendingProcessNew"/>
    <dgm:cxn modelId="{4E800ACE-5284-4E2B-A696-9E8B2AF7DD6B}" type="presParOf" srcId="{3E3AEA7C-1E39-4DA2-90A8-7DCED9D23573}" destId="{94745DE3-26F8-4E46-B370-AF9EB70117AA}" srcOrd="0" destOrd="0" presId="urn:microsoft.com/office/officeart/2016/7/layout/RepeatingBendingProcessNew"/>
    <dgm:cxn modelId="{D79B6253-1619-4FF0-AB21-641ADC30AFCF}" type="presParOf" srcId="{BABF0C17-D093-4D11-9D23-F703CFDFE6AA}" destId="{ED4AF6A7-55C8-49FA-8AAA-B3CF586ED3F4}" srcOrd="4" destOrd="0" presId="urn:microsoft.com/office/officeart/2016/7/layout/RepeatingBendingProcessNew"/>
    <dgm:cxn modelId="{0B07DA7A-BF3A-455B-A060-26FBA319263A}" type="presParOf" srcId="{BABF0C17-D093-4D11-9D23-F703CFDFE6AA}" destId="{690B0998-EF48-4FB3-9411-9B003E6FD67B}" srcOrd="5" destOrd="0" presId="urn:microsoft.com/office/officeart/2016/7/layout/RepeatingBendingProcessNew"/>
    <dgm:cxn modelId="{4A071329-16BA-4473-90E6-BFCD9E5F2195}" type="presParOf" srcId="{690B0998-EF48-4FB3-9411-9B003E6FD67B}" destId="{0B701E29-E6F6-41CC-A27B-1A5DF701508F}" srcOrd="0" destOrd="0" presId="urn:microsoft.com/office/officeart/2016/7/layout/RepeatingBendingProcessNew"/>
    <dgm:cxn modelId="{131B80E7-F4EF-4D73-AF4E-D94225D7564C}" type="presParOf" srcId="{BABF0C17-D093-4D11-9D23-F703CFDFE6AA}" destId="{C828CD95-8C08-421C-B77E-9D231715E614}" srcOrd="6" destOrd="0" presId="urn:microsoft.com/office/officeart/2016/7/layout/RepeatingBendingProcessNew"/>
    <dgm:cxn modelId="{999060DF-D349-4B85-859F-E9AA2233B3BE}" type="presParOf" srcId="{BABF0C17-D093-4D11-9D23-F703CFDFE6AA}" destId="{1F6F80B7-19AC-4B1E-8378-EB01DBE4B47D}" srcOrd="7" destOrd="0" presId="urn:microsoft.com/office/officeart/2016/7/layout/RepeatingBendingProcessNew"/>
    <dgm:cxn modelId="{2A806E38-9C4E-403C-8854-098031D7DB27}" type="presParOf" srcId="{1F6F80B7-19AC-4B1E-8378-EB01DBE4B47D}" destId="{90B98383-B2BF-43A3-AC52-5789D2E1CAD0}" srcOrd="0" destOrd="0" presId="urn:microsoft.com/office/officeart/2016/7/layout/RepeatingBendingProcessNew"/>
    <dgm:cxn modelId="{F6F1EA68-42A9-44E4-8539-350CBECDA132}" type="presParOf" srcId="{BABF0C17-D093-4D11-9D23-F703CFDFE6AA}" destId="{E9F69FDA-AA63-407F-A7C7-5674B95671D5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58C168-16F9-4862-A1AB-E0C1CD811A3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6F63DE-B64F-4415-A071-AC1B776ABE18}">
      <dgm:prSet/>
      <dgm:spPr/>
      <dgm:t>
        <a:bodyPr/>
        <a:lstStyle/>
        <a:p>
          <a:r>
            <a:rPr lang="en-US"/>
            <a:t>1. Perform PCA Algorithm.</a:t>
          </a:r>
        </a:p>
      </dgm:t>
    </dgm:pt>
    <dgm:pt modelId="{3C1772C7-10BC-42E4-9E95-FDD39ED9BF6D}" type="parTrans" cxnId="{60C68329-C3E9-416D-B72B-F35B7149F28C}">
      <dgm:prSet/>
      <dgm:spPr/>
      <dgm:t>
        <a:bodyPr/>
        <a:lstStyle/>
        <a:p>
          <a:endParaRPr lang="en-US"/>
        </a:p>
      </dgm:t>
    </dgm:pt>
    <dgm:pt modelId="{19AA7231-468A-4E30-9790-9E4752916856}" type="sibTrans" cxnId="{60C68329-C3E9-416D-B72B-F35B7149F28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75521CD-577B-4184-8142-C4D16FBB8E77}">
      <dgm:prSet/>
      <dgm:spPr/>
      <dgm:t>
        <a:bodyPr/>
        <a:lstStyle/>
        <a:p>
          <a:r>
            <a:rPr lang="en-US"/>
            <a:t>2. Replace the first principal component with panchromatic intensity data.</a:t>
          </a:r>
        </a:p>
      </dgm:t>
    </dgm:pt>
    <dgm:pt modelId="{71AE44CC-1E6C-4F38-928B-209A00076983}" type="parTrans" cxnId="{80A8BEB3-34D2-4F7F-BA60-A9965313A954}">
      <dgm:prSet/>
      <dgm:spPr/>
      <dgm:t>
        <a:bodyPr/>
        <a:lstStyle/>
        <a:p>
          <a:endParaRPr lang="en-US"/>
        </a:p>
      </dgm:t>
    </dgm:pt>
    <dgm:pt modelId="{BFE5C201-71A8-45C4-A92B-6E91D0F80C34}" type="sibTrans" cxnId="{80A8BEB3-34D2-4F7F-BA60-A9965313A95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51443AB-4F54-4BC8-B133-2599CAF6C9AC}">
      <dgm:prSet/>
      <dgm:spPr/>
      <dgm:t>
        <a:bodyPr/>
        <a:lstStyle/>
        <a:p>
          <a:r>
            <a:rPr lang="en-US"/>
            <a:t>3. Reconstruct multispectral data using modified PCA components.</a:t>
          </a:r>
        </a:p>
      </dgm:t>
    </dgm:pt>
    <dgm:pt modelId="{2EFD2D37-6D7B-491E-A876-2F4B905A7868}" type="parTrans" cxnId="{335FA082-D635-4A11-AA83-C41A1F84C197}">
      <dgm:prSet/>
      <dgm:spPr/>
      <dgm:t>
        <a:bodyPr/>
        <a:lstStyle/>
        <a:p>
          <a:endParaRPr lang="en-US"/>
        </a:p>
      </dgm:t>
    </dgm:pt>
    <dgm:pt modelId="{693C04DF-CD23-4B50-9DE9-CB8AFC05D7CB}" type="sibTrans" cxnId="{335FA082-D635-4A11-AA83-C41A1F84C19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EEF5F42-3278-44D4-89BD-068A841098DA}" type="pres">
      <dgm:prSet presAssocID="{3A58C168-16F9-4862-A1AB-E0C1CD811A3E}" presName="Name0" presStyleCnt="0">
        <dgm:presLayoutVars>
          <dgm:animLvl val="lvl"/>
          <dgm:resizeHandles val="exact"/>
        </dgm:presLayoutVars>
      </dgm:prSet>
      <dgm:spPr/>
    </dgm:pt>
    <dgm:pt modelId="{8FF8D23B-E320-4A6E-8B0A-D2BEC3A4F8E6}" type="pres">
      <dgm:prSet presAssocID="{C46F63DE-B64F-4415-A071-AC1B776ABE18}" presName="compositeNode" presStyleCnt="0">
        <dgm:presLayoutVars>
          <dgm:bulletEnabled val="1"/>
        </dgm:presLayoutVars>
      </dgm:prSet>
      <dgm:spPr/>
    </dgm:pt>
    <dgm:pt modelId="{87ED34C9-BEC7-49CA-BED1-F1FF4542EB25}" type="pres">
      <dgm:prSet presAssocID="{C46F63DE-B64F-4415-A071-AC1B776ABE18}" presName="bgRect" presStyleLbl="bgAccFollowNode1" presStyleIdx="0" presStyleCnt="3"/>
      <dgm:spPr/>
    </dgm:pt>
    <dgm:pt modelId="{58E4C837-127F-43AC-9587-B8BD3E2165B5}" type="pres">
      <dgm:prSet presAssocID="{19AA7231-468A-4E30-9790-9E475291685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140CF40-68E8-4EF2-A89D-058839320447}" type="pres">
      <dgm:prSet presAssocID="{C46F63DE-B64F-4415-A071-AC1B776ABE18}" presName="bottomLine" presStyleLbl="alignNode1" presStyleIdx="1" presStyleCnt="6">
        <dgm:presLayoutVars/>
      </dgm:prSet>
      <dgm:spPr/>
    </dgm:pt>
    <dgm:pt modelId="{5E1704D6-F991-41FB-87FF-827E5BB254C4}" type="pres">
      <dgm:prSet presAssocID="{C46F63DE-B64F-4415-A071-AC1B776ABE18}" presName="nodeText" presStyleLbl="bgAccFollowNode1" presStyleIdx="0" presStyleCnt="3">
        <dgm:presLayoutVars>
          <dgm:bulletEnabled val="1"/>
        </dgm:presLayoutVars>
      </dgm:prSet>
      <dgm:spPr/>
    </dgm:pt>
    <dgm:pt modelId="{F6101A29-5519-42E0-98DB-A351C29F3990}" type="pres">
      <dgm:prSet presAssocID="{19AA7231-468A-4E30-9790-9E4752916856}" presName="sibTrans" presStyleCnt="0"/>
      <dgm:spPr/>
    </dgm:pt>
    <dgm:pt modelId="{8552D362-18EA-4B8A-B1D4-20AECBBF35D7}" type="pres">
      <dgm:prSet presAssocID="{C75521CD-577B-4184-8142-C4D16FBB8E77}" presName="compositeNode" presStyleCnt="0">
        <dgm:presLayoutVars>
          <dgm:bulletEnabled val="1"/>
        </dgm:presLayoutVars>
      </dgm:prSet>
      <dgm:spPr/>
    </dgm:pt>
    <dgm:pt modelId="{A88F9C74-5510-48C8-AB12-BD7B20B615B7}" type="pres">
      <dgm:prSet presAssocID="{C75521CD-577B-4184-8142-C4D16FBB8E77}" presName="bgRect" presStyleLbl="bgAccFollowNode1" presStyleIdx="1" presStyleCnt="3"/>
      <dgm:spPr/>
    </dgm:pt>
    <dgm:pt modelId="{B6BA643F-40B9-4207-8D01-544D39B21747}" type="pres">
      <dgm:prSet presAssocID="{BFE5C201-71A8-45C4-A92B-6E91D0F80C3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AFFE6DA-CCCA-424F-8C63-9C11806B7070}" type="pres">
      <dgm:prSet presAssocID="{C75521CD-577B-4184-8142-C4D16FBB8E77}" presName="bottomLine" presStyleLbl="alignNode1" presStyleIdx="3" presStyleCnt="6">
        <dgm:presLayoutVars/>
      </dgm:prSet>
      <dgm:spPr/>
    </dgm:pt>
    <dgm:pt modelId="{045EAE56-8CFF-45E6-B7BF-997BC0B973E1}" type="pres">
      <dgm:prSet presAssocID="{C75521CD-577B-4184-8142-C4D16FBB8E77}" presName="nodeText" presStyleLbl="bgAccFollowNode1" presStyleIdx="1" presStyleCnt="3">
        <dgm:presLayoutVars>
          <dgm:bulletEnabled val="1"/>
        </dgm:presLayoutVars>
      </dgm:prSet>
      <dgm:spPr/>
    </dgm:pt>
    <dgm:pt modelId="{182C4A2E-F294-4CFF-948C-125E76C5C38F}" type="pres">
      <dgm:prSet presAssocID="{BFE5C201-71A8-45C4-A92B-6E91D0F80C34}" presName="sibTrans" presStyleCnt="0"/>
      <dgm:spPr/>
    </dgm:pt>
    <dgm:pt modelId="{378F8C5E-CDF1-477E-9503-AA30AE4FCB27}" type="pres">
      <dgm:prSet presAssocID="{151443AB-4F54-4BC8-B133-2599CAF6C9AC}" presName="compositeNode" presStyleCnt="0">
        <dgm:presLayoutVars>
          <dgm:bulletEnabled val="1"/>
        </dgm:presLayoutVars>
      </dgm:prSet>
      <dgm:spPr/>
    </dgm:pt>
    <dgm:pt modelId="{CC9B112E-6604-4EA9-8F49-745EC231BC14}" type="pres">
      <dgm:prSet presAssocID="{151443AB-4F54-4BC8-B133-2599CAF6C9AC}" presName="bgRect" presStyleLbl="bgAccFollowNode1" presStyleIdx="2" presStyleCnt="3"/>
      <dgm:spPr/>
    </dgm:pt>
    <dgm:pt modelId="{24811401-AEF7-44D6-889E-F6E12914BF5D}" type="pres">
      <dgm:prSet presAssocID="{693C04DF-CD23-4B50-9DE9-CB8AFC05D7C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C7B85F6-4A7A-4E74-BEDA-5F4800C1EBD2}" type="pres">
      <dgm:prSet presAssocID="{151443AB-4F54-4BC8-B133-2599CAF6C9AC}" presName="bottomLine" presStyleLbl="alignNode1" presStyleIdx="5" presStyleCnt="6">
        <dgm:presLayoutVars/>
      </dgm:prSet>
      <dgm:spPr/>
    </dgm:pt>
    <dgm:pt modelId="{F686D60C-CAE1-41F2-8B54-0514AD5B491A}" type="pres">
      <dgm:prSet presAssocID="{151443AB-4F54-4BC8-B133-2599CAF6C9A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BBA591C-C936-40EB-8150-D2D5F5F550F4}" type="presOf" srcId="{693C04DF-CD23-4B50-9DE9-CB8AFC05D7CB}" destId="{24811401-AEF7-44D6-889E-F6E12914BF5D}" srcOrd="0" destOrd="0" presId="urn:microsoft.com/office/officeart/2016/7/layout/BasicLinearProcessNumbered"/>
    <dgm:cxn modelId="{9EFEB725-23E2-4E92-8A7A-40BFBABF97B0}" type="presOf" srcId="{151443AB-4F54-4BC8-B133-2599CAF6C9AC}" destId="{F686D60C-CAE1-41F2-8B54-0514AD5B491A}" srcOrd="1" destOrd="0" presId="urn:microsoft.com/office/officeart/2016/7/layout/BasicLinearProcessNumbered"/>
    <dgm:cxn modelId="{60C68329-C3E9-416D-B72B-F35B7149F28C}" srcId="{3A58C168-16F9-4862-A1AB-E0C1CD811A3E}" destId="{C46F63DE-B64F-4415-A071-AC1B776ABE18}" srcOrd="0" destOrd="0" parTransId="{3C1772C7-10BC-42E4-9E95-FDD39ED9BF6D}" sibTransId="{19AA7231-468A-4E30-9790-9E4752916856}"/>
    <dgm:cxn modelId="{DFA03034-8F93-4277-8099-5243A97FFE7E}" type="presOf" srcId="{BFE5C201-71A8-45C4-A92B-6E91D0F80C34}" destId="{B6BA643F-40B9-4207-8D01-544D39B21747}" srcOrd="0" destOrd="0" presId="urn:microsoft.com/office/officeart/2016/7/layout/BasicLinearProcessNumbered"/>
    <dgm:cxn modelId="{97CD6E4D-A4CC-4F21-B63B-9E5CFE43E083}" type="presOf" srcId="{C75521CD-577B-4184-8142-C4D16FBB8E77}" destId="{045EAE56-8CFF-45E6-B7BF-997BC0B973E1}" srcOrd="1" destOrd="0" presId="urn:microsoft.com/office/officeart/2016/7/layout/BasicLinearProcessNumbered"/>
    <dgm:cxn modelId="{8C829274-5D28-4E4B-AA9A-FE209FCFD7B1}" type="presOf" srcId="{151443AB-4F54-4BC8-B133-2599CAF6C9AC}" destId="{CC9B112E-6604-4EA9-8F49-745EC231BC14}" srcOrd="0" destOrd="0" presId="urn:microsoft.com/office/officeart/2016/7/layout/BasicLinearProcessNumbered"/>
    <dgm:cxn modelId="{335FA082-D635-4A11-AA83-C41A1F84C197}" srcId="{3A58C168-16F9-4862-A1AB-E0C1CD811A3E}" destId="{151443AB-4F54-4BC8-B133-2599CAF6C9AC}" srcOrd="2" destOrd="0" parTransId="{2EFD2D37-6D7B-491E-A876-2F4B905A7868}" sibTransId="{693C04DF-CD23-4B50-9DE9-CB8AFC05D7CB}"/>
    <dgm:cxn modelId="{4C041B8F-ECC0-47DD-A23B-6FA600E7E093}" type="presOf" srcId="{3A58C168-16F9-4862-A1AB-E0C1CD811A3E}" destId="{CEEF5F42-3278-44D4-89BD-068A841098DA}" srcOrd="0" destOrd="0" presId="urn:microsoft.com/office/officeart/2016/7/layout/BasicLinearProcessNumbered"/>
    <dgm:cxn modelId="{75630C93-C865-4CF7-B6DC-D66D8D3C4EEC}" type="presOf" srcId="{C46F63DE-B64F-4415-A071-AC1B776ABE18}" destId="{87ED34C9-BEC7-49CA-BED1-F1FF4542EB25}" srcOrd="0" destOrd="0" presId="urn:microsoft.com/office/officeart/2016/7/layout/BasicLinearProcessNumbered"/>
    <dgm:cxn modelId="{87FE2F9E-AFBF-496B-ADD9-33C2312245E5}" type="presOf" srcId="{19AA7231-468A-4E30-9790-9E4752916856}" destId="{58E4C837-127F-43AC-9587-B8BD3E2165B5}" srcOrd="0" destOrd="0" presId="urn:microsoft.com/office/officeart/2016/7/layout/BasicLinearProcessNumbered"/>
    <dgm:cxn modelId="{F5BB48B0-2238-48C1-AB1A-0778F1BF3216}" type="presOf" srcId="{C75521CD-577B-4184-8142-C4D16FBB8E77}" destId="{A88F9C74-5510-48C8-AB12-BD7B20B615B7}" srcOrd="0" destOrd="0" presId="urn:microsoft.com/office/officeart/2016/7/layout/BasicLinearProcessNumbered"/>
    <dgm:cxn modelId="{80A8BEB3-34D2-4F7F-BA60-A9965313A954}" srcId="{3A58C168-16F9-4862-A1AB-E0C1CD811A3E}" destId="{C75521CD-577B-4184-8142-C4D16FBB8E77}" srcOrd="1" destOrd="0" parTransId="{71AE44CC-1E6C-4F38-928B-209A00076983}" sibTransId="{BFE5C201-71A8-45C4-A92B-6E91D0F80C34}"/>
    <dgm:cxn modelId="{2FFC02ED-F488-4DDD-85FD-63174CF22DDF}" type="presOf" srcId="{C46F63DE-B64F-4415-A071-AC1B776ABE18}" destId="{5E1704D6-F991-41FB-87FF-827E5BB254C4}" srcOrd="1" destOrd="0" presId="urn:microsoft.com/office/officeart/2016/7/layout/BasicLinearProcessNumbered"/>
    <dgm:cxn modelId="{119C7FAF-8ABD-4980-9F3C-6A2252DF8ADF}" type="presParOf" srcId="{CEEF5F42-3278-44D4-89BD-068A841098DA}" destId="{8FF8D23B-E320-4A6E-8B0A-D2BEC3A4F8E6}" srcOrd="0" destOrd="0" presId="urn:microsoft.com/office/officeart/2016/7/layout/BasicLinearProcessNumbered"/>
    <dgm:cxn modelId="{22193AD6-0007-4538-9686-EC38CB7B8AE5}" type="presParOf" srcId="{8FF8D23B-E320-4A6E-8B0A-D2BEC3A4F8E6}" destId="{87ED34C9-BEC7-49CA-BED1-F1FF4542EB25}" srcOrd="0" destOrd="0" presId="urn:microsoft.com/office/officeart/2016/7/layout/BasicLinearProcessNumbered"/>
    <dgm:cxn modelId="{8276C9AA-5B2A-4945-8BE5-E1F3907D670C}" type="presParOf" srcId="{8FF8D23B-E320-4A6E-8B0A-D2BEC3A4F8E6}" destId="{58E4C837-127F-43AC-9587-B8BD3E2165B5}" srcOrd="1" destOrd="0" presId="urn:microsoft.com/office/officeart/2016/7/layout/BasicLinearProcessNumbered"/>
    <dgm:cxn modelId="{239F6675-4AA8-4E9D-A66C-37DB1B2A1D07}" type="presParOf" srcId="{8FF8D23B-E320-4A6E-8B0A-D2BEC3A4F8E6}" destId="{8140CF40-68E8-4EF2-A89D-058839320447}" srcOrd="2" destOrd="0" presId="urn:microsoft.com/office/officeart/2016/7/layout/BasicLinearProcessNumbered"/>
    <dgm:cxn modelId="{613B377B-CAD2-464D-BE42-EF59803E6BE1}" type="presParOf" srcId="{8FF8D23B-E320-4A6E-8B0A-D2BEC3A4F8E6}" destId="{5E1704D6-F991-41FB-87FF-827E5BB254C4}" srcOrd="3" destOrd="0" presId="urn:microsoft.com/office/officeart/2016/7/layout/BasicLinearProcessNumbered"/>
    <dgm:cxn modelId="{48A6DDAF-7ADF-4289-A38D-C01B57DEC975}" type="presParOf" srcId="{CEEF5F42-3278-44D4-89BD-068A841098DA}" destId="{F6101A29-5519-42E0-98DB-A351C29F3990}" srcOrd="1" destOrd="0" presId="urn:microsoft.com/office/officeart/2016/7/layout/BasicLinearProcessNumbered"/>
    <dgm:cxn modelId="{EB9BCFE2-E35F-4FE9-AA40-F7D0A103FDDA}" type="presParOf" srcId="{CEEF5F42-3278-44D4-89BD-068A841098DA}" destId="{8552D362-18EA-4B8A-B1D4-20AECBBF35D7}" srcOrd="2" destOrd="0" presId="urn:microsoft.com/office/officeart/2016/7/layout/BasicLinearProcessNumbered"/>
    <dgm:cxn modelId="{E650AC63-94FA-4648-954D-0E64C0E244DF}" type="presParOf" srcId="{8552D362-18EA-4B8A-B1D4-20AECBBF35D7}" destId="{A88F9C74-5510-48C8-AB12-BD7B20B615B7}" srcOrd="0" destOrd="0" presId="urn:microsoft.com/office/officeart/2016/7/layout/BasicLinearProcessNumbered"/>
    <dgm:cxn modelId="{95613841-8999-41EE-848B-F1034B7C711E}" type="presParOf" srcId="{8552D362-18EA-4B8A-B1D4-20AECBBF35D7}" destId="{B6BA643F-40B9-4207-8D01-544D39B21747}" srcOrd="1" destOrd="0" presId="urn:microsoft.com/office/officeart/2016/7/layout/BasicLinearProcessNumbered"/>
    <dgm:cxn modelId="{D3744AB1-40E7-4A4B-8EA8-CA1FA76187AE}" type="presParOf" srcId="{8552D362-18EA-4B8A-B1D4-20AECBBF35D7}" destId="{BAFFE6DA-CCCA-424F-8C63-9C11806B7070}" srcOrd="2" destOrd="0" presId="urn:microsoft.com/office/officeart/2016/7/layout/BasicLinearProcessNumbered"/>
    <dgm:cxn modelId="{D659631A-24C2-4F78-81CE-B7582FD27708}" type="presParOf" srcId="{8552D362-18EA-4B8A-B1D4-20AECBBF35D7}" destId="{045EAE56-8CFF-45E6-B7BF-997BC0B973E1}" srcOrd="3" destOrd="0" presId="urn:microsoft.com/office/officeart/2016/7/layout/BasicLinearProcessNumbered"/>
    <dgm:cxn modelId="{88B52C07-D1B0-457C-A8D6-D7DA4A1F9967}" type="presParOf" srcId="{CEEF5F42-3278-44D4-89BD-068A841098DA}" destId="{182C4A2E-F294-4CFF-948C-125E76C5C38F}" srcOrd="3" destOrd="0" presId="urn:microsoft.com/office/officeart/2016/7/layout/BasicLinearProcessNumbered"/>
    <dgm:cxn modelId="{AD524F6E-B2B7-4A75-8A7C-8A4CB8C5232F}" type="presParOf" srcId="{CEEF5F42-3278-44D4-89BD-068A841098DA}" destId="{378F8C5E-CDF1-477E-9503-AA30AE4FCB27}" srcOrd="4" destOrd="0" presId="urn:microsoft.com/office/officeart/2016/7/layout/BasicLinearProcessNumbered"/>
    <dgm:cxn modelId="{F9B7F67B-A48E-4C08-B808-2AF02B37C9C3}" type="presParOf" srcId="{378F8C5E-CDF1-477E-9503-AA30AE4FCB27}" destId="{CC9B112E-6604-4EA9-8F49-745EC231BC14}" srcOrd="0" destOrd="0" presId="urn:microsoft.com/office/officeart/2016/7/layout/BasicLinearProcessNumbered"/>
    <dgm:cxn modelId="{4733217D-8FBD-4DAB-8CA5-66C27BF2CFE8}" type="presParOf" srcId="{378F8C5E-CDF1-477E-9503-AA30AE4FCB27}" destId="{24811401-AEF7-44D6-889E-F6E12914BF5D}" srcOrd="1" destOrd="0" presId="urn:microsoft.com/office/officeart/2016/7/layout/BasicLinearProcessNumbered"/>
    <dgm:cxn modelId="{CE264938-42C8-4CE7-AB65-FEBCC6CB08B8}" type="presParOf" srcId="{378F8C5E-CDF1-477E-9503-AA30AE4FCB27}" destId="{9C7B85F6-4A7A-4E74-BEDA-5F4800C1EBD2}" srcOrd="2" destOrd="0" presId="urn:microsoft.com/office/officeart/2016/7/layout/BasicLinearProcessNumbered"/>
    <dgm:cxn modelId="{E2979581-5358-409D-B841-9BDF92613A4C}" type="presParOf" srcId="{378F8C5E-CDF1-477E-9503-AA30AE4FCB27}" destId="{F686D60C-CAE1-41F2-8B54-0514AD5B491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DA650E-89D9-466A-9EF8-E2842DFC557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B78A9DB-E861-4CD6-8975-3F18C05DBC9E}">
      <dgm:prSet/>
      <dgm:spPr/>
      <dgm:t>
        <a:bodyPr/>
        <a:lstStyle/>
        <a:p>
          <a:r>
            <a:rPr lang="en-IN"/>
            <a:t>Start </a:t>
          </a:r>
          <a:endParaRPr lang="en-US"/>
        </a:p>
      </dgm:t>
    </dgm:pt>
    <dgm:pt modelId="{AE31AE8D-745C-4D50-83E6-C2B9030BB426}" type="parTrans" cxnId="{8772D53B-C983-4D80-827A-3A341B8EBC7E}">
      <dgm:prSet/>
      <dgm:spPr/>
      <dgm:t>
        <a:bodyPr/>
        <a:lstStyle/>
        <a:p>
          <a:endParaRPr lang="en-US"/>
        </a:p>
      </dgm:t>
    </dgm:pt>
    <dgm:pt modelId="{E8AB1DC1-7C37-4BAB-8CBB-3824A9E66040}" type="sibTrans" cxnId="{8772D53B-C983-4D80-827A-3A341B8EBC7E}">
      <dgm:prSet/>
      <dgm:spPr/>
      <dgm:t>
        <a:bodyPr/>
        <a:lstStyle/>
        <a:p>
          <a:endParaRPr lang="en-US"/>
        </a:p>
      </dgm:t>
    </dgm:pt>
    <dgm:pt modelId="{FEEE3F90-46C2-4A32-BFD5-230B282894C5}">
      <dgm:prSet/>
      <dgm:spPr/>
      <dgm:t>
        <a:bodyPr/>
        <a:lstStyle/>
        <a:p>
          <a:r>
            <a:rPr lang="en-IN"/>
            <a:t>Parse Inputs </a:t>
          </a:r>
          <a:endParaRPr lang="en-US"/>
        </a:p>
      </dgm:t>
    </dgm:pt>
    <dgm:pt modelId="{8A5B98E0-2456-4DCA-A061-052B8E8DFFEE}" type="parTrans" cxnId="{EF6A1F43-0FDC-4C1A-81CB-E3E892E7902E}">
      <dgm:prSet/>
      <dgm:spPr/>
      <dgm:t>
        <a:bodyPr/>
        <a:lstStyle/>
        <a:p>
          <a:endParaRPr lang="en-US"/>
        </a:p>
      </dgm:t>
    </dgm:pt>
    <dgm:pt modelId="{4F0A7E7C-EF6F-4222-A4F7-5470B0D6542A}" type="sibTrans" cxnId="{EF6A1F43-0FDC-4C1A-81CB-E3E892E7902E}">
      <dgm:prSet/>
      <dgm:spPr/>
      <dgm:t>
        <a:bodyPr/>
        <a:lstStyle/>
        <a:p>
          <a:endParaRPr lang="en-US"/>
        </a:p>
      </dgm:t>
    </dgm:pt>
    <dgm:pt modelId="{F81029C3-06C1-4B7F-8930-4407362F3D28}">
      <dgm:prSet/>
      <dgm:spPr/>
      <dgm:t>
        <a:bodyPr/>
        <a:lstStyle/>
        <a:p>
          <a:r>
            <a:rPr lang="en-IN"/>
            <a:t>Open and Validate Datasets </a:t>
          </a:r>
          <a:endParaRPr lang="en-US"/>
        </a:p>
      </dgm:t>
    </dgm:pt>
    <dgm:pt modelId="{0C5FD8E9-2BC3-4C07-9DBA-D8493708698F}" type="parTrans" cxnId="{67D4CA63-6601-4C31-81AD-77E022AEED60}">
      <dgm:prSet/>
      <dgm:spPr/>
      <dgm:t>
        <a:bodyPr/>
        <a:lstStyle/>
        <a:p>
          <a:endParaRPr lang="en-US"/>
        </a:p>
      </dgm:t>
    </dgm:pt>
    <dgm:pt modelId="{5E5684DE-72B6-4121-ADAE-921E272C9A08}" type="sibTrans" cxnId="{67D4CA63-6601-4C31-81AD-77E022AEED60}">
      <dgm:prSet/>
      <dgm:spPr/>
      <dgm:t>
        <a:bodyPr/>
        <a:lstStyle/>
        <a:p>
          <a:endParaRPr lang="en-US"/>
        </a:p>
      </dgm:t>
    </dgm:pt>
    <dgm:pt modelId="{9CFD3D9B-13EF-478A-925B-370035BEF962}">
      <dgm:prSet/>
      <dgm:spPr/>
      <dgm:t>
        <a:bodyPr/>
        <a:lstStyle/>
        <a:p>
          <a:r>
            <a:rPr lang="en-IN" dirty="0"/>
            <a:t>Resample Multispectral Data </a:t>
          </a:r>
          <a:endParaRPr lang="en-US" dirty="0"/>
        </a:p>
      </dgm:t>
    </dgm:pt>
    <dgm:pt modelId="{6F395159-39DB-4850-A9B5-C5EA19160A60}" type="parTrans" cxnId="{0070FD72-C5E6-4ECC-BC7B-B49B230A0ADD}">
      <dgm:prSet/>
      <dgm:spPr/>
      <dgm:t>
        <a:bodyPr/>
        <a:lstStyle/>
        <a:p>
          <a:endParaRPr lang="en-US"/>
        </a:p>
      </dgm:t>
    </dgm:pt>
    <dgm:pt modelId="{A917623A-7B43-44FB-9454-E6A7BCAA0085}" type="sibTrans" cxnId="{0070FD72-C5E6-4ECC-BC7B-B49B230A0ADD}">
      <dgm:prSet/>
      <dgm:spPr/>
      <dgm:t>
        <a:bodyPr/>
        <a:lstStyle/>
        <a:p>
          <a:endParaRPr lang="en-US"/>
        </a:p>
      </dgm:t>
    </dgm:pt>
    <dgm:pt modelId="{526A4EA6-61C6-4179-8A65-6A5E8F90DCF5}">
      <dgm:prSet/>
      <dgm:spPr/>
      <dgm:t>
        <a:bodyPr/>
        <a:lstStyle/>
        <a:p>
          <a:r>
            <a:rPr lang="en-IN"/>
            <a:t>Apply PCA </a:t>
          </a:r>
          <a:endParaRPr lang="en-US"/>
        </a:p>
      </dgm:t>
    </dgm:pt>
    <dgm:pt modelId="{EB11562C-46ED-4999-8EC6-B7D976BA7DDE}" type="parTrans" cxnId="{157F5981-1E4A-4E5C-9176-4D81C618BF8C}">
      <dgm:prSet/>
      <dgm:spPr/>
      <dgm:t>
        <a:bodyPr/>
        <a:lstStyle/>
        <a:p>
          <a:endParaRPr lang="en-US"/>
        </a:p>
      </dgm:t>
    </dgm:pt>
    <dgm:pt modelId="{5A4E80E6-AB45-47B1-8D43-C554C3FF46FA}" type="sibTrans" cxnId="{157F5981-1E4A-4E5C-9176-4D81C618BF8C}">
      <dgm:prSet/>
      <dgm:spPr/>
      <dgm:t>
        <a:bodyPr/>
        <a:lstStyle/>
        <a:p>
          <a:endParaRPr lang="en-US"/>
        </a:p>
      </dgm:t>
    </dgm:pt>
    <dgm:pt modelId="{DAD553B0-68C7-4DBF-B5ED-9E01D9238579}">
      <dgm:prSet/>
      <dgm:spPr/>
      <dgm:t>
        <a:bodyPr/>
        <a:lstStyle/>
        <a:p>
          <a:r>
            <a:rPr lang="en-IN"/>
            <a:t>Replace the 1</a:t>
          </a:r>
          <a:r>
            <a:rPr lang="en-IN" baseline="30000"/>
            <a:t>st</a:t>
          </a:r>
          <a:r>
            <a:rPr lang="en-IN"/>
            <a:t> PCA component with Panchromatic band </a:t>
          </a:r>
          <a:endParaRPr lang="en-US"/>
        </a:p>
      </dgm:t>
    </dgm:pt>
    <dgm:pt modelId="{34A1F63E-D1AB-48D6-9BFA-3404EA3B9A78}" type="parTrans" cxnId="{24DC695B-34C4-46CE-A2AF-DDA2F8EC45D5}">
      <dgm:prSet/>
      <dgm:spPr/>
      <dgm:t>
        <a:bodyPr/>
        <a:lstStyle/>
        <a:p>
          <a:endParaRPr lang="en-US"/>
        </a:p>
      </dgm:t>
    </dgm:pt>
    <dgm:pt modelId="{4EAF52E9-F6EC-429A-AA06-CD2E15E0F7C7}" type="sibTrans" cxnId="{24DC695B-34C4-46CE-A2AF-DDA2F8EC45D5}">
      <dgm:prSet/>
      <dgm:spPr/>
      <dgm:t>
        <a:bodyPr/>
        <a:lstStyle/>
        <a:p>
          <a:endParaRPr lang="en-US"/>
        </a:p>
      </dgm:t>
    </dgm:pt>
    <dgm:pt modelId="{378F77FA-FF4D-4D05-975C-B62D2C35F775}">
      <dgm:prSet/>
      <dgm:spPr/>
      <dgm:t>
        <a:bodyPr/>
        <a:lstStyle/>
        <a:p>
          <a:r>
            <a:rPr lang="en-IN"/>
            <a:t>InversePCT </a:t>
          </a:r>
          <a:endParaRPr lang="en-US"/>
        </a:p>
      </dgm:t>
    </dgm:pt>
    <dgm:pt modelId="{3A9C4AA4-11B0-48D6-B29E-E5235985ADC4}" type="parTrans" cxnId="{F72BE4C9-C143-4516-9B93-E7555BEF7C1A}">
      <dgm:prSet/>
      <dgm:spPr/>
      <dgm:t>
        <a:bodyPr/>
        <a:lstStyle/>
        <a:p>
          <a:endParaRPr lang="en-US"/>
        </a:p>
      </dgm:t>
    </dgm:pt>
    <dgm:pt modelId="{E185183C-2ABB-4752-BB6A-14B6674506A7}" type="sibTrans" cxnId="{F72BE4C9-C143-4516-9B93-E7555BEF7C1A}">
      <dgm:prSet/>
      <dgm:spPr/>
      <dgm:t>
        <a:bodyPr/>
        <a:lstStyle/>
        <a:p>
          <a:endParaRPr lang="en-US"/>
        </a:p>
      </dgm:t>
    </dgm:pt>
    <dgm:pt modelId="{6420809D-E9CB-44EC-AED7-20404FF9DB26}">
      <dgm:prSet/>
      <dgm:spPr/>
      <dgm:t>
        <a:bodyPr/>
        <a:lstStyle/>
        <a:p>
          <a:r>
            <a:rPr lang="en-IN"/>
            <a:t>Save Output </a:t>
          </a:r>
          <a:endParaRPr lang="en-US"/>
        </a:p>
      </dgm:t>
    </dgm:pt>
    <dgm:pt modelId="{70DF8AED-0086-45FE-9A39-645EA670C26A}" type="parTrans" cxnId="{961DA531-45F3-465A-836D-6CD64BD4D980}">
      <dgm:prSet/>
      <dgm:spPr/>
      <dgm:t>
        <a:bodyPr/>
        <a:lstStyle/>
        <a:p>
          <a:endParaRPr lang="en-US"/>
        </a:p>
      </dgm:t>
    </dgm:pt>
    <dgm:pt modelId="{7B02D3FE-8A6E-40D8-9842-CAC5B5DCA0CB}" type="sibTrans" cxnId="{961DA531-45F3-465A-836D-6CD64BD4D980}">
      <dgm:prSet/>
      <dgm:spPr/>
      <dgm:t>
        <a:bodyPr/>
        <a:lstStyle/>
        <a:p>
          <a:endParaRPr lang="en-US"/>
        </a:p>
      </dgm:t>
    </dgm:pt>
    <dgm:pt modelId="{8EF69F3D-816D-4C96-83D7-2D95AEC178D1}">
      <dgm:prSet/>
      <dgm:spPr/>
      <dgm:t>
        <a:bodyPr/>
        <a:lstStyle/>
        <a:p>
          <a:r>
            <a:rPr lang="en-IN"/>
            <a:t>End</a:t>
          </a:r>
          <a:endParaRPr lang="en-US"/>
        </a:p>
      </dgm:t>
    </dgm:pt>
    <dgm:pt modelId="{F960AF3F-1010-46A8-BDC1-AC25191B8DC5}" type="parTrans" cxnId="{D7549FE6-B7ED-4A56-94AF-EA4835D771A1}">
      <dgm:prSet/>
      <dgm:spPr/>
      <dgm:t>
        <a:bodyPr/>
        <a:lstStyle/>
        <a:p>
          <a:endParaRPr lang="en-US"/>
        </a:p>
      </dgm:t>
    </dgm:pt>
    <dgm:pt modelId="{DE6C8031-41D4-4F43-9989-6A0E3E76293E}" type="sibTrans" cxnId="{D7549FE6-B7ED-4A56-94AF-EA4835D771A1}">
      <dgm:prSet/>
      <dgm:spPr/>
      <dgm:t>
        <a:bodyPr/>
        <a:lstStyle/>
        <a:p>
          <a:endParaRPr lang="en-US"/>
        </a:p>
      </dgm:t>
    </dgm:pt>
    <dgm:pt modelId="{BD7199B6-0DAC-4F92-8132-18E1522B3664}" type="pres">
      <dgm:prSet presAssocID="{E0DA650E-89D9-466A-9EF8-E2842DFC557A}" presName="Name0" presStyleCnt="0">
        <dgm:presLayoutVars>
          <dgm:dir/>
          <dgm:resizeHandles val="exact"/>
        </dgm:presLayoutVars>
      </dgm:prSet>
      <dgm:spPr/>
    </dgm:pt>
    <dgm:pt modelId="{2250A807-ED21-4B53-A540-4E2BAD69972A}" type="pres">
      <dgm:prSet presAssocID="{7B78A9DB-E861-4CD6-8975-3F18C05DBC9E}" presName="node" presStyleLbl="node1" presStyleIdx="0" presStyleCnt="9">
        <dgm:presLayoutVars>
          <dgm:bulletEnabled val="1"/>
        </dgm:presLayoutVars>
      </dgm:prSet>
      <dgm:spPr/>
    </dgm:pt>
    <dgm:pt modelId="{99984E4A-95E8-4B66-A4FD-754728A1CFBA}" type="pres">
      <dgm:prSet presAssocID="{E8AB1DC1-7C37-4BAB-8CBB-3824A9E66040}" presName="sibTrans" presStyleLbl="sibTrans1D1" presStyleIdx="0" presStyleCnt="8"/>
      <dgm:spPr/>
    </dgm:pt>
    <dgm:pt modelId="{75A88BC4-15D4-4ACD-AEA6-AC2CA9214BEC}" type="pres">
      <dgm:prSet presAssocID="{E8AB1DC1-7C37-4BAB-8CBB-3824A9E66040}" presName="connectorText" presStyleLbl="sibTrans1D1" presStyleIdx="0" presStyleCnt="8"/>
      <dgm:spPr/>
    </dgm:pt>
    <dgm:pt modelId="{0C2462DF-5D3E-4567-8DDF-C5AD8D7E2D89}" type="pres">
      <dgm:prSet presAssocID="{FEEE3F90-46C2-4A32-BFD5-230B282894C5}" presName="node" presStyleLbl="node1" presStyleIdx="1" presStyleCnt="9">
        <dgm:presLayoutVars>
          <dgm:bulletEnabled val="1"/>
        </dgm:presLayoutVars>
      </dgm:prSet>
      <dgm:spPr/>
    </dgm:pt>
    <dgm:pt modelId="{8CC998D0-E34A-49C8-8440-CF4B2A781D62}" type="pres">
      <dgm:prSet presAssocID="{4F0A7E7C-EF6F-4222-A4F7-5470B0D6542A}" presName="sibTrans" presStyleLbl="sibTrans1D1" presStyleIdx="1" presStyleCnt="8"/>
      <dgm:spPr/>
    </dgm:pt>
    <dgm:pt modelId="{DA79F4E3-3D28-424B-8BC2-00A599AC201D}" type="pres">
      <dgm:prSet presAssocID="{4F0A7E7C-EF6F-4222-A4F7-5470B0D6542A}" presName="connectorText" presStyleLbl="sibTrans1D1" presStyleIdx="1" presStyleCnt="8"/>
      <dgm:spPr/>
    </dgm:pt>
    <dgm:pt modelId="{C1DABE87-32B2-4D65-8134-2100D3DD911E}" type="pres">
      <dgm:prSet presAssocID="{F81029C3-06C1-4B7F-8930-4407362F3D28}" presName="node" presStyleLbl="node1" presStyleIdx="2" presStyleCnt="9">
        <dgm:presLayoutVars>
          <dgm:bulletEnabled val="1"/>
        </dgm:presLayoutVars>
      </dgm:prSet>
      <dgm:spPr/>
    </dgm:pt>
    <dgm:pt modelId="{6807125F-77B2-4F42-9D40-EE34EAD7387F}" type="pres">
      <dgm:prSet presAssocID="{5E5684DE-72B6-4121-ADAE-921E272C9A08}" presName="sibTrans" presStyleLbl="sibTrans1D1" presStyleIdx="2" presStyleCnt="8"/>
      <dgm:spPr/>
    </dgm:pt>
    <dgm:pt modelId="{E3CBDE0E-1D7E-438C-9901-C26D6364D034}" type="pres">
      <dgm:prSet presAssocID="{5E5684DE-72B6-4121-ADAE-921E272C9A08}" presName="connectorText" presStyleLbl="sibTrans1D1" presStyleIdx="2" presStyleCnt="8"/>
      <dgm:spPr/>
    </dgm:pt>
    <dgm:pt modelId="{7E43FDB1-420F-4F65-8CB9-DDA2A8364BA7}" type="pres">
      <dgm:prSet presAssocID="{9CFD3D9B-13EF-478A-925B-370035BEF962}" presName="node" presStyleLbl="node1" presStyleIdx="3" presStyleCnt="9">
        <dgm:presLayoutVars>
          <dgm:bulletEnabled val="1"/>
        </dgm:presLayoutVars>
      </dgm:prSet>
      <dgm:spPr/>
    </dgm:pt>
    <dgm:pt modelId="{DE7D138E-152C-434B-AE15-820050750BE0}" type="pres">
      <dgm:prSet presAssocID="{A917623A-7B43-44FB-9454-E6A7BCAA0085}" presName="sibTrans" presStyleLbl="sibTrans1D1" presStyleIdx="3" presStyleCnt="8"/>
      <dgm:spPr/>
    </dgm:pt>
    <dgm:pt modelId="{A1AF3EEF-2309-439C-BA2A-791FB0DD7ACF}" type="pres">
      <dgm:prSet presAssocID="{A917623A-7B43-44FB-9454-E6A7BCAA0085}" presName="connectorText" presStyleLbl="sibTrans1D1" presStyleIdx="3" presStyleCnt="8"/>
      <dgm:spPr/>
    </dgm:pt>
    <dgm:pt modelId="{C3F77EEB-34CB-4A52-9367-99FA12E32BD4}" type="pres">
      <dgm:prSet presAssocID="{526A4EA6-61C6-4179-8A65-6A5E8F90DCF5}" presName="node" presStyleLbl="node1" presStyleIdx="4" presStyleCnt="9">
        <dgm:presLayoutVars>
          <dgm:bulletEnabled val="1"/>
        </dgm:presLayoutVars>
      </dgm:prSet>
      <dgm:spPr/>
    </dgm:pt>
    <dgm:pt modelId="{2DC63AD2-6FF6-4161-9C2D-8B17C1C09AA3}" type="pres">
      <dgm:prSet presAssocID="{5A4E80E6-AB45-47B1-8D43-C554C3FF46FA}" presName="sibTrans" presStyleLbl="sibTrans1D1" presStyleIdx="4" presStyleCnt="8"/>
      <dgm:spPr/>
    </dgm:pt>
    <dgm:pt modelId="{A603321A-E32A-4D8D-8D09-4E11D98F7B65}" type="pres">
      <dgm:prSet presAssocID="{5A4E80E6-AB45-47B1-8D43-C554C3FF46FA}" presName="connectorText" presStyleLbl="sibTrans1D1" presStyleIdx="4" presStyleCnt="8"/>
      <dgm:spPr/>
    </dgm:pt>
    <dgm:pt modelId="{B2FE8F42-5AEF-44D3-8901-B672901FBA2C}" type="pres">
      <dgm:prSet presAssocID="{DAD553B0-68C7-4DBF-B5ED-9E01D9238579}" presName="node" presStyleLbl="node1" presStyleIdx="5" presStyleCnt="9">
        <dgm:presLayoutVars>
          <dgm:bulletEnabled val="1"/>
        </dgm:presLayoutVars>
      </dgm:prSet>
      <dgm:spPr/>
    </dgm:pt>
    <dgm:pt modelId="{3EE2C901-054D-45B9-B72F-C1040C753AEB}" type="pres">
      <dgm:prSet presAssocID="{4EAF52E9-F6EC-429A-AA06-CD2E15E0F7C7}" presName="sibTrans" presStyleLbl="sibTrans1D1" presStyleIdx="5" presStyleCnt="8"/>
      <dgm:spPr/>
    </dgm:pt>
    <dgm:pt modelId="{9A125607-86BF-4347-A56A-93A4622E7A93}" type="pres">
      <dgm:prSet presAssocID="{4EAF52E9-F6EC-429A-AA06-CD2E15E0F7C7}" presName="connectorText" presStyleLbl="sibTrans1D1" presStyleIdx="5" presStyleCnt="8"/>
      <dgm:spPr/>
    </dgm:pt>
    <dgm:pt modelId="{B88EEC15-5B0D-4E5E-B961-CE8D94E5254E}" type="pres">
      <dgm:prSet presAssocID="{378F77FA-FF4D-4D05-975C-B62D2C35F775}" presName="node" presStyleLbl="node1" presStyleIdx="6" presStyleCnt="9">
        <dgm:presLayoutVars>
          <dgm:bulletEnabled val="1"/>
        </dgm:presLayoutVars>
      </dgm:prSet>
      <dgm:spPr/>
    </dgm:pt>
    <dgm:pt modelId="{F8A3390C-1DFF-4D01-AFFE-DEE30335AF29}" type="pres">
      <dgm:prSet presAssocID="{E185183C-2ABB-4752-BB6A-14B6674506A7}" presName="sibTrans" presStyleLbl="sibTrans1D1" presStyleIdx="6" presStyleCnt="8"/>
      <dgm:spPr/>
    </dgm:pt>
    <dgm:pt modelId="{56E9E935-7451-4FB2-BC23-18D70582631E}" type="pres">
      <dgm:prSet presAssocID="{E185183C-2ABB-4752-BB6A-14B6674506A7}" presName="connectorText" presStyleLbl="sibTrans1D1" presStyleIdx="6" presStyleCnt="8"/>
      <dgm:spPr/>
    </dgm:pt>
    <dgm:pt modelId="{7588A984-431B-41B3-B64E-F637606E7297}" type="pres">
      <dgm:prSet presAssocID="{6420809D-E9CB-44EC-AED7-20404FF9DB26}" presName="node" presStyleLbl="node1" presStyleIdx="7" presStyleCnt="9">
        <dgm:presLayoutVars>
          <dgm:bulletEnabled val="1"/>
        </dgm:presLayoutVars>
      </dgm:prSet>
      <dgm:spPr/>
    </dgm:pt>
    <dgm:pt modelId="{BD9DAA34-84CB-48E4-983C-604677034E43}" type="pres">
      <dgm:prSet presAssocID="{7B02D3FE-8A6E-40D8-9842-CAC5B5DCA0CB}" presName="sibTrans" presStyleLbl="sibTrans1D1" presStyleIdx="7" presStyleCnt="8"/>
      <dgm:spPr/>
    </dgm:pt>
    <dgm:pt modelId="{AB88BA0A-C651-4015-86DC-3CEC6AB0404C}" type="pres">
      <dgm:prSet presAssocID="{7B02D3FE-8A6E-40D8-9842-CAC5B5DCA0CB}" presName="connectorText" presStyleLbl="sibTrans1D1" presStyleIdx="7" presStyleCnt="8"/>
      <dgm:spPr/>
    </dgm:pt>
    <dgm:pt modelId="{20FE9AFF-A9DC-4D53-B229-E99670233B2D}" type="pres">
      <dgm:prSet presAssocID="{8EF69F3D-816D-4C96-83D7-2D95AEC178D1}" presName="node" presStyleLbl="node1" presStyleIdx="8" presStyleCnt="9">
        <dgm:presLayoutVars>
          <dgm:bulletEnabled val="1"/>
        </dgm:presLayoutVars>
      </dgm:prSet>
      <dgm:spPr/>
    </dgm:pt>
  </dgm:ptLst>
  <dgm:cxnLst>
    <dgm:cxn modelId="{2758480C-FB89-49A8-9E8D-1FC609EE3E12}" type="presOf" srcId="{5E5684DE-72B6-4121-ADAE-921E272C9A08}" destId="{6807125F-77B2-4F42-9D40-EE34EAD7387F}" srcOrd="0" destOrd="0" presId="urn:microsoft.com/office/officeart/2016/7/layout/RepeatingBendingProcessNew"/>
    <dgm:cxn modelId="{BBCDCF11-2A1A-42F3-AAA4-EE49F80AAC5C}" type="presOf" srcId="{E0DA650E-89D9-466A-9EF8-E2842DFC557A}" destId="{BD7199B6-0DAC-4F92-8132-18E1522B3664}" srcOrd="0" destOrd="0" presId="urn:microsoft.com/office/officeart/2016/7/layout/RepeatingBendingProcessNew"/>
    <dgm:cxn modelId="{5D0DA41D-6B1A-4539-BDAC-2D16552E8CCC}" type="presOf" srcId="{E185183C-2ABB-4752-BB6A-14B6674506A7}" destId="{56E9E935-7451-4FB2-BC23-18D70582631E}" srcOrd="1" destOrd="0" presId="urn:microsoft.com/office/officeart/2016/7/layout/RepeatingBendingProcessNew"/>
    <dgm:cxn modelId="{A3A7CA2C-85DC-4BDD-BC84-51049ADC4032}" type="presOf" srcId="{5A4E80E6-AB45-47B1-8D43-C554C3FF46FA}" destId="{2DC63AD2-6FF6-4161-9C2D-8B17C1C09AA3}" srcOrd="0" destOrd="0" presId="urn:microsoft.com/office/officeart/2016/7/layout/RepeatingBendingProcessNew"/>
    <dgm:cxn modelId="{E04AF92C-6355-4091-9747-FF9B2109D45A}" type="presOf" srcId="{F81029C3-06C1-4B7F-8930-4407362F3D28}" destId="{C1DABE87-32B2-4D65-8134-2100D3DD911E}" srcOrd="0" destOrd="0" presId="urn:microsoft.com/office/officeart/2016/7/layout/RepeatingBendingProcessNew"/>
    <dgm:cxn modelId="{961DA531-45F3-465A-836D-6CD64BD4D980}" srcId="{E0DA650E-89D9-466A-9EF8-E2842DFC557A}" destId="{6420809D-E9CB-44EC-AED7-20404FF9DB26}" srcOrd="7" destOrd="0" parTransId="{70DF8AED-0086-45FE-9A39-645EA670C26A}" sibTransId="{7B02D3FE-8A6E-40D8-9842-CAC5B5DCA0CB}"/>
    <dgm:cxn modelId="{ACCDC931-44B4-4AA2-B1DA-B5CBEA30F94B}" type="presOf" srcId="{A917623A-7B43-44FB-9454-E6A7BCAA0085}" destId="{DE7D138E-152C-434B-AE15-820050750BE0}" srcOrd="0" destOrd="0" presId="urn:microsoft.com/office/officeart/2016/7/layout/RepeatingBendingProcessNew"/>
    <dgm:cxn modelId="{F0456B3A-F741-4D71-9303-F9A84692DEFB}" type="presOf" srcId="{5E5684DE-72B6-4121-ADAE-921E272C9A08}" destId="{E3CBDE0E-1D7E-438C-9901-C26D6364D034}" srcOrd="1" destOrd="0" presId="urn:microsoft.com/office/officeart/2016/7/layout/RepeatingBendingProcessNew"/>
    <dgm:cxn modelId="{8772D53B-C983-4D80-827A-3A341B8EBC7E}" srcId="{E0DA650E-89D9-466A-9EF8-E2842DFC557A}" destId="{7B78A9DB-E861-4CD6-8975-3F18C05DBC9E}" srcOrd="0" destOrd="0" parTransId="{AE31AE8D-745C-4D50-83E6-C2B9030BB426}" sibTransId="{E8AB1DC1-7C37-4BAB-8CBB-3824A9E66040}"/>
    <dgm:cxn modelId="{B02A533E-CFA5-4800-8FFC-3BD667B4E7F9}" type="presOf" srcId="{4F0A7E7C-EF6F-4222-A4F7-5470B0D6542A}" destId="{DA79F4E3-3D28-424B-8BC2-00A599AC201D}" srcOrd="1" destOrd="0" presId="urn:microsoft.com/office/officeart/2016/7/layout/RepeatingBendingProcessNew"/>
    <dgm:cxn modelId="{24DC695B-34C4-46CE-A2AF-DDA2F8EC45D5}" srcId="{E0DA650E-89D9-466A-9EF8-E2842DFC557A}" destId="{DAD553B0-68C7-4DBF-B5ED-9E01D9238579}" srcOrd="5" destOrd="0" parTransId="{34A1F63E-D1AB-48D6-9BFA-3404EA3B9A78}" sibTransId="{4EAF52E9-F6EC-429A-AA06-CD2E15E0F7C7}"/>
    <dgm:cxn modelId="{02554A5F-1A32-4BE0-B649-0BE2A1B0AC6A}" type="presOf" srcId="{E8AB1DC1-7C37-4BAB-8CBB-3824A9E66040}" destId="{75A88BC4-15D4-4ACD-AEA6-AC2CA9214BEC}" srcOrd="1" destOrd="0" presId="urn:microsoft.com/office/officeart/2016/7/layout/RepeatingBendingProcessNew"/>
    <dgm:cxn modelId="{C4A61043-3D2F-470D-BF7D-03FADF14B686}" type="presOf" srcId="{9CFD3D9B-13EF-478A-925B-370035BEF962}" destId="{7E43FDB1-420F-4F65-8CB9-DDA2A8364BA7}" srcOrd="0" destOrd="0" presId="urn:microsoft.com/office/officeart/2016/7/layout/RepeatingBendingProcessNew"/>
    <dgm:cxn modelId="{EF6A1F43-0FDC-4C1A-81CB-E3E892E7902E}" srcId="{E0DA650E-89D9-466A-9EF8-E2842DFC557A}" destId="{FEEE3F90-46C2-4A32-BFD5-230B282894C5}" srcOrd="1" destOrd="0" parTransId="{8A5B98E0-2456-4DCA-A061-052B8E8DFFEE}" sibTransId="{4F0A7E7C-EF6F-4222-A4F7-5470B0D6542A}"/>
    <dgm:cxn modelId="{67D4CA63-6601-4C31-81AD-77E022AEED60}" srcId="{E0DA650E-89D9-466A-9EF8-E2842DFC557A}" destId="{F81029C3-06C1-4B7F-8930-4407362F3D28}" srcOrd="2" destOrd="0" parTransId="{0C5FD8E9-2BC3-4C07-9DBA-D8493708698F}" sibTransId="{5E5684DE-72B6-4121-ADAE-921E272C9A08}"/>
    <dgm:cxn modelId="{5A97FF6C-F199-47A8-8C8B-F28BC96AA054}" type="presOf" srcId="{7B02D3FE-8A6E-40D8-9842-CAC5B5DCA0CB}" destId="{AB88BA0A-C651-4015-86DC-3CEC6AB0404C}" srcOrd="1" destOrd="0" presId="urn:microsoft.com/office/officeart/2016/7/layout/RepeatingBendingProcessNew"/>
    <dgm:cxn modelId="{5A243750-7051-4E59-B99B-DE7F47677203}" type="presOf" srcId="{A917623A-7B43-44FB-9454-E6A7BCAA0085}" destId="{A1AF3EEF-2309-439C-BA2A-791FB0DD7ACF}" srcOrd="1" destOrd="0" presId="urn:microsoft.com/office/officeart/2016/7/layout/RepeatingBendingProcessNew"/>
    <dgm:cxn modelId="{5C564571-6388-48A5-BB42-7B207F6F3BE4}" type="presOf" srcId="{378F77FA-FF4D-4D05-975C-B62D2C35F775}" destId="{B88EEC15-5B0D-4E5E-B961-CE8D94E5254E}" srcOrd="0" destOrd="0" presId="urn:microsoft.com/office/officeart/2016/7/layout/RepeatingBendingProcessNew"/>
    <dgm:cxn modelId="{4F2FF452-E0F1-4474-A633-FCE84DD2900D}" type="presOf" srcId="{7B78A9DB-E861-4CD6-8975-3F18C05DBC9E}" destId="{2250A807-ED21-4B53-A540-4E2BAD69972A}" srcOrd="0" destOrd="0" presId="urn:microsoft.com/office/officeart/2016/7/layout/RepeatingBendingProcessNew"/>
    <dgm:cxn modelId="{0070FD72-C5E6-4ECC-BC7B-B49B230A0ADD}" srcId="{E0DA650E-89D9-466A-9EF8-E2842DFC557A}" destId="{9CFD3D9B-13EF-478A-925B-370035BEF962}" srcOrd="3" destOrd="0" parTransId="{6F395159-39DB-4850-A9B5-C5EA19160A60}" sibTransId="{A917623A-7B43-44FB-9454-E6A7BCAA0085}"/>
    <dgm:cxn modelId="{F52F7376-F419-41FA-9095-5916785C1DDD}" type="presOf" srcId="{E185183C-2ABB-4752-BB6A-14B6674506A7}" destId="{F8A3390C-1DFF-4D01-AFFE-DEE30335AF29}" srcOrd="0" destOrd="0" presId="urn:microsoft.com/office/officeart/2016/7/layout/RepeatingBendingProcessNew"/>
    <dgm:cxn modelId="{19AAF177-3E59-4CA5-83B0-0336C29B6A7B}" type="presOf" srcId="{6420809D-E9CB-44EC-AED7-20404FF9DB26}" destId="{7588A984-431B-41B3-B64E-F637606E7297}" srcOrd="0" destOrd="0" presId="urn:microsoft.com/office/officeart/2016/7/layout/RepeatingBendingProcessNew"/>
    <dgm:cxn modelId="{157F5981-1E4A-4E5C-9176-4D81C618BF8C}" srcId="{E0DA650E-89D9-466A-9EF8-E2842DFC557A}" destId="{526A4EA6-61C6-4179-8A65-6A5E8F90DCF5}" srcOrd="4" destOrd="0" parTransId="{EB11562C-46ED-4999-8EC6-B7D976BA7DDE}" sibTransId="{5A4E80E6-AB45-47B1-8D43-C554C3FF46FA}"/>
    <dgm:cxn modelId="{75B88286-9558-49AC-8A92-45029775237E}" type="presOf" srcId="{526A4EA6-61C6-4179-8A65-6A5E8F90DCF5}" destId="{C3F77EEB-34CB-4A52-9367-99FA12E32BD4}" srcOrd="0" destOrd="0" presId="urn:microsoft.com/office/officeart/2016/7/layout/RepeatingBendingProcessNew"/>
    <dgm:cxn modelId="{9EBC4C8F-D313-445C-819B-7BC78F4C6057}" type="presOf" srcId="{8EF69F3D-816D-4C96-83D7-2D95AEC178D1}" destId="{20FE9AFF-A9DC-4D53-B229-E99670233B2D}" srcOrd="0" destOrd="0" presId="urn:microsoft.com/office/officeart/2016/7/layout/RepeatingBendingProcessNew"/>
    <dgm:cxn modelId="{76539D95-5ABE-44C4-A50F-97B84EB6DDC9}" type="presOf" srcId="{4EAF52E9-F6EC-429A-AA06-CD2E15E0F7C7}" destId="{9A125607-86BF-4347-A56A-93A4622E7A93}" srcOrd="1" destOrd="0" presId="urn:microsoft.com/office/officeart/2016/7/layout/RepeatingBendingProcessNew"/>
    <dgm:cxn modelId="{25BE31A3-9A85-40F6-BF3E-09BD05591F86}" type="presOf" srcId="{7B02D3FE-8A6E-40D8-9842-CAC5B5DCA0CB}" destId="{BD9DAA34-84CB-48E4-983C-604677034E43}" srcOrd="0" destOrd="0" presId="urn:microsoft.com/office/officeart/2016/7/layout/RepeatingBendingProcessNew"/>
    <dgm:cxn modelId="{65B392AB-C71F-4661-AB31-06209231CB40}" type="presOf" srcId="{E8AB1DC1-7C37-4BAB-8CBB-3824A9E66040}" destId="{99984E4A-95E8-4B66-A4FD-754728A1CFBA}" srcOrd="0" destOrd="0" presId="urn:microsoft.com/office/officeart/2016/7/layout/RepeatingBendingProcessNew"/>
    <dgm:cxn modelId="{AA5418BA-9531-4D24-9835-77C9243CA7F5}" type="presOf" srcId="{5A4E80E6-AB45-47B1-8D43-C554C3FF46FA}" destId="{A603321A-E32A-4D8D-8D09-4E11D98F7B65}" srcOrd="1" destOrd="0" presId="urn:microsoft.com/office/officeart/2016/7/layout/RepeatingBendingProcessNew"/>
    <dgm:cxn modelId="{CF20AFBD-0A54-4BD5-95CF-01A9EECA5151}" type="presOf" srcId="{4F0A7E7C-EF6F-4222-A4F7-5470B0D6542A}" destId="{8CC998D0-E34A-49C8-8440-CF4B2A781D62}" srcOrd="0" destOrd="0" presId="urn:microsoft.com/office/officeart/2016/7/layout/RepeatingBendingProcessNew"/>
    <dgm:cxn modelId="{FFC4AEC2-2485-48A5-AB97-DB86C53726FD}" type="presOf" srcId="{FEEE3F90-46C2-4A32-BFD5-230B282894C5}" destId="{0C2462DF-5D3E-4567-8DDF-C5AD8D7E2D89}" srcOrd="0" destOrd="0" presId="urn:microsoft.com/office/officeart/2016/7/layout/RepeatingBendingProcessNew"/>
    <dgm:cxn modelId="{F72BE4C9-C143-4516-9B93-E7555BEF7C1A}" srcId="{E0DA650E-89D9-466A-9EF8-E2842DFC557A}" destId="{378F77FA-FF4D-4D05-975C-B62D2C35F775}" srcOrd="6" destOrd="0" parTransId="{3A9C4AA4-11B0-48D6-B29E-E5235985ADC4}" sibTransId="{E185183C-2ABB-4752-BB6A-14B6674506A7}"/>
    <dgm:cxn modelId="{F511ADDE-389E-4D38-AA68-FE27932673B7}" type="presOf" srcId="{4EAF52E9-F6EC-429A-AA06-CD2E15E0F7C7}" destId="{3EE2C901-054D-45B9-B72F-C1040C753AEB}" srcOrd="0" destOrd="0" presId="urn:microsoft.com/office/officeart/2016/7/layout/RepeatingBendingProcessNew"/>
    <dgm:cxn modelId="{AC998DE0-0553-4FC1-BA93-B47DEEFB3403}" type="presOf" srcId="{DAD553B0-68C7-4DBF-B5ED-9E01D9238579}" destId="{B2FE8F42-5AEF-44D3-8901-B672901FBA2C}" srcOrd="0" destOrd="0" presId="urn:microsoft.com/office/officeart/2016/7/layout/RepeatingBendingProcessNew"/>
    <dgm:cxn modelId="{D7549FE6-B7ED-4A56-94AF-EA4835D771A1}" srcId="{E0DA650E-89D9-466A-9EF8-E2842DFC557A}" destId="{8EF69F3D-816D-4C96-83D7-2D95AEC178D1}" srcOrd="8" destOrd="0" parTransId="{F960AF3F-1010-46A8-BDC1-AC25191B8DC5}" sibTransId="{DE6C8031-41D4-4F43-9989-6A0E3E76293E}"/>
    <dgm:cxn modelId="{CA737980-66E2-41AD-8085-D7220A590E65}" type="presParOf" srcId="{BD7199B6-0DAC-4F92-8132-18E1522B3664}" destId="{2250A807-ED21-4B53-A540-4E2BAD69972A}" srcOrd="0" destOrd="0" presId="urn:microsoft.com/office/officeart/2016/7/layout/RepeatingBendingProcessNew"/>
    <dgm:cxn modelId="{1D251135-9B79-4F5B-86C3-83E1F062FDC2}" type="presParOf" srcId="{BD7199B6-0DAC-4F92-8132-18E1522B3664}" destId="{99984E4A-95E8-4B66-A4FD-754728A1CFBA}" srcOrd="1" destOrd="0" presId="urn:microsoft.com/office/officeart/2016/7/layout/RepeatingBendingProcessNew"/>
    <dgm:cxn modelId="{96EA3DF7-9624-42FB-9311-DA877D1316AE}" type="presParOf" srcId="{99984E4A-95E8-4B66-A4FD-754728A1CFBA}" destId="{75A88BC4-15D4-4ACD-AEA6-AC2CA9214BEC}" srcOrd="0" destOrd="0" presId="urn:microsoft.com/office/officeart/2016/7/layout/RepeatingBendingProcessNew"/>
    <dgm:cxn modelId="{F151B969-7B97-4381-9570-49C45BA0889D}" type="presParOf" srcId="{BD7199B6-0DAC-4F92-8132-18E1522B3664}" destId="{0C2462DF-5D3E-4567-8DDF-C5AD8D7E2D89}" srcOrd="2" destOrd="0" presId="urn:microsoft.com/office/officeart/2016/7/layout/RepeatingBendingProcessNew"/>
    <dgm:cxn modelId="{36B75BE4-4044-43FD-9E0E-757391DD41FD}" type="presParOf" srcId="{BD7199B6-0DAC-4F92-8132-18E1522B3664}" destId="{8CC998D0-E34A-49C8-8440-CF4B2A781D62}" srcOrd="3" destOrd="0" presId="urn:microsoft.com/office/officeart/2016/7/layout/RepeatingBendingProcessNew"/>
    <dgm:cxn modelId="{EAC9DDA0-2BFC-432B-8773-5A1E2EFFABAA}" type="presParOf" srcId="{8CC998D0-E34A-49C8-8440-CF4B2A781D62}" destId="{DA79F4E3-3D28-424B-8BC2-00A599AC201D}" srcOrd="0" destOrd="0" presId="urn:microsoft.com/office/officeart/2016/7/layout/RepeatingBendingProcessNew"/>
    <dgm:cxn modelId="{457B76A6-AC8D-43C1-BF99-FD0726663EC2}" type="presParOf" srcId="{BD7199B6-0DAC-4F92-8132-18E1522B3664}" destId="{C1DABE87-32B2-4D65-8134-2100D3DD911E}" srcOrd="4" destOrd="0" presId="urn:microsoft.com/office/officeart/2016/7/layout/RepeatingBendingProcessNew"/>
    <dgm:cxn modelId="{F08BEF6A-881D-4841-8110-FD51D8EB4614}" type="presParOf" srcId="{BD7199B6-0DAC-4F92-8132-18E1522B3664}" destId="{6807125F-77B2-4F42-9D40-EE34EAD7387F}" srcOrd="5" destOrd="0" presId="urn:microsoft.com/office/officeart/2016/7/layout/RepeatingBendingProcessNew"/>
    <dgm:cxn modelId="{E62F8573-C8AA-44E2-AAA8-5233C2AACA83}" type="presParOf" srcId="{6807125F-77B2-4F42-9D40-EE34EAD7387F}" destId="{E3CBDE0E-1D7E-438C-9901-C26D6364D034}" srcOrd="0" destOrd="0" presId="urn:microsoft.com/office/officeart/2016/7/layout/RepeatingBendingProcessNew"/>
    <dgm:cxn modelId="{9B520891-CF1C-4DCE-856E-1E151EB0033D}" type="presParOf" srcId="{BD7199B6-0DAC-4F92-8132-18E1522B3664}" destId="{7E43FDB1-420F-4F65-8CB9-DDA2A8364BA7}" srcOrd="6" destOrd="0" presId="urn:microsoft.com/office/officeart/2016/7/layout/RepeatingBendingProcessNew"/>
    <dgm:cxn modelId="{18B3A4F7-81AA-42A7-9265-B28E577BFBF1}" type="presParOf" srcId="{BD7199B6-0DAC-4F92-8132-18E1522B3664}" destId="{DE7D138E-152C-434B-AE15-820050750BE0}" srcOrd="7" destOrd="0" presId="urn:microsoft.com/office/officeart/2016/7/layout/RepeatingBendingProcessNew"/>
    <dgm:cxn modelId="{90902611-5921-48E6-A5FA-28BD457ACC4F}" type="presParOf" srcId="{DE7D138E-152C-434B-AE15-820050750BE0}" destId="{A1AF3EEF-2309-439C-BA2A-791FB0DD7ACF}" srcOrd="0" destOrd="0" presId="urn:microsoft.com/office/officeart/2016/7/layout/RepeatingBendingProcessNew"/>
    <dgm:cxn modelId="{CAAA5B10-CF8B-4605-9D41-3779588DB996}" type="presParOf" srcId="{BD7199B6-0DAC-4F92-8132-18E1522B3664}" destId="{C3F77EEB-34CB-4A52-9367-99FA12E32BD4}" srcOrd="8" destOrd="0" presId="urn:microsoft.com/office/officeart/2016/7/layout/RepeatingBendingProcessNew"/>
    <dgm:cxn modelId="{2F86DE2D-D90A-435A-8BDA-28A4C559AA71}" type="presParOf" srcId="{BD7199B6-0DAC-4F92-8132-18E1522B3664}" destId="{2DC63AD2-6FF6-4161-9C2D-8B17C1C09AA3}" srcOrd="9" destOrd="0" presId="urn:microsoft.com/office/officeart/2016/7/layout/RepeatingBendingProcessNew"/>
    <dgm:cxn modelId="{0D8A2F36-5CD8-4BD3-BC96-2038FF92EC5F}" type="presParOf" srcId="{2DC63AD2-6FF6-4161-9C2D-8B17C1C09AA3}" destId="{A603321A-E32A-4D8D-8D09-4E11D98F7B65}" srcOrd="0" destOrd="0" presId="urn:microsoft.com/office/officeart/2016/7/layout/RepeatingBendingProcessNew"/>
    <dgm:cxn modelId="{7BA4B037-37A3-4B6C-B42C-0EB4AC55C660}" type="presParOf" srcId="{BD7199B6-0DAC-4F92-8132-18E1522B3664}" destId="{B2FE8F42-5AEF-44D3-8901-B672901FBA2C}" srcOrd="10" destOrd="0" presId="urn:microsoft.com/office/officeart/2016/7/layout/RepeatingBendingProcessNew"/>
    <dgm:cxn modelId="{63C47FE3-68AA-49EA-927C-DE711AFAA699}" type="presParOf" srcId="{BD7199B6-0DAC-4F92-8132-18E1522B3664}" destId="{3EE2C901-054D-45B9-B72F-C1040C753AEB}" srcOrd="11" destOrd="0" presId="urn:microsoft.com/office/officeart/2016/7/layout/RepeatingBendingProcessNew"/>
    <dgm:cxn modelId="{849022E4-574A-4E9B-9B30-1EC88B74CB4C}" type="presParOf" srcId="{3EE2C901-054D-45B9-B72F-C1040C753AEB}" destId="{9A125607-86BF-4347-A56A-93A4622E7A93}" srcOrd="0" destOrd="0" presId="urn:microsoft.com/office/officeart/2016/7/layout/RepeatingBendingProcessNew"/>
    <dgm:cxn modelId="{5A7EA4E4-96F1-46F2-AC8C-A8F935ABB760}" type="presParOf" srcId="{BD7199B6-0DAC-4F92-8132-18E1522B3664}" destId="{B88EEC15-5B0D-4E5E-B961-CE8D94E5254E}" srcOrd="12" destOrd="0" presId="urn:microsoft.com/office/officeart/2016/7/layout/RepeatingBendingProcessNew"/>
    <dgm:cxn modelId="{AFCC9AEA-C9A3-4A2E-84C8-7A979CFD02DF}" type="presParOf" srcId="{BD7199B6-0DAC-4F92-8132-18E1522B3664}" destId="{F8A3390C-1DFF-4D01-AFFE-DEE30335AF29}" srcOrd="13" destOrd="0" presId="urn:microsoft.com/office/officeart/2016/7/layout/RepeatingBendingProcessNew"/>
    <dgm:cxn modelId="{566470AA-32F9-4C48-88C1-30E6BF75E19E}" type="presParOf" srcId="{F8A3390C-1DFF-4D01-AFFE-DEE30335AF29}" destId="{56E9E935-7451-4FB2-BC23-18D70582631E}" srcOrd="0" destOrd="0" presId="urn:microsoft.com/office/officeart/2016/7/layout/RepeatingBendingProcessNew"/>
    <dgm:cxn modelId="{BE64C0B0-E573-4C76-BABC-2D99AC07CE79}" type="presParOf" srcId="{BD7199B6-0DAC-4F92-8132-18E1522B3664}" destId="{7588A984-431B-41B3-B64E-F637606E7297}" srcOrd="14" destOrd="0" presId="urn:microsoft.com/office/officeart/2016/7/layout/RepeatingBendingProcessNew"/>
    <dgm:cxn modelId="{ADF8F602-8893-4C6D-BBD2-4914E1EC74AB}" type="presParOf" srcId="{BD7199B6-0DAC-4F92-8132-18E1522B3664}" destId="{BD9DAA34-84CB-48E4-983C-604677034E43}" srcOrd="15" destOrd="0" presId="urn:microsoft.com/office/officeart/2016/7/layout/RepeatingBendingProcessNew"/>
    <dgm:cxn modelId="{7A715DE1-8E66-4DFD-B82F-08C81AD52EEC}" type="presParOf" srcId="{BD9DAA34-84CB-48E4-983C-604677034E43}" destId="{AB88BA0A-C651-4015-86DC-3CEC6AB0404C}" srcOrd="0" destOrd="0" presId="urn:microsoft.com/office/officeart/2016/7/layout/RepeatingBendingProcessNew"/>
    <dgm:cxn modelId="{9B2ED6B1-DFA5-46B6-BFFF-1D958A1C936E}" type="presParOf" srcId="{BD7199B6-0DAC-4F92-8132-18E1522B3664}" destId="{20FE9AFF-A9DC-4D53-B229-E99670233B2D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8E94A-5CA0-4A26-9CE2-7C5DFBAF52FD}">
      <dsp:nvSpPr>
        <dsp:cNvPr id="0" name=""/>
        <dsp:cNvSpPr/>
      </dsp:nvSpPr>
      <dsp:spPr>
        <a:xfrm>
          <a:off x="2308779" y="1204693"/>
          <a:ext cx="5005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058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5792" y="1247757"/>
        <a:ext cx="26559" cy="5311"/>
      </dsp:txXfrm>
    </dsp:sp>
    <dsp:sp modelId="{D9C5BE83-5A61-45C1-B1A3-A5F00E2B319A}">
      <dsp:nvSpPr>
        <dsp:cNvPr id="0" name=""/>
        <dsp:cNvSpPr/>
      </dsp:nvSpPr>
      <dsp:spPr>
        <a:xfrm>
          <a:off x="1081" y="557563"/>
          <a:ext cx="2309497" cy="13856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67" tIns="118789" rIns="113167" bIns="1187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1. Parse inputs.</a:t>
          </a:r>
          <a:endParaRPr lang="en-US" sz="1900" kern="1200"/>
        </a:p>
      </dsp:txBody>
      <dsp:txXfrm>
        <a:off x="1081" y="557563"/>
        <a:ext cx="2309497" cy="1385698"/>
      </dsp:txXfrm>
    </dsp:sp>
    <dsp:sp modelId="{3E3AEA7C-1E39-4DA2-90A8-7DCED9D23573}">
      <dsp:nvSpPr>
        <dsp:cNvPr id="0" name=""/>
        <dsp:cNvSpPr/>
      </dsp:nvSpPr>
      <dsp:spPr>
        <a:xfrm>
          <a:off x="1155830" y="1941462"/>
          <a:ext cx="2840682" cy="500584"/>
        </a:xfrm>
        <a:custGeom>
          <a:avLst/>
          <a:gdLst/>
          <a:ahLst/>
          <a:cxnLst/>
          <a:rect l="0" t="0" r="0" b="0"/>
          <a:pathLst>
            <a:path>
              <a:moveTo>
                <a:pt x="2840682" y="0"/>
              </a:moveTo>
              <a:lnTo>
                <a:pt x="2840682" y="267392"/>
              </a:lnTo>
              <a:lnTo>
                <a:pt x="0" y="267392"/>
              </a:lnTo>
              <a:lnTo>
                <a:pt x="0" y="500584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3924" y="2189098"/>
        <a:ext cx="144495" cy="5311"/>
      </dsp:txXfrm>
    </dsp:sp>
    <dsp:sp modelId="{A7DB33B9-6D68-44E6-A7AD-BC79D8B695AC}">
      <dsp:nvSpPr>
        <dsp:cNvPr id="0" name=""/>
        <dsp:cNvSpPr/>
      </dsp:nvSpPr>
      <dsp:spPr>
        <a:xfrm>
          <a:off x="2841764" y="557563"/>
          <a:ext cx="2309497" cy="1385698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67" tIns="118789" rIns="113167" bIns="1187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2. Open and validate datasets.</a:t>
          </a:r>
          <a:endParaRPr lang="en-US" sz="1900" kern="1200"/>
        </a:p>
      </dsp:txBody>
      <dsp:txXfrm>
        <a:off x="2841764" y="557563"/>
        <a:ext cx="2309497" cy="1385698"/>
      </dsp:txXfrm>
    </dsp:sp>
    <dsp:sp modelId="{690B0998-EF48-4FB3-9411-9B003E6FD67B}">
      <dsp:nvSpPr>
        <dsp:cNvPr id="0" name=""/>
        <dsp:cNvSpPr/>
      </dsp:nvSpPr>
      <dsp:spPr>
        <a:xfrm>
          <a:off x="2308779" y="3121576"/>
          <a:ext cx="5005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0584" y="4572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5792" y="3164640"/>
        <a:ext cx="26559" cy="5311"/>
      </dsp:txXfrm>
    </dsp:sp>
    <dsp:sp modelId="{ED4AF6A7-55C8-49FA-8AAA-B3CF586ED3F4}">
      <dsp:nvSpPr>
        <dsp:cNvPr id="0" name=""/>
        <dsp:cNvSpPr/>
      </dsp:nvSpPr>
      <dsp:spPr>
        <a:xfrm>
          <a:off x="1081" y="2474447"/>
          <a:ext cx="2309497" cy="138569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67" tIns="118789" rIns="113167" bIns="1187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3. Resample multispectral data to match panchromatic resolution.</a:t>
          </a:r>
          <a:endParaRPr lang="en-US" sz="1900" kern="1200"/>
        </a:p>
      </dsp:txBody>
      <dsp:txXfrm>
        <a:off x="1081" y="2474447"/>
        <a:ext cx="2309497" cy="1385698"/>
      </dsp:txXfrm>
    </dsp:sp>
    <dsp:sp modelId="{1F6F80B7-19AC-4B1E-8378-EB01DBE4B47D}">
      <dsp:nvSpPr>
        <dsp:cNvPr id="0" name=""/>
        <dsp:cNvSpPr/>
      </dsp:nvSpPr>
      <dsp:spPr>
        <a:xfrm>
          <a:off x="1155830" y="3858345"/>
          <a:ext cx="2840682" cy="500584"/>
        </a:xfrm>
        <a:custGeom>
          <a:avLst/>
          <a:gdLst/>
          <a:ahLst/>
          <a:cxnLst/>
          <a:rect l="0" t="0" r="0" b="0"/>
          <a:pathLst>
            <a:path>
              <a:moveTo>
                <a:pt x="2840682" y="0"/>
              </a:moveTo>
              <a:lnTo>
                <a:pt x="2840682" y="267392"/>
              </a:lnTo>
              <a:lnTo>
                <a:pt x="0" y="267392"/>
              </a:lnTo>
              <a:lnTo>
                <a:pt x="0" y="500584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3924" y="4105982"/>
        <a:ext cx="144495" cy="5311"/>
      </dsp:txXfrm>
    </dsp:sp>
    <dsp:sp modelId="{C828CD95-8C08-421C-B77E-9D231715E614}">
      <dsp:nvSpPr>
        <dsp:cNvPr id="0" name=""/>
        <dsp:cNvSpPr/>
      </dsp:nvSpPr>
      <dsp:spPr>
        <a:xfrm>
          <a:off x="2841764" y="2474447"/>
          <a:ext cx="2309497" cy="1385698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67" tIns="118789" rIns="113167" bIns="1187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4. Apply PCA pansharpening.</a:t>
          </a:r>
          <a:endParaRPr lang="en-US" sz="1900" kern="1200"/>
        </a:p>
      </dsp:txBody>
      <dsp:txXfrm>
        <a:off x="2841764" y="2474447"/>
        <a:ext cx="2309497" cy="1385698"/>
      </dsp:txXfrm>
    </dsp:sp>
    <dsp:sp modelId="{E9F69FDA-AA63-407F-A7C7-5674B95671D5}">
      <dsp:nvSpPr>
        <dsp:cNvPr id="0" name=""/>
        <dsp:cNvSpPr/>
      </dsp:nvSpPr>
      <dsp:spPr>
        <a:xfrm>
          <a:off x="1081" y="4391330"/>
          <a:ext cx="2309497" cy="138569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67" tIns="118789" rIns="113167" bIns="1187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5. Save enhanced output.</a:t>
          </a:r>
          <a:endParaRPr lang="en-US" sz="1900" kern="1200"/>
        </a:p>
      </dsp:txBody>
      <dsp:txXfrm>
        <a:off x="1081" y="4391330"/>
        <a:ext cx="2309497" cy="1385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D34C9-BEC7-49CA-BED1-F1FF4542EB25}">
      <dsp:nvSpPr>
        <dsp:cNvPr id="0" name=""/>
        <dsp:cNvSpPr/>
      </dsp:nvSpPr>
      <dsp:spPr>
        <a:xfrm>
          <a:off x="0" y="163075"/>
          <a:ext cx="2789634" cy="390548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491" tIns="330200" rIns="21749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Perform PCA Algorithm.</a:t>
          </a:r>
        </a:p>
      </dsp:txBody>
      <dsp:txXfrm>
        <a:off x="0" y="1647160"/>
        <a:ext cx="2789634" cy="2343292"/>
      </dsp:txXfrm>
    </dsp:sp>
    <dsp:sp modelId="{58E4C837-127F-43AC-9587-B8BD3E2165B5}">
      <dsp:nvSpPr>
        <dsp:cNvPr id="0" name=""/>
        <dsp:cNvSpPr/>
      </dsp:nvSpPr>
      <dsp:spPr>
        <a:xfrm>
          <a:off x="808993" y="553624"/>
          <a:ext cx="1171646" cy="11716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46" tIns="12700" rIns="913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80577" y="725208"/>
        <a:ext cx="828478" cy="828478"/>
      </dsp:txXfrm>
    </dsp:sp>
    <dsp:sp modelId="{8140CF40-68E8-4EF2-A89D-058839320447}">
      <dsp:nvSpPr>
        <dsp:cNvPr id="0" name=""/>
        <dsp:cNvSpPr/>
      </dsp:nvSpPr>
      <dsp:spPr>
        <a:xfrm>
          <a:off x="0" y="4068491"/>
          <a:ext cx="2789634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F9C74-5510-48C8-AB12-BD7B20B615B7}">
      <dsp:nvSpPr>
        <dsp:cNvPr id="0" name=""/>
        <dsp:cNvSpPr/>
      </dsp:nvSpPr>
      <dsp:spPr>
        <a:xfrm>
          <a:off x="3068597" y="163075"/>
          <a:ext cx="2789634" cy="3905488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491" tIns="330200" rIns="21749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Replace the first principal component with panchromatic intensity data.</a:t>
          </a:r>
        </a:p>
      </dsp:txBody>
      <dsp:txXfrm>
        <a:off x="3068597" y="1647160"/>
        <a:ext cx="2789634" cy="2343292"/>
      </dsp:txXfrm>
    </dsp:sp>
    <dsp:sp modelId="{B6BA643F-40B9-4207-8D01-544D39B21747}">
      <dsp:nvSpPr>
        <dsp:cNvPr id="0" name=""/>
        <dsp:cNvSpPr/>
      </dsp:nvSpPr>
      <dsp:spPr>
        <a:xfrm>
          <a:off x="3877591" y="553624"/>
          <a:ext cx="1171646" cy="1171646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46" tIns="12700" rIns="913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049175" y="725208"/>
        <a:ext cx="828478" cy="828478"/>
      </dsp:txXfrm>
    </dsp:sp>
    <dsp:sp modelId="{BAFFE6DA-CCCA-424F-8C63-9C11806B7070}">
      <dsp:nvSpPr>
        <dsp:cNvPr id="0" name=""/>
        <dsp:cNvSpPr/>
      </dsp:nvSpPr>
      <dsp:spPr>
        <a:xfrm>
          <a:off x="3068597" y="4068491"/>
          <a:ext cx="2789634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B112E-6604-4EA9-8F49-745EC231BC14}">
      <dsp:nvSpPr>
        <dsp:cNvPr id="0" name=""/>
        <dsp:cNvSpPr/>
      </dsp:nvSpPr>
      <dsp:spPr>
        <a:xfrm>
          <a:off x="6137195" y="163075"/>
          <a:ext cx="2789634" cy="390548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491" tIns="330200" rIns="21749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Reconstruct multispectral data using modified PCA components.</a:t>
          </a:r>
        </a:p>
      </dsp:txBody>
      <dsp:txXfrm>
        <a:off x="6137195" y="1647160"/>
        <a:ext cx="2789634" cy="2343292"/>
      </dsp:txXfrm>
    </dsp:sp>
    <dsp:sp modelId="{24811401-AEF7-44D6-889E-F6E12914BF5D}">
      <dsp:nvSpPr>
        <dsp:cNvPr id="0" name=""/>
        <dsp:cNvSpPr/>
      </dsp:nvSpPr>
      <dsp:spPr>
        <a:xfrm>
          <a:off x="6946189" y="553624"/>
          <a:ext cx="1171646" cy="1171646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46" tIns="12700" rIns="913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117773" y="725208"/>
        <a:ext cx="828478" cy="828478"/>
      </dsp:txXfrm>
    </dsp:sp>
    <dsp:sp modelId="{9C7B85F6-4A7A-4E74-BEDA-5F4800C1EBD2}">
      <dsp:nvSpPr>
        <dsp:cNvPr id="0" name=""/>
        <dsp:cNvSpPr/>
      </dsp:nvSpPr>
      <dsp:spPr>
        <a:xfrm>
          <a:off x="6137195" y="4068491"/>
          <a:ext cx="2789634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84E4A-95E8-4B66-A4FD-754728A1CFBA}">
      <dsp:nvSpPr>
        <dsp:cNvPr id="0" name=""/>
        <dsp:cNvSpPr/>
      </dsp:nvSpPr>
      <dsp:spPr>
        <a:xfrm>
          <a:off x="2412270" y="513942"/>
          <a:ext cx="3947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78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9029" y="557535"/>
        <a:ext cx="21269" cy="4253"/>
      </dsp:txXfrm>
    </dsp:sp>
    <dsp:sp modelId="{2250A807-ED21-4B53-A540-4E2BAD69972A}">
      <dsp:nvSpPr>
        <dsp:cNvPr id="0" name=""/>
        <dsp:cNvSpPr/>
      </dsp:nvSpPr>
      <dsp:spPr>
        <a:xfrm>
          <a:off x="564561" y="4809"/>
          <a:ext cx="1849508" cy="11097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27" tIns="95129" rIns="90627" bIns="9512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Start </a:t>
          </a:r>
          <a:endParaRPr lang="en-US" sz="1600" kern="1200"/>
        </a:p>
      </dsp:txBody>
      <dsp:txXfrm>
        <a:off x="564561" y="4809"/>
        <a:ext cx="1849508" cy="1109705"/>
      </dsp:txXfrm>
    </dsp:sp>
    <dsp:sp modelId="{8CC998D0-E34A-49C8-8440-CF4B2A781D62}">
      <dsp:nvSpPr>
        <dsp:cNvPr id="0" name=""/>
        <dsp:cNvSpPr/>
      </dsp:nvSpPr>
      <dsp:spPr>
        <a:xfrm>
          <a:off x="1489316" y="1112715"/>
          <a:ext cx="2274896" cy="394787"/>
        </a:xfrm>
        <a:custGeom>
          <a:avLst/>
          <a:gdLst/>
          <a:ahLst/>
          <a:cxnLst/>
          <a:rect l="0" t="0" r="0" b="0"/>
          <a:pathLst>
            <a:path>
              <a:moveTo>
                <a:pt x="2274896" y="0"/>
              </a:moveTo>
              <a:lnTo>
                <a:pt x="2274896" y="214493"/>
              </a:lnTo>
              <a:lnTo>
                <a:pt x="0" y="214493"/>
              </a:lnTo>
              <a:lnTo>
                <a:pt x="0" y="394787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8906" y="1307981"/>
        <a:ext cx="115716" cy="4253"/>
      </dsp:txXfrm>
    </dsp:sp>
    <dsp:sp modelId="{0C2462DF-5D3E-4567-8DDF-C5AD8D7E2D89}">
      <dsp:nvSpPr>
        <dsp:cNvPr id="0" name=""/>
        <dsp:cNvSpPr/>
      </dsp:nvSpPr>
      <dsp:spPr>
        <a:xfrm>
          <a:off x="2839458" y="4809"/>
          <a:ext cx="1849508" cy="11097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27" tIns="95129" rIns="90627" bIns="9512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Parse Inputs </a:t>
          </a:r>
          <a:endParaRPr lang="en-US" sz="1600" kern="1200"/>
        </a:p>
      </dsp:txBody>
      <dsp:txXfrm>
        <a:off x="2839458" y="4809"/>
        <a:ext cx="1849508" cy="1109705"/>
      </dsp:txXfrm>
    </dsp:sp>
    <dsp:sp modelId="{6807125F-77B2-4F42-9D40-EE34EAD7387F}">
      <dsp:nvSpPr>
        <dsp:cNvPr id="0" name=""/>
        <dsp:cNvSpPr/>
      </dsp:nvSpPr>
      <dsp:spPr>
        <a:xfrm>
          <a:off x="2412270" y="2049035"/>
          <a:ext cx="3947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78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9029" y="2092628"/>
        <a:ext cx="21269" cy="4253"/>
      </dsp:txXfrm>
    </dsp:sp>
    <dsp:sp modelId="{C1DABE87-32B2-4D65-8134-2100D3DD911E}">
      <dsp:nvSpPr>
        <dsp:cNvPr id="0" name=""/>
        <dsp:cNvSpPr/>
      </dsp:nvSpPr>
      <dsp:spPr>
        <a:xfrm>
          <a:off x="564561" y="1539902"/>
          <a:ext cx="1849508" cy="11097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27" tIns="95129" rIns="90627" bIns="9512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Open and Validate Datasets </a:t>
          </a:r>
          <a:endParaRPr lang="en-US" sz="1600" kern="1200"/>
        </a:p>
      </dsp:txBody>
      <dsp:txXfrm>
        <a:off x="564561" y="1539902"/>
        <a:ext cx="1849508" cy="1109705"/>
      </dsp:txXfrm>
    </dsp:sp>
    <dsp:sp modelId="{DE7D138E-152C-434B-AE15-820050750BE0}">
      <dsp:nvSpPr>
        <dsp:cNvPr id="0" name=""/>
        <dsp:cNvSpPr/>
      </dsp:nvSpPr>
      <dsp:spPr>
        <a:xfrm>
          <a:off x="1489316" y="2647807"/>
          <a:ext cx="2274896" cy="394787"/>
        </a:xfrm>
        <a:custGeom>
          <a:avLst/>
          <a:gdLst/>
          <a:ahLst/>
          <a:cxnLst/>
          <a:rect l="0" t="0" r="0" b="0"/>
          <a:pathLst>
            <a:path>
              <a:moveTo>
                <a:pt x="2274896" y="0"/>
              </a:moveTo>
              <a:lnTo>
                <a:pt x="2274896" y="214493"/>
              </a:lnTo>
              <a:lnTo>
                <a:pt x="0" y="214493"/>
              </a:lnTo>
              <a:lnTo>
                <a:pt x="0" y="394787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8906" y="2843074"/>
        <a:ext cx="115716" cy="4253"/>
      </dsp:txXfrm>
    </dsp:sp>
    <dsp:sp modelId="{7E43FDB1-420F-4F65-8CB9-DDA2A8364BA7}">
      <dsp:nvSpPr>
        <dsp:cNvPr id="0" name=""/>
        <dsp:cNvSpPr/>
      </dsp:nvSpPr>
      <dsp:spPr>
        <a:xfrm>
          <a:off x="2839458" y="1539902"/>
          <a:ext cx="1849508" cy="11097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27" tIns="95129" rIns="90627" bIns="9512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Resample Multispectral Data </a:t>
          </a:r>
          <a:endParaRPr lang="en-US" sz="1600" kern="1200" dirty="0"/>
        </a:p>
      </dsp:txBody>
      <dsp:txXfrm>
        <a:off x="2839458" y="1539902"/>
        <a:ext cx="1849508" cy="1109705"/>
      </dsp:txXfrm>
    </dsp:sp>
    <dsp:sp modelId="{2DC63AD2-6FF6-4161-9C2D-8B17C1C09AA3}">
      <dsp:nvSpPr>
        <dsp:cNvPr id="0" name=""/>
        <dsp:cNvSpPr/>
      </dsp:nvSpPr>
      <dsp:spPr>
        <a:xfrm>
          <a:off x="2412270" y="3584127"/>
          <a:ext cx="3947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787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9029" y="3627720"/>
        <a:ext cx="21269" cy="4253"/>
      </dsp:txXfrm>
    </dsp:sp>
    <dsp:sp modelId="{C3F77EEB-34CB-4A52-9367-99FA12E32BD4}">
      <dsp:nvSpPr>
        <dsp:cNvPr id="0" name=""/>
        <dsp:cNvSpPr/>
      </dsp:nvSpPr>
      <dsp:spPr>
        <a:xfrm>
          <a:off x="564561" y="3074994"/>
          <a:ext cx="1849508" cy="11097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27" tIns="95129" rIns="90627" bIns="9512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Apply PCA </a:t>
          </a:r>
          <a:endParaRPr lang="en-US" sz="1600" kern="1200"/>
        </a:p>
      </dsp:txBody>
      <dsp:txXfrm>
        <a:off x="564561" y="3074994"/>
        <a:ext cx="1849508" cy="1109705"/>
      </dsp:txXfrm>
    </dsp:sp>
    <dsp:sp modelId="{3EE2C901-054D-45B9-B72F-C1040C753AEB}">
      <dsp:nvSpPr>
        <dsp:cNvPr id="0" name=""/>
        <dsp:cNvSpPr/>
      </dsp:nvSpPr>
      <dsp:spPr>
        <a:xfrm>
          <a:off x="1489316" y="4182900"/>
          <a:ext cx="2274896" cy="394787"/>
        </a:xfrm>
        <a:custGeom>
          <a:avLst/>
          <a:gdLst/>
          <a:ahLst/>
          <a:cxnLst/>
          <a:rect l="0" t="0" r="0" b="0"/>
          <a:pathLst>
            <a:path>
              <a:moveTo>
                <a:pt x="2274896" y="0"/>
              </a:moveTo>
              <a:lnTo>
                <a:pt x="2274896" y="214493"/>
              </a:lnTo>
              <a:lnTo>
                <a:pt x="0" y="214493"/>
              </a:lnTo>
              <a:lnTo>
                <a:pt x="0" y="39478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8906" y="4378166"/>
        <a:ext cx="115716" cy="4253"/>
      </dsp:txXfrm>
    </dsp:sp>
    <dsp:sp modelId="{B2FE8F42-5AEF-44D3-8901-B672901FBA2C}">
      <dsp:nvSpPr>
        <dsp:cNvPr id="0" name=""/>
        <dsp:cNvSpPr/>
      </dsp:nvSpPr>
      <dsp:spPr>
        <a:xfrm>
          <a:off x="2839458" y="3074994"/>
          <a:ext cx="1849508" cy="11097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27" tIns="95129" rIns="90627" bIns="9512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Replace the 1</a:t>
          </a:r>
          <a:r>
            <a:rPr lang="en-IN" sz="1600" kern="1200" baseline="30000"/>
            <a:t>st</a:t>
          </a:r>
          <a:r>
            <a:rPr lang="en-IN" sz="1600" kern="1200"/>
            <a:t> PCA component with Panchromatic band </a:t>
          </a:r>
          <a:endParaRPr lang="en-US" sz="1600" kern="1200"/>
        </a:p>
      </dsp:txBody>
      <dsp:txXfrm>
        <a:off x="2839458" y="3074994"/>
        <a:ext cx="1849508" cy="1109705"/>
      </dsp:txXfrm>
    </dsp:sp>
    <dsp:sp modelId="{F8A3390C-1DFF-4D01-AFFE-DEE30335AF29}">
      <dsp:nvSpPr>
        <dsp:cNvPr id="0" name=""/>
        <dsp:cNvSpPr/>
      </dsp:nvSpPr>
      <dsp:spPr>
        <a:xfrm>
          <a:off x="2412270" y="5119219"/>
          <a:ext cx="3947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78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9029" y="5162813"/>
        <a:ext cx="21269" cy="4253"/>
      </dsp:txXfrm>
    </dsp:sp>
    <dsp:sp modelId="{B88EEC15-5B0D-4E5E-B961-CE8D94E5254E}">
      <dsp:nvSpPr>
        <dsp:cNvPr id="0" name=""/>
        <dsp:cNvSpPr/>
      </dsp:nvSpPr>
      <dsp:spPr>
        <a:xfrm>
          <a:off x="564561" y="4610087"/>
          <a:ext cx="1849508" cy="11097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27" tIns="95129" rIns="90627" bIns="9512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InversePCT </a:t>
          </a:r>
          <a:endParaRPr lang="en-US" sz="1600" kern="1200"/>
        </a:p>
      </dsp:txBody>
      <dsp:txXfrm>
        <a:off x="564561" y="4610087"/>
        <a:ext cx="1849508" cy="1109705"/>
      </dsp:txXfrm>
    </dsp:sp>
    <dsp:sp modelId="{BD9DAA34-84CB-48E4-983C-604677034E43}">
      <dsp:nvSpPr>
        <dsp:cNvPr id="0" name=""/>
        <dsp:cNvSpPr/>
      </dsp:nvSpPr>
      <dsp:spPr>
        <a:xfrm>
          <a:off x="1489316" y="5717992"/>
          <a:ext cx="2274896" cy="394787"/>
        </a:xfrm>
        <a:custGeom>
          <a:avLst/>
          <a:gdLst/>
          <a:ahLst/>
          <a:cxnLst/>
          <a:rect l="0" t="0" r="0" b="0"/>
          <a:pathLst>
            <a:path>
              <a:moveTo>
                <a:pt x="2274896" y="0"/>
              </a:moveTo>
              <a:lnTo>
                <a:pt x="2274896" y="214493"/>
              </a:lnTo>
              <a:lnTo>
                <a:pt x="0" y="214493"/>
              </a:lnTo>
              <a:lnTo>
                <a:pt x="0" y="394787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8906" y="5913259"/>
        <a:ext cx="115716" cy="4253"/>
      </dsp:txXfrm>
    </dsp:sp>
    <dsp:sp modelId="{7588A984-431B-41B3-B64E-F637606E7297}">
      <dsp:nvSpPr>
        <dsp:cNvPr id="0" name=""/>
        <dsp:cNvSpPr/>
      </dsp:nvSpPr>
      <dsp:spPr>
        <a:xfrm>
          <a:off x="2839458" y="4610087"/>
          <a:ext cx="1849508" cy="11097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27" tIns="95129" rIns="90627" bIns="9512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Save Output </a:t>
          </a:r>
          <a:endParaRPr lang="en-US" sz="1600" kern="1200"/>
        </a:p>
      </dsp:txBody>
      <dsp:txXfrm>
        <a:off x="2839458" y="4610087"/>
        <a:ext cx="1849508" cy="1109705"/>
      </dsp:txXfrm>
    </dsp:sp>
    <dsp:sp modelId="{20FE9AFF-A9DC-4D53-B229-E99670233B2D}">
      <dsp:nvSpPr>
        <dsp:cNvPr id="0" name=""/>
        <dsp:cNvSpPr/>
      </dsp:nvSpPr>
      <dsp:spPr>
        <a:xfrm>
          <a:off x="564561" y="6145179"/>
          <a:ext cx="1849508" cy="11097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27" tIns="95129" rIns="90627" bIns="9512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End</a:t>
          </a:r>
          <a:endParaRPr lang="en-US" sz="1600" kern="1200"/>
        </a:p>
      </dsp:txBody>
      <dsp:txXfrm>
        <a:off x="564561" y="6145179"/>
        <a:ext cx="1849508" cy="1109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79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93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5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2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1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9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6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5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92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60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46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D432-C7FC-4CD1-A500-7176E107BD9F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7" y="0"/>
            <a:ext cx="10055883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7" y="0"/>
            <a:ext cx="10055883" cy="777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122"/>
            <a:ext cx="10055885" cy="3956416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7" y="0"/>
            <a:ext cx="10055888" cy="7772399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CD7B4E-8F03-38B2-0528-0E1F6E6EF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09" y="1880170"/>
            <a:ext cx="8163718" cy="1793351"/>
          </a:xfrm>
        </p:spPr>
        <p:txBody>
          <a:bodyPr anchor="ctr">
            <a:normAutofit/>
          </a:bodyPr>
          <a:lstStyle/>
          <a:p>
            <a:pPr algn="l"/>
            <a:r>
              <a:rPr lang="en-IN" sz="5400" dirty="0" err="1">
                <a:solidFill>
                  <a:schemeClr val="bg1"/>
                </a:solidFill>
              </a:rPr>
              <a:t>Pansharpening</a:t>
            </a:r>
            <a:r>
              <a:rPr lang="en-IN" sz="5400" dirty="0">
                <a:solidFill>
                  <a:schemeClr val="bg1"/>
                </a:solidFill>
              </a:rPr>
              <a:t> using PCA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3A79F-B941-C5D3-836A-4AF7F8741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09" y="4126050"/>
            <a:ext cx="8944554" cy="2818841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Satellite Image Processing</a:t>
            </a:r>
          </a:p>
          <a:p>
            <a:r>
              <a:rPr lang="en-IN" sz="3600" dirty="0">
                <a:solidFill>
                  <a:schemeClr val="tx2"/>
                </a:solidFill>
              </a:rPr>
              <a:t>by</a:t>
            </a:r>
          </a:p>
          <a:p>
            <a:r>
              <a:rPr lang="en-IN" sz="3600" dirty="0">
                <a:solidFill>
                  <a:schemeClr val="tx2"/>
                </a:solidFill>
              </a:rPr>
              <a:t>M Rupesh Kumar Yadav</a:t>
            </a:r>
          </a:p>
        </p:txBody>
      </p:sp>
    </p:spTree>
    <p:extLst>
      <p:ext uri="{BB962C8B-B14F-4D97-AF65-F5344CB8AC3E}">
        <p14:creationId xmlns:p14="http://schemas.microsoft.com/office/powerpoint/2010/main" val="226381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457200" y="1234440"/>
            <a:ext cx="9144000" cy="585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1143000"/>
            <a:ext cx="91440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987552"/>
            <a:ext cx="256159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GEO: 40.489884°N/3.654942°W   |   MGRS: 30TVK4449682338</a:t>
            </a:r>
            <a:endParaRPr lang="en-US" sz="6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9520" y="1325880"/>
            <a:ext cx="1920240" cy="12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53288C-10F9-49CB-8B05-CE439166A253}"/>
              </a:ext>
            </a:extLst>
          </p:cNvPr>
          <p:cNvSpPr txBox="1"/>
          <p:nvPr/>
        </p:nvSpPr>
        <p:spPr>
          <a:xfrm>
            <a:off x="354506" y="485745"/>
            <a:ext cx="50078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Demi Cond" panose="020B0706030402020204" pitchFamily="34" charset="0"/>
              </a:rPr>
              <a:t>Enhancements in the Output image: </a:t>
            </a:r>
          </a:p>
        </p:txBody>
      </p:sp>
    </p:spTree>
    <p:extLst>
      <p:ext uri="{BB962C8B-B14F-4D97-AF65-F5344CB8AC3E}">
        <p14:creationId xmlns:p14="http://schemas.microsoft.com/office/powerpoint/2010/main" val="65193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457200" y="1234440"/>
            <a:ext cx="9144000" cy="585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1143000"/>
            <a:ext cx="91440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987552"/>
            <a:ext cx="256159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GEO: 40.483835°N/3.596127°W   |   MGRS: 30TVK4947681631</a:t>
            </a:r>
            <a:endParaRPr lang="en-US" sz="6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9520" y="1325880"/>
            <a:ext cx="1920240" cy="12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64E558-AF7B-4057-BD1F-151270034EC5}"/>
              </a:ext>
            </a:extLst>
          </p:cNvPr>
          <p:cNvSpPr txBox="1"/>
          <p:nvPr/>
        </p:nvSpPr>
        <p:spPr>
          <a:xfrm>
            <a:off x="354506" y="485745"/>
            <a:ext cx="50078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Demi Cond" panose="020B0706030402020204" pitchFamily="34" charset="0"/>
              </a:rPr>
              <a:t>Enhancements in the Output image: </a:t>
            </a:r>
          </a:p>
        </p:txBody>
      </p:sp>
    </p:spTree>
    <p:extLst>
      <p:ext uri="{BB962C8B-B14F-4D97-AF65-F5344CB8AC3E}">
        <p14:creationId xmlns:p14="http://schemas.microsoft.com/office/powerpoint/2010/main" val="129027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457200" y="1234440"/>
            <a:ext cx="9144000" cy="585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1143000"/>
            <a:ext cx="91440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4506" y="485745"/>
            <a:ext cx="50078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Demi Cond" panose="020B0706030402020204" pitchFamily="34" charset="0"/>
              </a:rPr>
              <a:t>Enhancements in the Output image: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987552"/>
            <a:ext cx="256159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GEO: 40.477104°N/3.559330°W   |   MGRS: 30TVK5259080863</a:t>
            </a:r>
            <a:endParaRPr lang="en-US" sz="6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9520" y="1325880"/>
            <a:ext cx="1920240" cy="12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0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421"/>
            <a:ext cx="100584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54E46-0E87-4706-D516-3A7DD0F3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00" y="1213573"/>
            <a:ext cx="3250242" cy="6327543"/>
          </a:xfrm>
        </p:spPr>
        <p:txBody>
          <a:bodyPr>
            <a:normAutofit/>
          </a:bodyPr>
          <a:lstStyle/>
          <a:p>
            <a:pPr algn="r"/>
            <a:r>
              <a:rPr lang="en-IN" sz="6000" dirty="0"/>
              <a:t>Workflow Overview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00643" y="1283062"/>
            <a:ext cx="0" cy="647991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E5D5B67-D03A-1FF9-8B95-E8EBD0499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195936"/>
              </p:ext>
            </p:extLst>
          </p:nvPr>
        </p:nvGraphicFramePr>
        <p:xfrm>
          <a:off x="4214541" y="1213573"/>
          <a:ext cx="5152344" cy="6334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27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0058398" cy="4836159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483616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190" y="518161"/>
            <a:ext cx="9304020" cy="6736077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72230-ADD6-91A7-5319-777D6015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1122678"/>
            <a:ext cx="8172450" cy="777240"/>
          </a:xfrm>
        </p:spPr>
        <p:txBody>
          <a:bodyPr anchor="t">
            <a:normAutofit/>
          </a:bodyPr>
          <a:lstStyle/>
          <a:p>
            <a:r>
              <a:rPr lang="en-IN" sz="3900"/>
              <a:t>PCA Pansharpening Algorithm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D0BB0D-9465-69BD-86CA-DC401108E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030472"/>
              </p:ext>
            </p:extLst>
          </p:nvPr>
        </p:nvGraphicFramePr>
        <p:xfrm>
          <a:off x="565785" y="2422191"/>
          <a:ext cx="8926830" cy="4231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77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5882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5882" cy="777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883318" cy="77724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7" y="0"/>
            <a:ext cx="10055888" cy="7772399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F3DBC1-78C2-DDC8-FB99-6F6CA4C3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67" y="953414"/>
            <a:ext cx="2900076" cy="6052110"/>
          </a:xfrm>
        </p:spPr>
        <p:txBody>
          <a:bodyPr anchor="ctr">
            <a:normAutofit/>
          </a:bodyPr>
          <a:lstStyle/>
          <a:p>
            <a:r>
              <a:rPr lang="en-IN" sz="4700">
                <a:solidFill>
                  <a:schemeClr val="bg1"/>
                </a:solidFill>
              </a:rPr>
              <a:t>Algorithm Flowchart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604AE5-67BC-891A-F481-61B69C7D6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751737"/>
              </p:ext>
            </p:extLst>
          </p:nvPr>
        </p:nvGraphicFramePr>
        <p:xfrm>
          <a:off x="4113355" y="261806"/>
          <a:ext cx="5253529" cy="7259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88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457200" y="1234440"/>
            <a:ext cx="9144000" cy="585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1143000"/>
            <a:ext cx="91440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3942" y="402776"/>
            <a:ext cx="802581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Demi Cond" panose="020B0706030402020204" pitchFamily="34" charset="0"/>
              </a:rPr>
              <a:t>Landsat 8 Multispectral Pansharpened image using PCA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8215" y="1379054"/>
            <a:ext cx="256159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GEO: 40.472399°N/3.602001°W   |   MGRS: 30TVK4896980365</a:t>
            </a:r>
            <a:endParaRPr lang="en-US" sz="6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9520" y="1325880"/>
            <a:ext cx="1920240" cy="12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7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457200" y="1234440"/>
            <a:ext cx="9144000" cy="585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1143000"/>
            <a:ext cx="91440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65627" y="459140"/>
            <a:ext cx="55539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Demi Cond" panose="020B0706030402020204" pitchFamily="34" charset="0"/>
              </a:rPr>
              <a:t>Landsat 8 Multispectral Image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4562" y="6793992"/>
            <a:ext cx="1142300" cy="20005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45720" rIns="45720" rtlCol="0">
            <a:spAutoFit/>
          </a:bodyPr>
          <a:lstStyle/>
          <a:p>
            <a:pPr algn="r"/>
            <a:r>
              <a:rPr lang="en-US" sz="700" b="1" dirty="0">
                <a:latin typeface="Arial Narrow" panose="020B0606020202030204" pitchFamily="34" charset="0"/>
              </a:rPr>
              <a:t>Source: Google Earth Engine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" y="1398260"/>
            <a:ext cx="256159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GEO: 40.472593°N/3.602116°W   |   MGRS: 30TVK4895980387</a:t>
            </a:r>
            <a:endParaRPr lang="en-US" sz="6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9520" y="1325880"/>
            <a:ext cx="1920240" cy="12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74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457200" y="1234440"/>
            <a:ext cx="9144000" cy="585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1143000"/>
            <a:ext cx="91440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25297" y="393412"/>
            <a:ext cx="500780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Demi Cond" panose="020B0706030402020204" pitchFamily="34" charset="0"/>
              </a:rPr>
              <a:t>Landsat 8 Panchromatic Image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" y="1464022"/>
            <a:ext cx="256159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GEO: 40.472593°N/3.602116°W   |   MGRS: 30TVK4895980387</a:t>
            </a:r>
            <a:endParaRPr lang="en-US" sz="6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9520" y="1325880"/>
            <a:ext cx="1920240" cy="12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429929-5C61-4814-B74A-D9C84F5ED189}"/>
              </a:ext>
            </a:extLst>
          </p:cNvPr>
          <p:cNvSpPr txBox="1"/>
          <p:nvPr/>
        </p:nvSpPr>
        <p:spPr>
          <a:xfrm>
            <a:off x="8395401" y="6793992"/>
            <a:ext cx="1121461" cy="20005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45720" rIns="45720" rtlCol="0">
            <a:spAutoFit/>
          </a:bodyPr>
          <a:lstStyle/>
          <a:p>
            <a:pPr algn="r"/>
            <a:r>
              <a:rPr lang="en-US" sz="700" b="1" dirty="0">
                <a:latin typeface="Arial Narrow" panose="020B0606020202030204" pitchFamily="34" charset="0"/>
              </a:rPr>
              <a:t>Source: Google Earth Engine</a:t>
            </a:r>
          </a:p>
        </p:txBody>
      </p:sp>
    </p:spTree>
    <p:extLst>
      <p:ext uri="{BB962C8B-B14F-4D97-AF65-F5344CB8AC3E}">
        <p14:creationId xmlns:p14="http://schemas.microsoft.com/office/powerpoint/2010/main" val="372262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457200" y="1234440"/>
            <a:ext cx="9144000" cy="585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1143000"/>
            <a:ext cx="91440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987552"/>
            <a:ext cx="256159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GEO: 40.477248°N/3.597487°W   |   MGRS: 30TVK4935580901</a:t>
            </a:r>
            <a:endParaRPr lang="en-US" sz="6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9520" y="1325880"/>
            <a:ext cx="1920240" cy="12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1B7D4A-A583-4E41-A703-F4BEEC47C5C8}"/>
              </a:ext>
            </a:extLst>
          </p:cNvPr>
          <p:cNvSpPr txBox="1"/>
          <p:nvPr/>
        </p:nvSpPr>
        <p:spPr>
          <a:xfrm>
            <a:off x="354506" y="485745"/>
            <a:ext cx="50078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Demi Cond" panose="020B0706030402020204" pitchFamily="34" charset="0"/>
              </a:rPr>
              <a:t>Enhancements in the Output image: </a:t>
            </a:r>
          </a:p>
        </p:txBody>
      </p:sp>
    </p:spTree>
    <p:extLst>
      <p:ext uri="{BB962C8B-B14F-4D97-AF65-F5344CB8AC3E}">
        <p14:creationId xmlns:p14="http://schemas.microsoft.com/office/powerpoint/2010/main" val="226472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457200" y="1234440"/>
            <a:ext cx="9144000" cy="585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1143000"/>
            <a:ext cx="91440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987552"/>
            <a:ext cx="256159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GEO: 40.473534°N/3.563197°W   |   MGRS: 30TVK5225980469</a:t>
            </a:r>
            <a:endParaRPr lang="en-US" sz="6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9520" y="1325880"/>
            <a:ext cx="1920240" cy="12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8FD828-BB2B-4A91-BFB3-EC91993CCF09}"/>
              </a:ext>
            </a:extLst>
          </p:cNvPr>
          <p:cNvSpPr txBox="1"/>
          <p:nvPr/>
        </p:nvSpPr>
        <p:spPr>
          <a:xfrm>
            <a:off x="354506" y="485745"/>
            <a:ext cx="50078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Demi Cond" panose="020B0706030402020204" pitchFamily="34" charset="0"/>
              </a:rPr>
              <a:t>Enhancements in the Output image: </a:t>
            </a:r>
          </a:p>
        </p:txBody>
      </p:sp>
    </p:spTree>
    <p:extLst>
      <p:ext uri="{BB962C8B-B14F-4D97-AF65-F5344CB8AC3E}">
        <p14:creationId xmlns:p14="http://schemas.microsoft.com/office/powerpoint/2010/main" val="421781291"/>
      </p:ext>
    </p:extLst>
  </p:cSld>
  <p:clrMapOvr>
    <a:masterClrMapping/>
  </p:clrMapOvr>
</p:sld>
</file>

<file path=ppt/theme/theme1.xml><?xml version="1.0" encoding="utf-8"?>
<a:theme xmlns:a="http://schemas.openxmlformats.org/drawingml/2006/main" name="ENVI Briefing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ENVI Briefing</Template>
  <TotalTime>50</TotalTime>
  <Words>266</Words>
  <Application>Microsoft Office PowerPoint</Application>
  <PresentationFormat>Custom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Franklin Gothic Demi Cond</vt:lpstr>
      <vt:lpstr>ENVI Briefing</vt:lpstr>
      <vt:lpstr>Pansharpening using PCA</vt:lpstr>
      <vt:lpstr>Workflow Overview</vt:lpstr>
      <vt:lpstr>PCA Pansharpening Algorithm</vt:lpstr>
      <vt:lpstr>Algorithm 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24M0331</dc:creator>
  <cp:lastModifiedBy>Rupesh kumar yadav Mediboyina</cp:lastModifiedBy>
  <cp:revision>11</cp:revision>
  <dcterms:created xsi:type="dcterms:W3CDTF">2024-11-27T06:29:41Z</dcterms:created>
  <dcterms:modified xsi:type="dcterms:W3CDTF">2025-04-23T20:27:49Z</dcterms:modified>
</cp:coreProperties>
</file>