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5" r:id="rId6"/>
    <p:sldId id="262" r:id="rId7"/>
    <p:sldId id="304" r:id="rId8"/>
    <p:sldId id="266" r:id="rId9"/>
    <p:sldId id="264" r:id="rId10"/>
    <p:sldId id="297" r:id="rId11"/>
    <p:sldId id="299" r:id="rId12"/>
    <p:sldId id="267" r:id="rId13"/>
    <p:sldId id="302" r:id="rId14"/>
    <p:sldId id="301" r:id="rId15"/>
    <p:sldId id="271" r:id="rId16"/>
    <p:sldId id="303" r:id="rId17"/>
    <p:sldId id="276" r:id="rId18"/>
  </p:sldIdLst>
  <p:sldSz cx="9144000" cy="5143500" type="screen16x9"/>
  <p:notesSz cx="6858000" cy="9144000"/>
  <p:embeddedFontLst>
    <p:embeddedFont>
      <p:font typeface="Black Han Sans" panose="020B0604020202020204" charset="-127"/>
      <p:regular r:id="rId20"/>
    </p:embeddedFont>
    <p:embeddedFont>
      <p:font typeface="ABeeZee" panose="020B0604020202020204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6E69"/>
    <a:srgbClr val="CD5C5C"/>
    <a:srgbClr val="C58DBC"/>
    <a:srgbClr val="7A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5C5B32-FC45-498F-9E26-835E408F583A}">
  <a:tblStyle styleId="{845C5B32-FC45-498F-9E26-835E408F58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592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" name="Google Shape;4495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6" name="Google Shape;4496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047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897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4" name="Google Shape;4584;g100ea2c326c_0_24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5" name="Google Shape;4585;g100ea2c326c_0_24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159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g1012d73dd0b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9" name="Google Shape;4869;g1012d73dd0b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7" name="Google Shape;4347;gf23b9993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8" name="Google Shape;4348;gf23b9993d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7" name="Google Shape;4387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8" name="Google Shape;4388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7" name="Google Shape;4487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8" name="Google Shape;4488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Google Shape;447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4" name="Google Shape;447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Google Shape;4473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4" name="Google Shape;4474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" name="Google Shape;2484;p20"/>
          <p:cNvGrpSpPr/>
          <p:nvPr/>
        </p:nvGrpSpPr>
        <p:grpSpPr>
          <a:xfrm>
            <a:off x="4" y="16"/>
            <a:ext cx="1377452" cy="2398039"/>
            <a:chOff x="1083450" y="1318750"/>
            <a:chExt cx="624525" cy="1087250"/>
          </a:xfrm>
        </p:grpSpPr>
        <p:sp>
          <p:nvSpPr>
            <p:cNvPr id="2485" name="Google Shape;2485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0"/>
          <p:cNvGrpSpPr/>
          <p:nvPr/>
        </p:nvGrpSpPr>
        <p:grpSpPr>
          <a:xfrm flipH="1">
            <a:off x="7766704" y="16"/>
            <a:ext cx="1377452" cy="2398039"/>
            <a:chOff x="1083450" y="1318750"/>
            <a:chExt cx="624525" cy="1087250"/>
          </a:xfrm>
        </p:grpSpPr>
        <p:sp>
          <p:nvSpPr>
            <p:cNvPr id="2523" name="Google Shape;2523;p20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0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0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0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0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0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0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0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0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0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0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0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0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0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0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0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0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0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0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0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0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0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0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0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0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0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0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0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0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0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0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0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0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0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0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0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2560;p20"/>
          <p:cNvGrpSpPr/>
          <p:nvPr/>
        </p:nvGrpSpPr>
        <p:grpSpPr>
          <a:xfrm>
            <a:off x="31" y="4274145"/>
            <a:ext cx="3353245" cy="869408"/>
            <a:chOff x="2582150" y="3714800"/>
            <a:chExt cx="2689050" cy="697200"/>
          </a:xfrm>
        </p:grpSpPr>
        <p:sp>
          <p:nvSpPr>
            <p:cNvPr id="2561" name="Google Shape;2561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0"/>
          <p:cNvGrpSpPr/>
          <p:nvPr/>
        </p:nvGrpSpPr>
        <p:grpSpPr>
          <a:xfrm flipH="1">
            <a:off x="5790906" y="4274145"/>
            <a:ext cx="3353245" cy="869408"/>
            <a:chOff x="2582150" y="3714800"/>
            <a:chExt cx="2689050" cy="697200"/>
          </a:xfrm>
        </p:grpSpPr>
        <p:sp>
          <p:nvSpPr>
            <p:cNvPr id="2622" name="Google Shape;2622;p20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0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0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0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0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0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0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0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0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0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0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0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0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0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0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0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0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0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0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0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0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0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0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0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0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0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0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0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0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0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0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0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0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0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0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0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0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0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0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0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0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0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0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0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0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0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0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0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0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0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0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0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0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0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0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0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0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0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0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0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2" name="Google Shape;268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83" name="Google Shape;2683;p20"/>
          <p:cNvSpPr txBox="1">
            <a:spLocks noGrp="1"/>
          </p:cNvSpPr>
          <p:nvPr>
            <p:ph type="title" idx="2"/>
          </p:nvPr>
        </p:nvSpPr>
        <p:spPr>
          <a:xfrm>
            <a:off x="8443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4" name="Google Shape;2684;p20"/>
          <p:cNvSpPr txBox="1">
            <a:spLocks noGrp="1"/>
          </p:cNvSpPr>
          <p:nvPr>
            <p:ph type="subTitle" idx="1"/>
          </p:nvPr>
        </p:nvSpPr>
        <p:spPr>
          <a:xfrm>
            <a:off x="844300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5" name="Google Shape;2685;p20"/>
          <p:cNvSpPr txBox="1">
            <a:spLocks noGrp="1"/>
          </p:cNvSpPr>
          <p:nvPr>
            <p:ph type="title" idx="3"/>
          </p:nvPr>
        </p:nvSpPr>
        <p:spPr>
          <a:xfrm>
            <a:off x="3391125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6" name="Google Shape;2686;p20"/>
          <p:cNvSpPr txBox="1">
            <a:spLocks noGrp="1"/>
          </p:cNvSpPr>
          <p:nvPr>
            <p:ph type="subTitle" idx="4"/>
          </p:nvPr>
        </p:nvSpPr>
        <p:spPr>
          <a:xfrm>
            <a:off x="3391052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87" name="Google Shape;2687;p20"/>
          <p:cNvSpPr txBox="1">
            <a:spLocks noGrp="1"/>
          </p:cNvSpPr>
          <p:nvPr>
            <p:ph type="title" idx="5"/>
          </p:nvPr>
        </p:nvSpPr>
        <p:spPr>
          <a:xfrm>
            <a:off x="5937850" y="2622275"/>
            <a:ext cx="2361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8" name="Google Shape;2688;p20"/>
          <p:cNvSpPr txBox="1">
            <a:spLocks noGrp="1"/>
          </p:cNvSpPr>
          <p:nvPr>
            <p:ph type="subTitle" idx="6"/>
          </p:nvPr>
        </p:nvSpPr>
        <p:spPr>
          <a:xfrm>
            <a:off x="5937804" y="2947400"/>
            <a:ext cx="23619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7" name="Google Shape;2957;p22"/>
          <p:cNvGrpSpPr/>
          <p:nvPr/>
        </p:nvGrpSpPr>
        <p:grpSpPr>
          <a:xfrm>
            <a:off x="-15" y="44"/>
            <a:ext cx="1906399" cy="5143420"/>
            <a:chOff x="5970375" y="1301775"/>
            <a:chExt cx="1053725" cy="2842925"/>
          </a:xfrm>
        </p:grpSpPr>
        <p:sp>
          <p:nvSpPr>
            <p:cNvPr id="2958" name="Google Shape;2958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2"/>
          <p:cNvGrpSpPr/>
          <p:nvPr/>
        </p:nvGrpSpPr>
        <p:grpSpPr>
          <a:xfrm flipH="1">
            <a:off x="7237610" y="44"/>
            <a:ext cx="1906399" cy="5143420"/>
            <a:chOff x="5970375" y="1301775"/>
            <a:chExt cx="1053725" cy="2842925"/>
          </a:xfrm>
        </p:grpSpPr>
        <p:sp>
          <p:nvSpPr>
            <p:cNvPr id="3062" name="Google Shape;3062;p22"/>
            <p:cNvSpPr/>
            <p:nvPr/>
          </p:nvSpPr>
          <p:spPr>
            <a:xfrm>
              <a:off x="6219225" y="19953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" y="0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2"/>
            <p:cNvSpPr/>
            <p:nvPr/>
          </p:nvSpPr>
          <p:spPr>
            <a:xfrm>
              <a:off x="6136175" y="2102475"/>
              <a:ext cx="53900" cy="152425"/>
            </a:xfrm>
            <a:custGeom>
              <a:avLst/>
              <a:gdLst/>
              <a:ahLst/>
              <a:cxnLst/>
              <a:rect l="l" t="t" r="r" b="b"/>
              <a:pathLst>
                <a:path w="2156" h="6097" extrusionOk="0">
                  <a:moveTo>
                    <a:pt x="2155" y="0"/>
                  </a:moveTo>
                  <a:lnTo>
                    <a:pt x="1834" y="48"/>
                  </a:lnTo>
                  <a:lnTo>
                    <a:pt x="0" y="6001"/>
                  </a:lnTo>
                  <a:cubicBezTo>
                    <a:pt x="119" y="6001"/>
                    <a:pt x="215" y="6037"/>
                    <a:pt x="298" y="6096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2"/>
            <p:cNvSpPr/>
            <p:nvPr/>
          </p:nvSpPr>
          <p:spPr>
            <a:xfrm>
              <a:off x="6184700" y="2002450"/>
              <a:ext cx="34250" cy="92900"/>
            </a:xfrm>
            <a:custGeom>
              <a:avLst/>
              <a:gdLst/>
              <a:ahLst/>
              <a:cxnLst/>
              <a:rect l="l" t="t" r="r" b="b"/>
              <a:pathLst>
                <a:path w="1370" h="3716" extrusionOk="0">
                  <a:moveTo>
                    <a:pt x="1143" y="1"/>
                  </a:moveTo>
                  <a:lnTo>
                    <a:pt x="0" y="3716"/>
                  </a:lnTo>
                  <a:lnTo>
                    <a:pt x="333" y="3692"/>
                  </a:lnTo>
                  <a:lnTo>
                    <a:pt x="1369" y="322"/>
                  </a:lnTo>
                  <a:lnTo>
                    <a:pt x="1226" y="13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2"/>
            <p:cNvSpPr/>
            <p:nvPr/>
          </p:nvSpPr>
          <p:spPr>
            <a:xfrm>
              <a:off x="6221900" y="1997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2"/>
            <p:cNvSpPr/>
            <p:nvPr/>
          </p:nvSpPr>
          <p:spPr>
            <a:xfrm>
              <a:off x="6312675" y="2223325"/>
              <a:ext cx="108075" cy="243800"/>
            </a:xfrm>
            <a:custGeom>
              <a:avLst/>
              <a:gdLst/>
              <a:ahLst/>
              <a:cxnLst/>
              <a:rect l="l" t="t" r="r" b="b"/>
              <a:pathLst>
                <a:path w="4323" h="9752" extrusionOk="0">
                  <a:moveTo>
                    <a:pt x="215" y="0"/>
                  </a:moveTo>
                  <a:lnTo>
                    <a:pt x="1" y="298"/>
                  </a:lnTo>
                  <a:lnTo>
                    <a:pt x="4001" y="9704"/>
                  </a:lnTo>
                  <a:lnTo>
                    <a:pt x="4061" y="9751"/>
                  </a:lnTo>
                  <a:cubicBezTo>
                    <a:pt x="4132" y="9692"/>
                    <a:pt x="4227" y="9656"/>
                    <a:pt x="4323" y="9656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2"/>
            <p:cNvSpPr/>
            <p:nvPr/>
          </p:nvSpPr>
          <p:spPr>
            <a:xfrm>
              <a:off x="6255225" y="2095025"/>
              <a:ext cx="59275" cy="127725"/>
            </a:xfrm>
            <a:custGeom>
              <a:avLst/>
              <a:gdLst/>
              <a:ahLst/>
              <a:cxnLst/>
              <a:rect l="l" t="t" r="r" b="b"/>
              <a:pathLst>
                <a:path w="2371" h="5109" extrusionOk="0">
                  <a:moveTo>
                    <a:pt x="334" y="1"/>
                  </a:moveTo>
                  <a:lnTo>
                    <a:pt x="1" y="48"/>
                  </a:lnTo>
                  <a:lnTo>
                    <a:pt x="2144" y="5108"/>
                  </a:lnTo>
                  <a:lnTo>
                    <a:pt x="2370" y="4811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2"/>
            <p:cNvSpPr/>
            <p:nvPr/>
          </p:nvSpPr>
          <p:spPr>
            <a:xfrm>
              <a:off x="6215350" y="1997100"/>
              <a:ext cx="44675" cy="91100"/>
            </a:xfrm>
            <a:custGeom>
              <a:avLst/>
              <a:gdLst/>
              <a:ahLst/>
              <a:cxnLst/>
              <a:rect l="l" t="t" r="r" b="b"/>
              <a:pathLst>
                <a:path w="1787" h="3644" extrusionOk="0">
                  <a:moveTo>
                    <a:pt x="262" y="1"/>
                  </a:moveTo>
                  <a:lnTo>
                    <a:pt x="262" y="12"/>
                  </a:lnTo>
                  <a:lnTo>
                    <a:pt x="272" y="35"/>
                  </a:lnTo>
                  <a:lnTo>
                    <a:pt x="272" y="35"/>
                  </a:lnTo>
                  <a:cubicBezTo>
                    <a:pt x="270" y="22"/>
                    <a:pt x="267" y="10"/>
                    <a:pt x="262" y="1"/>
                  </a:cubicBezTo>
                  <a:close/>
                  <a:moveTo>
                    <a:pt x="272" y="35"/>
                  </a:moveTo>
                  <a:cubicBezTo>
                    <a:pt x="274" y="53"/>
                    <a:pt x="274" y="75"/>
                    <a:pt x="274" y="96"/>
                  </a:cubicBezTo>
                  <a:cubicBezTo>
                    <a:pt x="262" y="179"/>
                    <a:pt x="179" y="239"/>
                    <a:pt x="96" y="239"/>
                  </a:cubicBezTo>
                  <a:lnTo>
                    <a:pt x="0" y="227"/>
                  </a:lnTo>
                  <a:lnTo>
                    <a:pt x="143" y="536"/>
                  </a:lnTo>
                  <a:lnTo>
                    <a:pt x="1465" y="3644"/>
                  </a:lnTo>
                  <a:lnTo>
                    <a:pt x="1786" y="3620"/>
                  </a:lnTo>
                  <a:lnTo>
                    <a:pt x="272" y="3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2"/>
            <p:cNvSpPr/>
            <p:nvPr/>
          </p:nvSpPr>
          <p:spPr>
            <a:xfrm>
              <a:off x="6221300" y="1996500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1"/>
                  </a:moveTo>
                  <a:cubicBezTo>
                    <a:pt x="1" y="13"/>
                    <a:pt x="1" y="13"/>
                    <a:pt x="24" y="25"/>
                  </a:cubicBezTo>
                  <a:cubicBezTo>
                    <a:pt x="24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2"/>
            <p:cNvSpPr/>
            <p:nvPr/>
          </p:nvSpPr>
          <p:spPr>
            <a:xfrm>
              <a:off x="6220700" y="1995900"/>
              <a:ext cx="325" cy="625"/>
            </a:xfrm>
            <a:custGeom>
              <a:avLst/>
              <a:gdLst/>
              <a:ahLst/>
              <a:cxnLst/>
              <a:rect l="l" t="t" r="r" b="b"/>
              <a:pathLst>
                <a:path w="13" h="25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3" y="1"/>
                    <a:pt x="1" y="1"/>
                  </a:cubicBezTo>
                  <a:cubicBezTo>
                    <a:pt x="13" y="2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2"/>
            <p:cNvSpPr/>
            <p:nvPr/>
          </p:nvSpPr>
          <p:spPr>
            <a:xfrm>
              <a:off x="6218925" y="1995325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cubicBezTo>
                    <a:pt x="12" y="0"/>
                    <a:pt x="12" y="0"/>
                    <a:pt x="24" y="0"/>
                  </a:cubicBezTo>
                  <a:lnTo>
                    <a:pt x="0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2"/>
            <p:cNvSpPr/>
            <p:nvPr/>
          </p:nvSpPr>
          <p:spPr>
            <a:xfrm>
              <a:off x="6231425" y="1302075"/>
              <a:ext cx="94675" cy="169400"/>
            </a:xfrm>
            <a:custGeom>
              <a:avLst/>
              <a:gdLst/>
              <a:ahLst/>
              <a:cxnLst/>
              <a:rect l="l" t="t" r="r" b="b"/>
              <a:pathLst>
                <a:path w="3787" h="6776" extrusionOk="0">
                  <a:moveTo>
                    <a:pt x="3429" y="1"/>
                  </a:moveTo>
                  <a:lnTo>
                    <a:pt x="0" y="6680"/>
                  </a:lnTo>
                  <a:cubicBezTo>
                    <a:pt x="36" y="6668"/>
                    <a:pt x="48" y="6668"/>
                    <a:pt x="72" y="6668"/>
                  </a:cubicBezTo>
                  <a:cubicBezTo>
                    <a:pt x="179" y="6668"/>
                    <a:pt x="250" y="6704"/>
                    <a:pt x="310" y="6775"/>
                  </a:cubicBezTo>
                  <a:lnTo>
                    <a:pt x="37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2"/>
            <p:cNvSpPr/>
            <p:nvPr/>
          </p:nvSpPr>
          <p:spPr>
            <a:xfrm>
              <a:off x="6115625" y="1301775"/>
              <a:ext cx="69975" cy="103900"/>
            </a:xfrm>
            <a:custGeom>
              <a:avLst/>
              <a:gdLst/>
              <a:ahLst/>
              <a:cxnLst/>
              <a:rect l="l" t="t" r="r" b="b"/>
              <a:pathLst>
                <a:path w="2799" h="4156" extrusionOk="0">
                  <a:moveTo>
                    <a:pt x="2430" y="1"/>
                  </a:moveTo>
                  <a:lnTo>
                    <a:pt x="37" y="4037"/>
                  </a:lnTo>
                  <a:cubicBezTo>
                    <a:pt x="25" y="4061"/>
                    <a:pt x="1" y="4108"/>
                    <a:pt x="25" y="4156"/>
                  </a:cubicBezTo>
                  <a:cubicBezTo>
                    <a:pt x="84" y="4132"/>
                    <a:pt x="156" y="4120"/>
                    <a:pt x="215" y="4120"/>
                  </a:cubicBezTo>
                  <a:lnTo>
                    <a:pt x="346" y="4120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2"/>
            <p:cNvSpPr/>
            <p:nvPr/>
          </p:nvSpPr>
          <p:spPr>
            <a:xfrm>
              <a:off x="5970675" y="1427100"/>
              <a:ext cx="136650" cy="81875"/>
            </a:xfrm>
            <a:custGeom>
              <a:avLst/>
              <a:gdLst/>
              <a:ahLst/>
              <a:cxnLst/>
              <a:rect l="l" t="t" r="r" b="b"/>
              <a:pathLst>
                <a:path w="5466" h="3275" extrusionOk="0">
                  <a:moveTo>
                    <a:pt x="5323" y="0"/>
                  </a:moveTo>
                  <a:lnTo>
                    <a:pt x="0" y="2917"/>
                  </a:lnTo>
                  <a:lnTo>
                    <a:pt x="0" y="3274"/>
                  </a:lnTo>
                  <a:lnTo>
                    <a:pt x="5465" y="286"/>
                  </a:lnTo>
                  <a:cubicBezTo>
                    <a:pt x="5406" y="191"/>
                    <a:pt x="5358" y="107"/>
                    <a:pt x="532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2"/>
            <p:cNvSpPr/>
            <p:nvPr/>
          </p:nvSpPr>
          <p:spPr>
            <a:xfrm>
              <a:off x="6136175" y="1427100"/>
              <a:ext cx="92600" cy="51500"/>
            </a:xfrm>
            <a:custGeom>
              <a:avLst/>
              <a:gdLst/>
              <a:ahLst/>
              <a:cxnLst/>
              <a:rect l="l" t="t" r="r" b="b"/>
              <a:pathLst>
                <a:path w="3704" h="2060" extrusionOk="0">
                  <a:moveTo>
                    <a:pt x="131" y="0"/>
                  </a:moveTo>
                  <a:cubicBezTo>
                    <a:pt x="108" y="107"/>
                    <a:pt x="60" y="214"/>
                    <a:pt x="0" y="286"/>
                  </a:cubicBezTo>
                  <a:lnTo>
                    <a:pt x="3632" y="2060"/>
                  </a:lnTo>
                  <a:cubicBezTo>
                    <a:pt x="3620" y="2024"/>
                    <a:pt x="3620" y="2000"/>
                    <a:pt x="3620" y="1965"/>
                  </a:cubicBezTo>
                  <a:cubicBezTo>
                    <a:pt x="3608" y="1881"/>
                    <a:pt x="3644" y="1798"/>
                    <a:pt x="3703" y="1738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2"/>
            <p:cNvSpPr/>
            <p:nvPr/>
          </p:nvSpPr>
          <p:spPr>
            <a:xfrm>
              <a:off x="6237075" y="1476500"/>
              <a:ext cx="274475" cy="138425"/>
            </a:xfrm>
            <a:custGeom>
              <a:avLst/>
              <a:gdLst/>
              <a:ahLst/>
              <a:cxnLst/>
              <a:rect l="l" t="t" r="r" b="b"/>
              <a:pathLst>
                <a:path w="10979" h="5537" extrusionOk="0">
                  <a:moveTo>
                    <a:pt x="167" y="1"/>
                  </a:moveTo>
                  <a:cubicBezTo>
                    <a:pt x="143" y="108"/>
                    <a:pt x="84" y="203"/>
                    <a:pt x="1" y="239"/>
                  </a:cubicBezTo>
                  <a:cubicBezTo>
                    <a:pt x="12" y="263"/>
                    <a:pt x="12" y="274"/>
                    <a:pt x="12" y="286"/>
                  </a:cubicBezTo>
                  <a:lnTo>
                    <a:pt x="10847" y="5537"/>
                  </a:lnTo>
                  <a:cubicBezTo>
                    <a:pt x="10859" y="5442"/>
                    <a:pt x="10907" y="5335"/>
                    <a:pt x="10978" y="5263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2"/>
            <p:cNvSpPr/>
            <p:nvPr/>
          </p:nvSpPr>
          <p:spPr>
            <a:xfrm>
              <a:off x="6132900" y="1482450"/>
              <a:ext cx="104800" cy="217325"/>
            </a:xfrm>
            <a:custGeom>
              <a:avLst/>
              <a:gdLst/>
              <a:ahLst/>
              <a:cxnLst/>
              <a:rect l="l" t="t" r="r" b="b"/>
              <a:pathLst>
                <a:path w="4192" h="8693" extrusionOk="0">
                  <a:moveTo>
                    <a:pt x="3918" y="1"/>
                  </a:moveTo>
                  <a:lnTo>
                    <a:pt x="3918" y="25"/>
                  </a:lnTo>
                  <a:lnTo>
                    <a:pt x="0" y="8549"/>
                  </a:lnTo>
                  <a:cubicBezTo>
                    <a:pt x="108" y="8573"/>
                    <a:pt x="191" y="8621"/>
                    <a:pt x="286" y="8692"/>
                  </a:cubicBezTo>
                  <a:lnTo>
                    <a:pt x="4179" y="144"/>
                  </a:lnTo>
                  <a:cubicBezTo>
                    <a:pt x="4191" y="108"/>
                    <a:pt x="4191" y="84"/>
                    <a:pt x="4191" y="48"/>
                  </a:cubicBezTo>
                  <a:cubicBezTo>
                    <a:pt x="4191" y="36"/>
                    <a:pt x="4191" y="25"/>
                    <a:pt x="4179" y="1"/>
                  </a:cubicBezTo>
                  <a:cubicBezTo>
                    <a:pt x="4132" y="25"/>
                    <a:pt x="4108" y="36"/>
                    <a:pt x="4060" y="36"/>
                  </a:cubicBezTo>
                  <a:cubicBezTo>
                    <a:pt x="4001" y="36"/>
                    <a:pt x="3953" y="25"/>
                    <a:pt x="39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2"/>
            <p:cNvSpPr/>
            <p:nvPr/>
          </p:nvSpPr>
          <p:spPr>
            <a:xfrm>
              <a:off x="6007575" y="1728325"/>
              <a:ext cx="116725" cy="237850"/>
            </a:xfrm>
            <a:custGeom>
              <a:avLst/>
              <a:gdLst/>
              <a:ahLst/>
              <a:cxnLst/>
              <a:rect l="l" t="t" r="r" b="b"/>
              <a:pathLst>
                <a:path w="4669" h="9514" extrusionOk="0">
                  <a:moveTo>
                    <a:pt x="4370" y="0"/>
                  </a:moveTo>
                  <a:lnTo>
                    <a:pt x="1" y="9406"/>
                  </a:lnTo>
                  <a:cubicBezTo>
                    <a:pt x="96" y="9418"/>
                    <a:pt x="191" y="9442"/>
                    <a:pt x="251" y="9513"/>
                  </a:cubicBezTo>
                  <a:cubicBezTo>
                    <a:pt x="263" y="9513"/>
                    <a:pt x="299" y="9501"/>
                    <a:pt x="310" y="9501"/>
                  </a:cubicBezTo>
                  <a:lnTo>
                    <a:pt x="4668" y="119"/>
                  </a:lnTo>
                  <a:cubicBezTo>
                    <a:pt x="4561" y="107"/>
                    <a:pt x="4466" y="60"/>
                    <a:pt x="4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2"/>
            <p:cNvSpPr/>
            <p:nvPr/>
          </p:nvSpPr>
          <p:spPr>
            <a:xfrm>
              <a:off x="6143900" y="1616400"/>
              <a:ext cx="367050" cy="96175"/>
            </a:xfrm>
            <a:custGeom>
              <a:avLst/>
              <a:gdLst/>
              <a:ahLst/>
              <a:cxnLst/>
              <a:rect l="l" t="t" r="r" b="b"/>
              <a:pathLst>
                <a:path w="14682" h="3847" extrusionOk="0">
                  <a:moveTo>
                    <a:pt x="14574" y="0"/>
                  </a:moveTo>
                  <a:lnTo>
                    <a:pt x="1" y="3549"/>
                  </a:lnTo>
                  <a:cubicBezTo>
                    <a:pt x="49" y="3632"/>
                    <a:pt x="84" y="3739"/>
                    <a:pt x="96" y="3846"/>
                  </a:cubicBezTo>
                  <a:lnTo>
                    <a:pt x="14681" y="298"/>
                  </a:lnTo>
                  <a:cubicBezTo>
                    <a:pt x="14610" y="227"/>
                    <a:pt x="14574" y="120"/>
                    <a:pt x="145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2"/>
            <p:cNvSpPr/>
            <p:nvPr/>
          </p:nvSpPr>
          <p:spPr>
            <a:xfrm>
              <a:off x="5970375" y="1714025"/>
              <a:ext cx="140525" cy="44075"/>
            </a:xfrm>
            <a:custGeom>
              <a:avLst/>
              <a:gdLst/>
              <a:ahLst/>
              <a:cxnLst/>
              <a:rect l="l" t="t" r="r" b="b"/>
              <a:pathLst>
                <a:path w="5621" h="1763" extrusionOk="0">
                  <a:moveTo>
                    <a:pt x="5561" y="1"/>
                  </a:moveTo>
                  <a:lnTo>
                    <a:pt x="1" y="1441"/>
                  </a:lnTo>
                  <a:lnTo>
                    <a:pt x="1" y="1763"/>
                  </a:lnTo>
                  <a:lnTo>
                    <a:pt x="5620" y="298"/>
                  </a:lnTo>
                  <a:cubicBezTo>
                    <a:pt x="5597" y="203"/>
                    <a:pt x="5561" y="120"/>
                    <a:pt x="556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2"/>
            <p:cNvSpPr/>
            <p:nvPr/>
          </p:nvSpPr>
          <p:spPr>
            <a:xfrm>
              <a:off x="5970675" y="1973575"/>
              <a:ext cx="37525" cy="103625"/>
            </a:xfrm>
            <a:custGeom>
              <a:avLst/>
              <a:gdLst/>
              <a:ahLst/>
              <a:cxnLst/>
              <a:rect l="l" t="t" r="r" b="b"/>
              <a:pathLst>
                <a:path w="1501" h="4145" extrusionOk="0">
                  <a:moveTo>
                    <a:pt x="1239" y="1"/>
                  </a:moveTo>
                  <a:lnTo>
                    <a:pt x="0" y="3251"/>
                  </a:lnTo>
                  <a:lnTo>
                    <a:pt x="0" y="4144"/>
                  </a:lnTo>
                  <a:lnTo>
                    <a:pt x="1501" y="180"/>
                  </a:lnTo>
                  <a:cubicBezTo>
                    <a:pt x="1382" y="180"/>
                    <a:pt x="1274" y="108"/>
                    <a:pt x="1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2"/>
            <p:cNvSpPr/>
            <p:nvPr/>
          </p:nvSpPr>
          <p:spPr>
            <a:xfrm>
              <a:off x="5970675" y="1952450"/>
              <a:ext cx="34250" cy="18775"/>
            </a:xfrm>
            <a:custGeom>
              <a:avLst/>
              <a:gdLst/>
              <a:ahLst/>
              <a:cxnLst/>
              <a:rect l="l" t="t" r="r" b="b"/>
              <a:pathLst>
                <a:path w="1370" h="751" extrusionOk="0">
                  <a:moveTo>
                    <a:pt x="0" y="1"/>
                  </a:moveTo>
                  <a:lnTo>
                    <a:pt x="0" y="322"/>
                  </a:lnTo>
                  <a:lnTo>
                    <a:pt x="1215" y="751"/>
                  </a:lnTo>
                  <a:cubicBezTo>
                    <a:pt x="1203" y="620"/>
                    <a:pt x="1263" y="525"/>
                    <a:pt x="1370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2"/>
            <p:cNvSpPr/>
            <p:nvPr/>
          </p:nvSpPr>
          <p:spPr>
            <a:xfrm>
              <a:off x="6014125" y="1966450"/>
              <a:ext cx="208100" cy="36925"/>
            </a:xfrm>
            <a:custGeom>
              <a:avLst/>
              <a:gdLst/>
              <a:ahLst/>
              <a:cxnLst/>
              <a:rect l="l" t="t" r="r" b="b"/>
              <a:pathLst>
                <a:path w="8324" h="1477" extrusionOk="0">
                  <a:moveTo>
                    <a:pt x="60" y="0"/>
                  </a:moveTo>
                  <a:cubicBezTo>
                    <a:pt x="37" y="0"/>
                    <a:pt x="13" y="0"/>
                    <a:pt x="1" y="24"/>
                  </a:cubicBezTo>
                  <a:cubicBezTo>
                    <a:pt x="48" y="60"/>
                    <a:pt x="60" y="119"/>
                    <a:pt x="72" y="203"/>
                  </a:cubicBezTo>
                  <a:cubicBezTo>
                    <a:pt x="72" y="238"/>
                    <a:pt x="60" y="286"/>
                    <a:pt x="48" y="334"/>
                  </a:cubicBezTo>
                  <a:lnTo>
                    <a:pt x="7978" y="1465"/>
                  </a:lnTo>
                  <a:lnTo>
                    <a:pt x="8073" y="1477"/>
                  </a:lnTo>
                  <a:lnTo>
                    <a:pt x="8145" y="1465"/>
                  </a:lnTo>
                  <a:cubicBezTo>
                    <a:pt x="8152" y="1466"/>
                    <a:pt x="8159" y="1466"/>
                    <a:pt x="8166" y="1466"/>
                  </a:cubicBezTo>
                  <a:cubicBezTo>
                    <a:pt x="8240" y="1466"/>
                    <a:pt x="8301" y="1410"/>
                    <a:pt x="8323" y="1334"/>
                  </a:cubicBezTo>
                  <a:cubicBezTo>
                    <a:pt x="8323" y="1298"/>
                    <a:pt x="8323" y="1262"/>
                    <a:pt x="8311" y="1238"/>
                  </a:cubicBezTo>
                  <a:cubicBezTo>
                    <a:pt x="8311" y="1227"/>
                    <a:pt x="8288" y="1227"/>
                    <a:pt x="8288" y="1215"/>
                  </a:cubicBezTo>
                  <a:lnTo>
                    <a:pt x="8276" y="1203"/>
                  </a:lnTo>
                  <a:lnTo>
                    <a:pt x="8264" y="1203"/>
                  </a:lnTo>
                  <a:lnTo>
                    <a:pt x="8252" y="1179"/>
                  </a:lnTo>
                  <a:lnTo>
                    <a:pt x="8228" y="1179"/>
                  </a:lnTo>
                  <a:cubicBezTo>
                    <a:pt x="8216" y="1179"/>
                    <a:pt x="8216" y="1179"/>
                    <a:pt x="8204" y="1167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2"/>
            <p:cNvSpPr/>
            <p:nvPr/>
          </p:nvSpPr>
          <p:spPr>
            <a:xfrm>
              <a:off x="5982875" y="2070275"/>
              <a:ext cx="442350" cy="54550"/>
            </a:xfrm>
            <a:custGeom>
              <a:avLst/>
              <a:gdLst/>
              <a:ahLst/>
              <a:cxnLst/>
              <a:rect l="l" t="t" r="r" b="b"/>
              <a:pathLst>
                <a:path w="17694" h="2182" extrusionOk="0">
                  <a:moveTo>
                    <a:pt x="17669" y="0"/>
                  </a:moveTo>
                  <a:cubicBezTo>
                    <a:pt x="17651" y="0"/>
                    <a:pt x="17634" y="4"/>
                    <a:pt x="17617" y="11"/>
                  </a:cubicBezTo>
                  <a:lnTo>
                    <a:pt x="17617" y="11"/>
                  </a:lnTo>
                  <a:lnTo>
                    <a:pt x="17693" y="2"/>
                  </a:lnTo>
                  <a:cubicBezTo>
                    <a:pt x="17685" y="1"/>
                    <a:pt x="17677" y="0"/>
                    <a:pt x="17669" y="0"/>
                  </a:cubicBezTo>
                  <a:close/>
                  <a:moveTo>
                    <a:pt x="17617" y="11"/>
                  </a:moveTo>
                  <a:lnTo>
                    <a:pt x="11085" y="705"/>
                  </a:lnTo>
                  <a:lnTo>
                    <a:pt x="10764" y="741"/>
                  </a:lnTo>
                  <a:lnTo>
                    <a:pt x="8406" y="991"/>
                  </a:lnTo>
                  <a:lnTo>
                    <a:pt x="8073" y="1015"/>
                  </a:lnTo>
                  <a:lnTo>
                    <a:pt x="1" y="1884"/>
                  </a:lnTo>
                  <a:cubicBezTo>
                    <a:pt x="13" y="1955"/>
                    <a:pt x="36" y="2062"/>
                    <a:pt x="48" y="2181"/>
                  </a:cubicBezTo>
                  <a:lnTo>
                    <a:pt x="7966" y="1336"/>
                  </a:lnTo>
                  <a:lnTo>
                    <a:pt x="8311" y="1300"/>
                  </a:lnTo>
                  <a:lnTo>
                    <a:pt x="10895" y="1038"/>
                  </a:lnTo>
                  <a:lnTo>
                    <a:pt x="11228" y="1003"/>
                  </a:lnTo>
                  <a:lnTo>
                    <a:pt x="17336" y="348"/>
                  </a:lnTo>
                  <a:lnTo>
                    <a:pt x="17550" y="62"/>
                  </a:lnTo>
                  <a:cubicBezTo>
                    <a:pt x="17564" y="42"/>
                    <a:pt x="17588" y="22"/>
                    <a:pt x="17617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2"/>
            <p:cNvSpPr/>
            <p:nvPr/>
          </p:nvSpPr>
          <p:spPr>
            <a:xfrm>
              <a:off x="5975150" y="2142950"/>
              <a:ext cx="153600" cy="118500"/>
            </a:xfrm>
            <a:custGeom>
              <a:avLst/>
              <a:gdLst/>
              <a:ahLst/>
              <a:cxnLst/>
              <a:rect l="l" t="t" r="r" b="b"/>
              <a:pathLst>
                <a:path w="6144" h="4740" extrusionOk="0">
                  <a:moveTo>
                    <a:pt x="179" y="1"/>
                  </a:moveTo>
                  <a:cubicBezTo>
                    <a:pt x="131" y="96"/>
                    <a:pt x="60" y="179"/>
                    <a:pt x="0" y="251"/>
                  </a:cubicBezTo>
                  <a:lnTo>
                    <a:pt x="5965" y="4739"/>
                  </a:lnTo>
                  <a:cubicBezTo>
                    <a:pt x="6001" y="4644"/>
                    <a:pt x="6060" y="4561"/>
                    <a:pt x="6144" y="4477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2"/>
            <p:cNvSpPr/>
            <p:nvPr/>
          </p:nvSpPr>
          <p:spPr>
            <a:xfrm>
              <a:off x="6230825" y="2337325"/>
              <a:ext cx="183375" cy="136050"/>
            </a:xfrm>
            <a:custGeom>
              <a:avLst/>
              <a:gdLst/>
              <a:ahLst/>
              <a:cxnLst/>
              <a:rect l="l" t="t" r="r" b="b"/>
              <a:pathLst>
                <a:path w="7335" h="5442" extrusionOk="0">
                  <a:moveTo>
                    <a:pt x="96" y="0"/>
                  </a:moveTo>
                  <a:lnTo>
                    <a:pt x="1" y="131"/>
                  </a:lnTo>
                  <a:lnTo>
                    <a:pt x="7156" y="5442"/>
                  </a:lnTo>
                  <a:cubicBezTo>
                    <a:pt x="7168" y="5334"/>
                    <a:pt x="7240" y="5251"/>
                    <a:pt x="7335" y="5191"/>
                  </a:cubicBezTo>
                  <a:lnTo>
                    <a:pt x="7275" y="5144"/>
                  </a:lnTo>
                  <a:lnTo>
                    <a:pt x="596" y="179"/>
                  </a:lnTo>
                  <a:cubicBezTo>
                    <a:pt x="548" y="215"/>
                    <a:pt x="477" y="250"/>
                    <a:pt x="393" y="262"/>
                  </a:cubicBezTo>
                  <a:cubicBezTo>
                    <a:pt x="239" y="262"/>
                    <a:pt x="120" y="155"/>
                    <a:pt x="9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2"/>
            <p:cNvSpPr/>
            <p:nvPr/>
          </p:nvSpPr>
          <p:spPr>
            <a:xfrm>
              <a:off x="6143325" y="2269750"/>
              <a:ext cx="85750" cy="66400"/>
            </a:xfrm>
            <a:custGeom>
              <a:avLst/>
              <a:gdLst/>
              <a:ahLst/>
              <a:cxnLst/>
              <a:rect l="l" t="t" r="r" b="b"/>
              <a:pathLst>
                <a:path w="3430" h="2656" extrusionOk="0">
                  <a:moveTo>
                    <a:pt x="203" y="1"/>
                  </a:moveTo>
                  <a:cubicBezTo>
                    <a:pt x="143" y="96"/>
                    <a:pt x="83" y="179"/>
                    <a:pt x="0" y="239"/>
                  </a:cubicBezTo>
                  <a:lnTo>
                    <a:pt x="3239" y="2656"/>
                  </a:lnTo>
                  <a:lnTo>
                    <a:pt x="342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2"/>
            <p:cNvSpPr/>
            <p:nvPr/>
          </p:nvSpPr>
          <p:spPr>
            <a:xfrm>
              <a:off x="6078425" y="2276900"/>
              <a:ext cx="62225" cy="254225"/>
            </a:xfrm>
            <a:custGeom>
              <a:avLst/>
              <a:gdLst/>
              <a:ahLst/>
              <a:cxnLst/>
              <a:rect l="l" t="t" r="r" b="b"/>
              <a:pathLst>
                <a:path w="2489" h="10169" extrusionOk="0">
                  <a:moveTo>
                    <a:pt x="2489" y="0"/>
                  </a:moveTo>
                  <a:cubicBezTo>
                    <a:pt x="2441" y="12"/>
                    <a:pt x="2382" y="36"/>
                    <a:pt x="2322" y="36"/>
                  </a:cubicBezTo>
                  <a:cubicBezTo>
                    <a:pt x="2287" y="36"/>
                    <a:pt x="2227" y="36"/>
                    <a:pt x="2179" y="12"/>
                  </a:cubicBezTo>
                  <a:lnTo>
                    <a:pt x="1" y="10168"/>
                  </a:lnTo>
                  <a:lnTo>
                    <a:pt x="1" y="10168"/>
                  </a:lnTo>
                  <a:lnTo>
                    <a:pt x="453" y="9561"/>
                  </a:lnTo>
                  <a:lnTo>
                    <a:pt x="2489" y="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2"/>
            <p:cNvSpPr/>
            <p:nvPr/>
          </p:nvSpPr>
          <p:spPr>
            <a:xfrm>
              <a:off x="6173375" y="2632600"/>
              <a:ext cx="89325" cy="90200"/>
            </a:xfrm>
            <a:custGeom>
              <a:avLst/>
              <a:gdLst/>
              <a:ahLst/>
              <a:cxnLst/>
              <a:rect l="l" t="t" r="r" b="b"/>
              <a:pathLst>
                <a:path w="3573" h="3608" extrusionOk="0">
                  <a:moveTo>
                    <a:pt x="286" y="0"/>
                  </a:moveTo>
                  <a:lnTo>
                    <a:pt x="1" y="167"/>
                  </a:lnTo>
                  <a:lnTo>
                    <a:pt x="3215" y="3608"/>
                  </a:lnTo>
                  <a:cubicBezTo>
                    <a:pt x="3275" y="3525"/>
                    <a:pt x="3346" y="3501"/>
                    <a:pt x="3442" y="3489"/>
                  </a:cubicBezTo>
                  <a:cubicBezTo>
                    <a:pt x="3489" y="3489"/>
                    <a:pt x="3525" y="3501"/>
                    <a:pt x="3573" y="3513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2"/>
            <p:cNvSpPr/>
            <p:nvPr/>
          </p:nvSpPr>
          <p:spPr>
            <a:xfrm>
              <a:off x="6264450" y="2726650"/>
              <a:ext cx="124750" cy="133975"/>
            </a:xfrm>
            <a:custGeom>
              <a:avLst/>
              <a:gdLst/>
              <a:ahLst/>
              <a:cxnLst/>
              <a:rect l="l" t="t" r="r" b="b"/>
              <a:pathLst>
                <a:path w="4990" h="5359" extrusionOk="0">
                  <a:moveTo>
                    <a:pt x="168" y="1"/>
                  </a:moveTo>
                  <a:lnTo>
                    <a:pt x="96" y="120"/>
                  </a:lnTo>
                  <a:cubicBezTo>
                    <a:pt x="84" y="167"/>
                    <a:pt x="60" y="203"/>
                    <a:pt x="37" y="227"/>
                  </a:cubicBezTo>
                  <a:lnTo>
                    <a:pt x="1" y="275"/>
                  </a:lnTo>
                  <a:lnTo>
                    <a:pt x="4775" y="5359"/>
                  </a:lnTo>
                  <a:cubicBezTo>
                    <a:pt x="4811" y="5287"/>
                    <a:pt x="4906" y="5216"/>
                    <a:pt x="4990" y="5156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2"/>
            <p:cNvSpPr/>
            <p:nvPr/>
          </p:nvSpPr>
          <p:spPr>
            <a:xfrm>
              <a:off x="6082000" y="2532575"/>
              <a:ext cx="92900" cy="98250"/>
            </a:xfrm>
            <a:custGeom>
              <a:avLst/>
              <a:gdLst/>
              <a:ahLst/>
              <a:cxnLst/>
              <a:rect l="l" t="t" r="r" b="b"/>
              <a:pathLst>
                <a:path w="3716" h="3930" extrusionOk="0">
                  <a:moveTo>
                    <a:pt x="191" y="1"/>
                  </a:moveTo>
                  <a:lnTo>
                    <a:pt x="0" y="263"/>
                  </a:lnTo>
                  <a:lnTo>
                    <a:pt x="3429" y="3930"/>
                  </a:lnTo>
                  <a:lnTo>
                    <a:pt x="3715" y="376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2"/>
            <p:cNvSpPr/>
            <p:nvPr/>
          </p:nvSpPr>
          <p:spPr>
            <a:xfrm>
              <a:off x="5970975" y="2070325"/>
              <a:ext cx="455725" cy="618550"/>
            </a:xfrm>
            <a:custGeom>
              <a:avLst/>
              <a:gdLst/>
              <a:ahLst/>
              <a:cxnLst/>
              <a:rect l="l" t="t" r="r" b="b"/>
              <a:pathLst>
                <a:path w="18229" h="24742" extrusionOk="0">
                  <a:moveTo>
                    <a:pt x="18193" y="0"/>
                  </a:moveTo>
                  <a:cubicBezTo>
                    <a:pt x="18134" y="0"/>
                    <a:pt x="18074" y="12"/>
                    <a:pt x="18038" y="60"/>
                  </a:cubicBezTo>
                  <a:lnTo>
                    <a:pt x="17836" y="346"/>
                  </a:lnTo>
                  <a:lnTo>
                    <a:pt x="13752" y="5787"/>
                  </a:lnTo>
                  <a:lnTo>
                    <a:pt x="13526" y="6085"/>
                  </a:lnTo>
                  <a:lnTo>
                    <a:pt x="10323" y="10371"/>
                  </a:lnTo>
                  <a:lnTo>
                    <a:pt x="10133" y="10633"/>
                  </a:lnTo>
                  <a:lnTo>
                    <a:pt x="4763" y="17836"/>
                  </a:lnTo>
                  <a:lnTo>
                    <a:pt x="4322" y="18443"/>
                  </a:lnTo>
                  <a:lnTo>
                    <a:pt x="0" y="24218"/>
                  </a:lnTo>
                  <a:lnTo>
                    <a:pt x="0" y="24742"/>
                  </a:lnTo>
                  <a:lnTo>
                    <a:pt x="4465" y="18765"/>
                  </a:lnTo>
                  <a:lnTo>
                    <a:pt x="4656" y="18515"/>
                  </a:lnTo>
                  <a:lnTo>
                    <a:pt x="10371" y="10811"/>
                  </a:lnTo>
                  <a:lnTo>
                    <a:pt x="10478" y="10680"/>
                  </a:lnTo>
                  <a:lnTo>
                    <a:pt x="10478" y="10657"/>
                  </a:lnTo>
                  <a:cubicBezTo>
                    <a:pt x="10466" y="10514"/>
                    <a:pt x="10573" y="10395"/>
                    <a:pt x="10716" y="10359"/>
                  </a:cubicBezTo>
                  <a:lnTo>
                    <a:pt x="12966" y="7359"/>
                  </a:lnTo>
                  <a:cubicBezTo>
                    <a:pt x="12954" y="7323"/>
                    <a:pt x="12954" y="7299"/>
                    <a:pt x="12954" y="7263"/>
                  </a:cubicBezTo>
                  <a:cubicBezTo>
                    <a:pt x="12931" y="7109"/>
                    <a:pt x="13073" y="6966"/>
                    <a:pt x="13228" y="6966"/>
                  </a:cubicBezTo>
                  <a:lnTo>
                    <a:pt x="13264" y="6966"/>
                  </a:lnTo>
                  <a:lnTo>
                    <a:pt x="13669" y="6430"/>
                  </a:lnTo>
                  <a:lnTo>
                    <a:pt x="13883" y="6132"/>
                  </a:lnTo>
                  <a:lnTo>
                    <a:pt x="18229" y="310"/>
                  </a:lnTo>
                  <a:cubicBezTo>
                    <a:pt x="18193" y="239"/>
                    <a:pt x="18169" y="167"/>
                    <a:pt x="18169" y="96"/>
                  </a:cubicBezTo>
                  <a:cubicBezTo>
                    <a:pt x="18169" y="60"/>
                    <a:pt x="18169" y="36"/>
                    <a:pt x="1819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2"/>
            <p:cNvSpPr/>
            <p:nvPr/>
          </p:nvSpPr>
          <p:spPr>
            <a:xfrm>
              <a:off x="6432625" y="2473600"/>
              <a:ext cx="5700" cy="9000"/>
            </a:xfrm>
            <a:custGeom>
              <a:avLst/>
              <a:gdLst/>
              <a:ahLst/>
              <a:cxnLst/>
              <a:rect l="l" t="t" r="r" b="b"/>
              <a:pathLst>
                <a:path w="228" h="360" extrusionOk="0">
                  <a:moveTo>
                    <a:pt x="52" y="0"/>
                  </a:moveTo>
                  <a:cubicBezTo>
                    <a:pt x="43" y="0"/>
                    <a:pt x="34" y="1"/>
                    <a:pt x="25" y="2"/>
                  </a:cubicBezTo>
                  <a:cubicBezTo>
                    <a:pt x="37" y="50"/>
                    <a:pt x="49" y="98"/>
                    <a:pt x="49" y="157"/>
                  </a:cubicBezTo>
                  <a:cubicBezTo>
                    <a:pt x="49" y="217"/>
                    <a:pt x="37" y="288"/>
                    <a:pt x="1" y="360"/>
                  </a:cubicBezTo>
                  <a:lnTo>
                    <a:pt x="120" y="288"/>
                  </a:lnTo>
                  <a:cubicBezTo>
                    <a:pt x="203" y="241"/>
                    <a:pt x="227" y="157"/>
                    <a:pt x="180" y="86"/>
                  </a:cubicBezTo>
                  <a:cubicBezTo>
                    <a:pt x="159" y="34"/>
                    <a:pt x="111" y="0"/>
                    <a:pt x="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2"/>
            <p:cNvSpPr/>
            <p:nvPr/>
          </p:nvSpPr>
          <p:spPr>
            <a:xfrm>
              <a:off x="5970675" y="2486150"/>
              <a:ext cx="441150" cy="271775"/>
            </a:xfrm>
            <a:custGeom>
              <a:avLst/>
              <a:gdLst/>
              <a:ahLst/>
              <a:cxnLst/>
              <a:rect l="l" t="t" r="r" b="b"/>
              <a:pathLst>
                <a:path w="17646" h="10871" extrusionOk="0">
                  <a:moveTo>
                    <a:pt x="17646" y="0"/>
                  </a:moveTo>
                  <a:lnTo>
                    <a:pt x="8180" y="5632"/>
                  </a:lnTo>
                  <a:lnTo>
                    <a:pt x="7906" y="5799"/>
                  </a:lnTo>
                  <a:lnTo>
                    <a:pt x="0" y="10502"/>
                  </a:lnTo>
                  <a:lnTo>
                    <a:pt x="0" y="10871"/>
                  </a:lnTo>
                  <a:lnTo>
                    <a:pt x="8121" y="6037"/>
                  </a:lnTo>
                  <a:lnTo>
                    <a:pt x="8406" y="5870"/>
                  </a:lnTo>
                  <a:lnTo>
                    <a:pt x="17288" y="572"/>
                  </a:lnTo>
                  <a:lnTo>
                    <a:pt x="17646" y="12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2"/>
            <p:cNvSpPr/>
            <p:nvPr/>
          </p:nvSpPr>
          <p:spPr>
            <a:xfrm>
              <a:off x="5970675" y="2940975"/>
              <a:ext cx="97050" cy="144075"/>
            </a:xfrm>
            <a:custGeom>
              <a:avLst/>
              <a:gdLst/>
              <a:ahLst/>
              <a:cxnLst/>
              <a:rect l="l" t="t" r="r" b="b"/>
              <a:pathLst>
                <a:path w="3882" h="5763" extrusionOk="0">
                  <a:moveTo>
                    <a:pt x="0" y="0"/>
                  </a:moveTo>
                  <a:lnTo>
                    <a:pt x="0" y="560"/>
                  </a:lnTo>
                  <a:lnTo>
                    <a:pt x="3632" y="5763"/>
                  </a:lnTo>
                  <a:cubicBezTo>
                    <a:pt x="3703" y="5691"/>
                    <a:pt x="3775" y="5620"/>
                    <a:pt x="3882" y="55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2"/>
            <p:cNvSpPr/>
            <p:nvPr/>
          </p:nvSpPr>
          <p:spPr>
            <a:xfrm>
              <a:off x="6244225" y="2877875"/>
              <a:ext cx="142300" cy="98825"/>
            </a:xfrm>
            <a:custGeom>
              <a:avLst/>
              <a:gdLst/>
              <a:ahLst/>
              <a:cxnLst/>
              <a:rect l="l" t="t" r="r" b="b"/>
              <a:pathLst>
                <a:path w="5692" h="3953" extrusionOk="0">
                  <a:moveTo>
                    <a:pt x="5513" y="0"/>
                  </a:moveTo>
                  <a:lnTo>
                    <a:pt x="0" y="3846"/>
                  </a:lnTo>
                  <a:lnTo>
                    <a:pt x="393" y="3953"/>
                  </a:lnTo>
                  <a:lnTo>
                    <a:pt x="5668" y="274"/>
                  </a:lnTo>
                  <a:lnTo>
                    <a:pt x="5692" y="238"/>
                  </a:lnTo>
                  <a:cubicBezTo>
                    <a:pt x="5620" y="179"/>
                    <a:pt x="5561" y="83"/>
                    <a:pt x="551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2"/>
            <p:cNvSpPr/>
            <p:nvPr/>
          </p:nvSpPr>
          <p:spPr>
            <a:xfrm>
              <a:off x="6087350" y="2980250"/>
              <a:ext cx="158375" cy="109575"/>
            </a:xfrm>
            <a:custGeom>
              <a:avLst/>
              <a:gdLst/>
              <a:ahLst/>
              <a:cxnLst/>
              <a:rect l="l" t="t" r="r" b="b"/>
              <a:pathLst>
                <a:path w="6335" h="4383" extrusionOk="0">
                  <a:moveTo>
                    <a:pt x="5930" y="1"/>
                  </a:moveTo>
                  <a:lnTo>
                    <a:pt x="1" y="4120"/>
                  </a:lnTo>
                  <a:cubicBezTo>
                    <a:pt x="84" y="4192"/>
                    <a:pt x="144" y="4287"/>
                    <a:pt x="179" y="4382"/>
                  </a:cubicBezTo>
                  <a:lnTo>
                    <a:pt x="6335" y="96"/>
                  </a:lnTo>
                  <a:lnTo>
                    <a:pt x="593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2"/>
            <p:cNvSpPr/>
            <p:nvPr/>
          </p:nvSpPr>
          <p:spPr>
            <a:xfrm>
              <a:off x="6127250" y="2732300"/>
              <a:ext cx="137825" cy="205425"/>
            </a:xfrm>
            <a:custGeom>
              <a:avLst/>
              <a:gdLst/>
              <a:ahLst/>
              <a:cxnLst/>
              <a:rect l="l" t="t" r="r" b="b"/>
              <a:pathLst>
                <a:path w="5513" h="8217" extrusionOk="0">
                  <a:moveTo>
                    <a:pt x="5513" y="1"/>
                  </a:moveTo>
                  <a:cubicBezTo>
                    <a:pt x="5465" y="49"/>
                    <a:pt x="5394" y="96"/>
                    <a:pt x="5310" y="96"/>
                  </a:cubicBezTo>
                  <a:cubicBezTo>
                    <a:pt x="5239" y="96"/>
                    <a:pt x="5179" y="72"/>
                    <a:pt x="5120" y="37"/>
                  </a:cubicBezTo>
                  <a:lnTo>
                    <a:pt x="2381" y="4347"/>
                  </a:lnTo>
                  <a:cubicBezTo>
                    <a:pt x="2441" y="4394"/>
                    <a:pt x="2489" y="4466"/>
                    <a:pt x="2489" y="4561"/>
                  </a:cubicBezTo>
                  <a:cubicBezTo>
                    <a:pt x="2489" y="4716"/>
                    <a:pt x="2370" y="4859"/>
                    <a:pt x="2203" y="4859"/>
                  </a:cubicBezTo>
                  <a:cubicBezTo>
                    <a:pt x="2155" y="4859"/>
                    <a:pt x="2119" y="4835"/>
                    <a:pt x="2072" y="4823"/>
                  </a:cubicBezTo>
                  <a:lnTo>
                    <a:pt x="0" y="8061"/>
                  </a:lnTo>
                  <a:cubicBezTo>
                    <a:pt x="107" y="8085"/>
                    <a:pt x="203" y="8145"/>
                    <a:pt x="286" y="8216"/>
                  </a:cubicBezTo>
                  <a:lnTo>
                    <a:pt x="5477" y="49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2"/>
            <p:cNvSpPr/>
            <p:nvPr/>
          </p:nvSpPr>
          <p:spPr>
            <a:xfrm>
              <a:off x="6263575" y="2486150"/>
              <a:ext cx="153900" cy="243500"/>
            </a:xfrm>
            <a:custGeom>
              <a:avLst/>
              <a:gdLst/>
              <a:ahLst/>
              <a:cxnLst/>
              <a:rect l="l" t="t" r="r" b="b"/>
              <a:pathLst>
                <a:path w="6156" h="9740" extrusionOk="0">
                  <a:moveTo>
                    <a:pt x="5953" y="0"/>
                  </a:moveTo>
                  <a:lnTo>
                    <a:pt x="5584" y="560"/>
                  </a:lnTo>
                  <a:lnTo>
                    <a:pt x="0" y="9371"/>
                  </a:lnTo>
                  <a:cubicBezTo>
                    <a:pt x="84" y="9418"/>
                    <a:pt x="155" y="9502"/>
                    <a:pt x="155" y="9621"/>
                  </a:cubicBezTo>
                  <a:cubicBezTo>
                    <a:pt x="155" y="9668"/>
                    <a:pt x="155" y="9704"/>
                    <a:pt x="143" y="9740"/>
                  </a:cubicBezTo>
                  <a:lnTo>
                    <a:pt x="215" y="9621"/>
                  </a:lnTo>
                  <a:lnTo>
                    <a:pt x="6144" y="262"/>
                  </a:lnTo>
                  <a:lnTo>
                    <a:pt x="6156" y="131"/>
                  </a:lnTo>
                  <a:cubicBezTo>
                    <a:pt x="6072" y="96"/>
                    <a:pt x="6013" y="60"/>
                    <a:pt x="595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2"/>
            <p:cNvSpPr/>
            <p:nvPr/>
          </p:nvSpPr>
          <p:spPr>
            <a:xfrm>
              <a:off x="6396025" y="2489125"/>
              <a:ext cx="29200" cy="364050"/>
            </a:xfrm>
            <a:custGeom>
              <a:avLst/>
              <a:gdLst/>
              <a:ahLst/>
              <a:cxnLst/>
              <a:rect l="l" t="t" r="r" b="b"/>
              <a:pathLst>
                <a:path w="1168" h="14562" extrusionOk="0">
                  <a:moveTo>
                    <a:pt x="846" y="1"/>
                  </a:moveTo>
                  <a:lnTo>
                    <a:pt x="834" y="132"/>
                  </a:lnTo>
                  <a:lnTo>
                    <a:pt x="1" y="14550"/>
                  </a:lnTo>
                  <a:cubicBezTo>
                    <a:pt x="24" y="14550"/>
                    <a:pt x="36" y="14550"/>
                    <a:pt x="72" y="14538"/>
                  </a:cubicBezTo>
                  <a:cubicBezTo>
                    <a:pt x="155" y="14538"/>
                    <a:pt x="239" y="14538"/>
                    <a:pt x="310" y="14562"/>
                  </a:cubicBezTo>
                  <a:lnTo>
                    <a:pt x="1167" y="1"/>
                  </a:lnTo>
                  <a:lnTo>
                    <a:pt x="1167" y="1"/>
                  </a:lnTo>
                  <a:cubicBezTo>
                    <a:pt x="1132" y="12"/>
                    <a:pt x="1084" y="24"/>
                    <a:pt x="1024" y="24"/>
                  </a:cubicBezTo>
                  <a:cubicBezTo>
                    <a:pt x="965" y="24"/>
                    <a:pt x="905" y="24"/>
                    <a:pt x="84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2"/>
            <p:cNvSpPr/>
            <p:nvPr/>
          </p:nvSpPr>
          <p:spPr>
            <a:xfrm>
              <a:off x="6426100" y="2483775"/>
              <a:ext cx="571225" cy="679875"/>
            </a:xfrm>
            <a:custGeom>
              <a:avLst/>
              <a:gdLst/>
              <a:ahLst/>
              <a:cxnLst/>
              <a:rect l="l" t="t" r="r" b="b"/>
              <a:pathLst>
                <a:path w="22849" h="27195" extrusionOk="0">
                  <a:moveTo>
                    <a:pt x="226" y="0"/>
                  </a:moveTo>
                  <a:cubicBezTo>
                    <a:pt x="191" y="95"/>
                    <a:pt x="107" y="167"/>
                    <a:pt x="0" y="215"/>
                  </a:cubicBezTo>
                  <a:lnTo>
                    <a:pt x="22610" y="27194"/>
                  </a:lnTo>
                  <a:cubicBezTo>
                    <a:pt x="22670" y="27099"/>
                    <a:pt x="22753" y="27039"/>
                    <a:pt x="22848" y="26980"/>
                  </a:cubicBezTo>
                  <a:lnTo>
                    <a:pt x="22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2"/>
            <p:cNvSpPr/>
            <p:nvPr/>
          </p:nvSpPr>
          <p:spPr>
            <a:xfrm>
              <a:off x="6408525" y="2878750"/>
              <a:ext cx="217325" cy="182800"/>
            </a:xfrm>
            <a:custGeom>
              <a:avLst/>
              <a:gdLst/>
              <a:ahLst/>
              <a:cxnLst/>
              <a:rect l="l" t="t" r="r" b="b"/>
              <a:pathLst>
                <a:path w="8693" h="7312" extrusionOk="0">
                  <a:moveTo>
                    <a:pt x="215" y="1"/>
                  </a:moveTo>
                  <a:cubicBezTo>
                    <a:pt x="167" y="108"/>
                    <a:pt x="96" y="191"/>
                    <a:pt x="1" y="239"/>
                  </a:cubicBezTo>
                  <a:lnTo>
                    <a:pt x="8490" y="7311"/>
                  </a:lnTo>
                  <a:cubicBezTo>
                    <a:pt x="8549" y="7228"/>
                    <a:pt x="8609" y="7145"/>
                    <a:pt x="8692" y="7073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2"/>
            <p:cNvSpPr/>
            <p:nvPr/>
          </p:nvSpPr>
          <p:spPr>
            <a:xfrm>
              <a:off x="6323100" y="3003175"/>
              <a:ext cx="1800" cy="1525"/>
            </a:xfrm>
            <a:custGeom>
              <a:avLst/>
              <a:gdLst/>
              <a:ahLst/>
              <a:cxnLst/>
              <a:rect l="l" t="t" r="r" b="b"/>
              <a:pathLst>
                <a:path w="72" h="61" extrusionOk="0">
                  <a:moveTo>
                    <a:pt x="24" y="1"/>
                  </a:moveTo>
                  <a:lnTo>
                    <a:pt x="0" y="48"/>
                  </a:lnTo>
                  <a:lnTo>
                    <a:pt x="72" y="60"/>
                  </a:lnTo>
                  <a:cubicBezTo>
                    <a:pt x="60" y="48"/>
                    <a:pt x="36" y="13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2"/>
            <p:cNvSpPr/>
            <p:nvPr/>
          </p:nvSpPr>
          <p:spPr>
            <a:xfrm>
              <a:off x="6135275" y="2944250"/>
              <a:ext cx="183975" cy="57750"/>
            </a:xfrm>
            <a:custGeom>
              <a:avLst/>
              <a:gdLst/>
              <a:ahLst/>
              <a:cxnLst/>
              <a:rect l="l" t="t" r="r" b="b"/>
              <a:pathLst>
                <a:path w="7359" h="2310" extrusionOk="0">
                  <a:moveTo>
                    <a:pt x="72" y="0"/>
                  </a:moveTo>
                  <a:lnTo>
                    <a:pt x="72" y="60"/>
                  </a:lnTo>
                  <a:cubicBezTo>
                    <a:pt x="72" y="155"/>
                    <a:pt x="48" y="250"/>
                    <a:pt x="1" y="322"/>
                  </a:cubicBezTo>
                  <a:lnTo>
                    <a:pt x="3977" y="1417"/>
                  </a:lnTo>
                  <a:lnTo>
                    <a:pt x="4382" y="1524"/>
                  </a:lnTo>
                  <a:lnTo>
                    <a:pt x="7192" y="2310"/>
                  </a:lnTo>
                  <a:lnTo>
                    <a:pt x="7359" y="2036"/>
                  </a:lnTo>
                  <a:lnTo>
                    <a:pt x="4739" y="1298"/>
                  </a:lnTo>
                  <a:lnTo>
                    <a:pt x="4335" y="119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2"/>
            <p:cNvSpPr/>
            <p:nvPr/>
          </p:nvSpPr>
          <p:spPr>
            <a:xfrm>
              <a:off x="6331425" y="3000200"/>
              <a:ext cx="284000" cy="85150"/>
            </a:xfrm>
            <a:custGeom>
              <a:avLst/>
              <a:gdLst/>
              <a:ahLst/>
              <a:cxnLst/>
              <a:rect l="l" t="t" r="r" b="b"/>
              <a:pathLst>
                <a:path w="11360" h="3406" extrusionOk="0">
                  <a:moveTo>
                    <a:pt x="239" y="1"/>
                  </a:moveTo>
                  <a:cubicBezTo>
                    <a:pt x="227" y="132"/>
                    <a:pt x="144" y="239"/>
                    <a:pt x="1" y="274"/>
                  </a:cubicBezTo>
                  <a:lnTo>
                    <a:pt x="11288" y="3406"/>
                  </a:lnTo>
                  <a:lnTo>
                    <a:pt x="11359" y="3406"/>
                  </a:lnTo>
                  <a:cubicBezTo>
                    <a:pt x="11359" y="3382"/>
                    <a:pt x="11348" y="3334"/>
                    <a:pt x="11348" y="3310"/>
                  </a:cubicBezTo>
                  <a:cubicBezTo>
                    <a:pt x="11348" y="3227"/>
                    <a:pt x="11348" y="3156"/>
                    <a:pt x="11359" y="3096"/>
                  </a:cubicBez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2"/>
            <p:cNvSpPr/>
            <p:nvPr/>
          </p:nvSpPr>
          <p:spPr>
            <a:xfrm>
              <a:off x="6231125" y="2883825"/>
              <a:ext cx="162550" cy="263450"/>
            </a:xfrm>
            <a:custGeom>
              <a:avLst/>
              <a:gdLst/>
              <a:ahLst/>
              <a:cxnLst/>
              <a:rect l="l" t="t" r="r" b="b"/>
              <a:pathLst>
                <a:path w="6502" h="10538" extrusionOk="0">
                  <a:moveTo>
                    <a:pt x="6216" y="0"/>
                  </a:moveTo>
                  <a:lnTo>
                    <a:pt x="6192" y="60"/>
                  </a:lnTo>
                  <a:lnTo>
                    <a:pt x="3537" y="4465"/>
                  </a:lnTo>
                  <a:lnTo>
                    <a:pt x="3382" y="4751"/>
                  </a:lnTo>
                  <a:lnTo>
                    <a:pt x="0" y="10359"/>
                  </a:lnTo>
                  <a:lnTo>
                    <a:pt x="120" y="10406"/>
                  </a:lnTo>
                  <a:lnTo>
                    <a:pt x="143" y="10406"/>
                  </a:lnTo>
                  <a:cubicBezTo>
                    <a:pt x="143" y="10406"/>
                    <a:pt x="155" y="10406"/>
                    <a:pt x="155" y="10418"/>
                  </a:cubicBezTo>
                  <a:lnTo>
                    <a:pt x="179" y="10418"/>
                  </a:lnTo>
                  <a:lnTo>
                    <a:pt x="191" y="10430"/>
                  </a:lnTo>
                  <a:cubicBezTo>
                    <a:pt x="191" y="10442"/>
                    <a:pt x="203" y="10442"/>
                    <a:pt x="203" y="10466"/>
                  </a:cubicBezTo>
                  <a:lnTo>
                    <a:pt x="250" y="10537"/>
                  </a:lnTo>
                  <a:lnTo>
                    <a:pt x="3703" y="4810"/>
                  </a:lnTo>
                  <a:lnTo>
                    <a:pt x="3703" y="4775"/>
                  </a:lnTo>
                  <a:cubicBezTo>
                    <a:pt x="3679" y="4727"/>
                    <a:pt x="3656" y="4691"/>
                    <a:pt x="3656" y="4644"/>
                  </a:cubicBezTo>
                  <a:cubicBezTo>
                    <a:pt x="3656" y="4489"/>
                    <a:pt x="3775" y="4358"/>
                    <a:pt x="3941" y="4346"/>
                  </a:cubicBezTo>
                  <a:lnTo>
                    <a:pt x="3977" y="4346"/>
                  </a:lnTo>
                  <a:lnTo>
                    <a:pt x="6501" y="143"/>
                  </a:lnTo>
                  <a:cubicBezTo>
                    <a:pt x="6394" y="119"/>
                    <a:pt x="6311" y="72"/>
                    <a:pt x="6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2"/>
            <p:cNvSpPr/>
            <p:nvPr/>
          </p:nvSpPr>
          <p:spPr>
            <a:xfrm>
              <a:off x="5970675" y="3148425"/>
              <a:ext cx="260175" cy="142325"/>
            </a:xfrm>
            <a:custGeom>
              <a:avLst/>
              <a:gdLst/>
              <a:ahLst/>
              <a:cxnLst/>
              <a:rect l="l" t="t" r="r" b="b"/>
              <a:pathLst>
                <a:path w="10407" h="5693" extrusionOk="0">
                  <a:moveTo>
                    <a:pt x="10061" y="1"/>
                  </a:moveTo>
                  <a:lnTo>
                    <a:pt x="0" y="5335"/>
                  </a:lnTo>
                  <a:lnTo>
                    <a:pt x="0" y="5692"/>
                  </a:lnTo>
                  <a:lnTo>
                    <a:pt x="10407" y="168"/>
                  </a:lnTo>
                  <a:lnTo>
                    <a:pt x="10359" y="84"/>
                  </a:lnTo>
                  <a:lnTo>
                    <a:pt x="100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2"/>
            <p:cNvSpPr/>
            <p:nvPr/>
          </p:nvSpPr>
          <p:spPr>
            <a:xfrm>
              <a:off x="6090025" y="3098425"/>
              <a:ext cx="143800" cy="51825"/>
            </a:xfrm>
            <a:custGeom>
              <a:avLst/>
              <a:gdLst/>
              <a:ahLst/>
              <a:cxnLst/>
              <a:rect l="l" t="t" r="r" b="b"/>
              <a:pathLst>
                <a:path w="5752" h="2073" extrusionOk="0">
                  <a:moveTo>
                    <a:pt x="120" y="1"/>
                  </a:moveTo>
                  <a:cubicBezTo>
                    <a:pt x="108" y="108"/>
                    <a:pt x="60" y="215"/>
                    <a:pt x="1" y="298"/>
                  </a:cubicBezTo>
                  <a:lnTo>
                    <a:pt x="5299" y="1977"/>
                  </a:lnTo>
                  <a:lnTo>
                    <a:pt x="5597" y="2072"/>
                  </a:lnTo>
                  <a:lnTo>
                    <a:pt x="5597" y="2072"/>
                  </a:lnTo>
                  <a:lnTo>
                    <a:pt x="5549" y="2025"/>
                  </a:lnTo>
                  <a:cubicBezTo>
                    <a:pt x="5513" y="1953"/>
                    <a:pt x="5537" y="1846"/>
                    <a:pt x="5633" y="1822"/>
                  </a:cubicBezTo>
                  <a:cubicBezTo>
                    <a:pt x="5668" y="1798"/>
                    <a:pt x="5716" y="1798"/>
                    <a:pt x="5752" y="1798"/>
                  </a:cubicBezTo>
                  <a:lnTo>
                    <a:pt x="5633" y="1763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2"/>
            <p:cNvSpPr/>
            <p:nvPr/>
          </p:nvSpPr>
          <p:spPr>
            <a:xfrm>
              <a:off x="6300775" y="3287725"/>
              <a:ext cx="102125" cy="186675"/>
            </a:xfrm>
            <a:custGeom>
              <a:avLst/>
              <a:gdLst/>
              <a:ahLst/>
              <a:cxnLst/>
              <a:rect l="l" t="t" r="r" b="b"/>
              <a:pathLst>
                <a:path w="4085" h="7467" extrusionOk="0">
                  <a:moveTo>
                    <a:pt x="322" y="1"/>
                  </a:moveTo>
                  <a:lnTo>
                    <a:pt x="1" y="49"/>
                  </a:lnTo>
                  <a:lnTo>
                    <a:pt x="3799" y="7466"/>
                  </a:lnTo>
                  <a:cubicBezTo>
                    <a:pt x="3882" y="7383"/>
                    <a:pt x="3977" y="7347"/>
                    <a:pt x="4084" y="7311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2"/>
            <p:cNvSpPr/>
            <p:nvPr/>
          </p:nvSpPr>
          <p:spPr>
            <a:xfrm>
              <a:off x="6228150" y="3143850"/>
              <a:ext cx="77125" cy="138250"/>
            </a:xfrm>
            <a:custGeom>
              <a:avLst/>
              <a:gdLst/>
              <a:ahLst/>
              <a:cxnLst/>
              <a:rect l="l" t="t" r="r" b="b"/>
              <a:pathLst>
                <a:path w="3085" h="5530" extrusionOk="0">
                  <a:moveTo>
                    <a:pt x="169" y="1"/>
                  </a:moveTo>
                  <a:cubicBezTo>
                    <a:pt x="147" y="1"/>
                    <a:pt x="127" y="9"/>
                    <a:pt x="108" y="29"/>
                  </a:cubicBezTo>
                  <a:cubicBezTo>
                    <a:pt x="24" y="77"/>
                    <a:pt x="0" y="160"/>
                    <a:pt x="24" y="231"/>
                  </a:cubicBezTo>
                  <a:lnTo>
                    <a:pt x="60" y="291"/>
                  </a:lnTo>
                  <a:lnTo>
                    <a:pt x="108" y="386"/>
                  </a:lnTo>
                  <a:lnTo>
                    <a:pt x="2751" y="5530"/>
                  </a:lnTo>
                  <a:lnTo>
                    <a:pt x="3084" y="5494"/>
                  </a:lnTo>
                  <a:lnTo>
                    <a:pt x="358" y="148"/>
                  </a:lnTo>
                  <a:lnTo>
                    <a:pt x="310" y="77"/>
                  </a:lnTo>
                  <a:cubicBezTo>
                    <a:pt x="310" y="53"/>
                    <a:pt x="298" y="53"/>
                    <a:pt x="298" y="41"/>
                  </a:cubicBezTo>
                  <a:cubicBezTo>
                    <a:pt x="298" y="41"/>
                    <a:pt x="298" y="29"/>
                    <a:pt x="286" y="29"/>
                  </a:cubicBezTo>
                  <a:lnTo>
                    <a:pt x="262" y="29"/>
                  </a:lnTo>
                  <a:cubicBezTo>
                    <a:pt x="262" y="29"/>
                    <a:pt x="250" y="29"/>
                    <a:pt x="250" y="17"/>
                  </a:cubicBezTo>
                  <a:lnTo>
                    <a:pt x="227" y="17"/>
                  </a:lnTo>
                  <a:cubicBezTo>
                    <a:pt x="205" y="6"/>
                    <a:pt x="186" y="1"/>
                    <a:pt x="16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2"/>
            <p:cNvSpPr/>
            <p:nvPr/>
          </p:nvSpPr>
          <p:spPr>
            <a:xfrm>
              <a:off x="6586525" y="3246075"/>
              <a:ext cx="3000" cy="3300"/>
            </a:xfrm>
            <a:custGeom>
              <a:avLst/>
              <a:gdLst/>
              <a:ahLst/>
              <a:cxnLst/>
              <a:rect l="l" t="t" r="r" b="b"/>
              <a:pathLst>
                <a:path w="120" h="132" extrusionOk="0">
                  <a:moveTo>
                    <a:pt x="120" y="0"/>
                  </a:moveTo>
                  <a:lnTo>
                    <a:pt x="1" y="24"/>
                  </a:lnTo>
                  <a:lnTo>
                    <a:pt x="1" y="36"/>
                  </a:lnTo>
                  <a:cubicBezTo>
                    <a:pt x="12" y="60"/>
                    <a:pt x="12" y="107"/>
                    <a:pt x="1" y="131"/>
                  </a:cubicBezTo>
                  <a:cubicBezTo>
                    <a:pt x="60" y="119"/>
                    <a:pt x="120" y="6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2"/>
            <p:cNvSpPr/>
            <p:nvPr/>
          </p:nvSpPr>
          <p:spPr>
            <a:xfrm>
              <a:off x="5970675" y="3248450"/>
              <a:ext cx="567350" cy="86050"/>
            </a:xfrm>
            <a:custGeom>
              <a:avLst/>
              <a:gdLst/>
              <a:ahLst/>
              <a:cxnLst/>
              <a:rect l="l" t="t" r="r" b="b"/>
              <a:pathLst>
                <a:path w="22694" h="3442" extrusionOk="0">
                  <a:moveTo>
                    <a:pt x="22634" y="0"/>
                  </a:moveTo>
                  <a:lnTo>
                    <a:pt x="13383" y="1274"/>
                  </a:lnTo>
                  <a:lnTo>
                    <a:pt x="13050" y="1322"/>
                  </a:lnTo>
                  <a:lnTo>
                    <a:pt x="0" y="3120"/>
                  </a:lnTo>
                  <a:lnTo>
                    <a:pt x="0" y="3441"/>
                  </a:lnTo>
                  <a:lnTo>
                    <a:pt x="13205" y="1620"/>
                  </a:lnTo>
                  <a:lnTo>
                    <a:pt x="13526" y="1572"/>
                  </a:lnTo>
                  <a:lnTo>
                    <a:pt x="22694" y="310"/>
                  </a:lnTo>
                  <a:cubicBezTo>
                    <a:pt x="22670" y="203"/>
                    <a:pt x="22634" y="107"/>
                    <a:pt x="2263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2"/>
            <p:cNvSpPr/>
            <p:nvPr/>
          </p:nvSpPr>
          <p:spPr>
            <a:xfrm>
              <a:off x="6683850" y="3085625"/>
              <a:ext cx="305425" cy="89325"/>
            </a:xfrm>
            <a:custGeom>
              <a:avLst/>
              <a:gdLst/>
              <a:ahLst/>
              <a:cxnLst/>
              <a:rect l="l" t="t" r="r" b="b"/>
              <a:pathLst>
                <a:path w="12217" h="3573" extrusionOk="0">
                  <a:moveTo>
                    <a:pt x="72" y="1"/>
                  </a:moveTo>
                  <a:cubicBezTo>
                    <a:pt x="60" y="132"/>
                    <a:pt x="37" y="227"/>
                    <a:pt x="1" y="322"/>
                  </a:cubicBezTo>
                  <a:lnTo>
                    <a:pt x="12181" y="3572"/>
                  </a:lnTo>
                  <a:lnTo>
                    <a:pt x="12181" y="3549"/>
                  </a:lnTo>
                  <a:cubicBezTo>
                    <a:pt x="12181" y="3442"/>
                    <a:pt x="12193" y="3358"/>
                    <a:pt x="12217" y="3263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2"/>
            <p:cNvSpPr/>
            <p:nvPr/>
          </p:nvSpPr>
          <p:spPr>
            <a:xfrm>
              <a:off x="6585025" y="3175825"/>
              <a:ext cx="403650" cy="70850"/>
            </a:xfrm>
            <a:custGeom>
              <a:avLst/>
              <a:gdLst/>
              <a:ahLst/>
              <a:cxnLst/>
              <a:rect l="l" t="t" r="r" b="b"/>
              <a:pathLst>
                <a:path w="16146" h="2834" extrusionOk="0">
                  <a:moveTo>
                    <a:pt x="16110" y="0"/>
                  </a:moveTo>
                  <a:lnTo>
                    <a:pt x="1" y="2536"/>
                  </a:lnTo>
                  <a:cubicBezTo>
                    <a:pt x="37" y="2620"/>
                    <a:pt x="61" y="2715"/>
                    <a:pt x="72" y="2834"/>
                  </a:cubicBezTo>
                  <a:lnTo>
                    <a:pt x="191" y="2810"/>
                  </a:lnTo>
                  <a:lnTo>
                    <a:pt x="15658" y="393"/>
                  </a:lnTo>
                  <a:lnTo>
                    <a:pt x="16146" y="131"/>
                  </a:lnTo>
                  <a:cubicBezTo>
                    <a:pt x="16134" y="95"/>
                    <a:pt x="16134" y="48"/>
                    <a:pt x="161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2"/>
            <p:cNvSpPr/>
            <p:nvPr/>
          </p:nvSpPr>
          <p:spPr>
            <a:xfrm>
              <a:off x="6566575" y="3113300"/>
              <a:ext cx="76525" cy="112850"/>
            </a:xfrm>
            <a:custGeom>
              <a:avLst/>
              <a:gdLst/>
              <a:ahLst/>
              <a:cxnLst/>
              <a:rect l="l" t="t" r="r" b="b"/>
              <a:pathLst>
                <a:path w="3061" h="4514" extrusionOk="0">
                  <a:moveTo>
                    <a:pt x="2739" y="1"/>
                  </a:moveTo>
                  <a:lnTo>
                    <a:pt x="1" y="4394"/>
                  </a:lnTo>
                  <a:cubicBezTo>
                    <a:pt x="108" y="4418"/>
                    <a:pt x="215" y="4454"/>
                    <a:pt x="298" y="4513"/>
                  </a:cubicBezTo>
                  <a:lnTo>
                    <a:pt x="3061" y="108"/>
                  </a:lnTo>
                  <a:cubicBezTo>
                    <a:pt x="2954" y="72"/>
                    <a:pt x="2846" y="49"/>
                    <a:pt x="27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2"/>
            <p:cNvSpPr/>
            <p:nvPr/>
          </p:nvSpPr>
          <p:spPr>
            <a:xfrm>
              <a:off x="6412700" y="3263025"/>
              <a:ext cx="135750" cy="210775"/>
            </a:xfrm>
            <a:custGeom>
              <a:avLst/>
              <a:gdLst/>
              <a:ahLst/>
              <a:cxnLst/>
              <a:rect l="l" t="t" r="r" b="b"/>
              <a:pathLst>
                <a:path w="5430" h="8431" extrusionOk="0">
                  <a:moveTo>
                    <a:pt x="5179" y="1"/>
                  </a:moveTo>
                  <a:lnTo>
                    <a:pt x="0" y="8287"/>
                  </a:lnTo>
                  <a:cubicBezTo>
                    <a:pt x="107" y="8311"/>
                    <a:pt x="191" y="8359"/>
                    <a:pt x="286" y="8430"/>
                  </a:cubicBezTo>
                  <a:lnTo>
                    <a:pt x="5430" y="203"/>
                  </a:lnTo>
                  <a:cubicBezTo>
                    <a:pt x="5310" y="156"/>
                    <a:pt x="5239" y="84"/>
                    <a:pt x="51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2"/>
            <p:cNvSpPr/>
            <p:nvPr/>
          </p:nvSpPr>
          <p:spPr>
            <a:xfrm>
              <a:off x="6420425" y="3178800"/>
              <a:ext cx="572425" cy="303325"/>
            </a:xfrm>
            <a:custGeom>
              <a:avLst/>
              <a:gdLst/>
              <a:ahLst/>
              <a:cxnLst/>
              <a:rect l="l" t="t" r="r" b="b"/>
              <a:pathLst>
                <a:path w="22897" h="12133" extrusionOk="0">
                  <a:moveTo>
                    <a:pt x="22742" y="0"/>
                  </a:moveTo>
                  <a:lnTo>
                    <a:pt x="22242" y="274"/>
                  </a:lnTo>
                  <a:lnTo>
                    <a:pt x="1" y="11859"/>
                  </a:lnTo>
                  <a:cubicBezTo>
                    <a:pt x="72" y="11942"/>
                    <a:pt x="132" y="12026"/>
                    <a:pt x="168" y="12133"/>
                  </a:cubicBezTo>
                  <a:lnTo>
                    <a:pt x="22897" y="286"/>
                  </a:lnTo>
                  <a:cubicBezTo>
                    <a:pt x="22813" y="203"/>
                    <a:pt x="22777" y="107"/>
                    <a:pt x="227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2"/>
            <p:cNvSpPr/>
            <p:nvPr/>
          </p:nvSpPr>
          <p:spPr>
            <a:xfrm>
              <a:off x="6093300" y="3491025"/>
              <a:ext cx="300075" cy="161375"/>
            </a:xfrm>
            <a:custGeom>
              <a:avLst/>
              <a:gdLst/>
              <a:ahLst/>
              <a:cxnLst/>
              <a:rect l="l" t="t" r="r" b="b"/>
              <a:pathLst>
                <a:path w="12003" h="6455" extrusionOk="0">
                  <a:moveTo>
                    <a:pt x="11871" y="1"/>
                  </a:moveTo>
                  <a:lnTo>
                    <a:pt x="1" y="6192"/>
                  </a:lnTo>
                  <a:cubicBezTo>
                    <a:pt x="60" y="6228"/>
                    <a:pt x="108" y="6299"/>
                    <a:pt x="144" y="6359"/>
                  </a:cubicBezTo>
                  <a:cubicBezTo>
                    <a:pt x="156" y="6383"/>
                    <a:pt x="168" y="6430"/>
                    <a:pt x="179" y="6454"/>
                  </a:cubicBezTo>
                  <a:lnTo>
                    <a:pt x="12002" y="287"/>
                  </a:lnTo>
                  <a:cubicBezTo>
                    <a:pt x="11943" y="191"/>
                    <a:pt x="11895" y="108"/>
                    <a:pt x="1187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2"/>
            <p:cNvSpPr/>
            <p:nvPr/>
          </p:nvSpPr>
          <p:spPr>
            <a:xfrm>
              <a:off x="6187075" y="3708325"/>
              <a:ext cx="191425" cy="58075"/>
            </a:xfrm>
            <a:custGeom>
              <a:avLst/>
              <a:gdLst/>
              <a:ahLst/>
              <a:cxnLst/>
              <a:rect l="l" t="t" r="r" b="b"/>
              <a:pathLst>
                <a:path w="7657" h="2323" extrusionOk="0">
                  <a:moveTo>
                    <a:pt x="7561" y="0"/>
                  </a:moveTo>
                  <a:lnTo>
                    <a:pt x="0" y="2013"/>
                  </a:lnTo>
                  <a:cubicBezTo>
                    <a:pt x="36" y="2084"/>
                    <a:pt x="60" y="2167"/>
                    <a:pt x="60" y="2275"/>
                  </a:cubicBezTo>
                  <a:cubicBezTo>
                    <a:pt x="48" y="2286"/>
                    <a:pt x="48" y="2310"/>
                    <a:pt x="48" y="2322"/>
                  </a:cubicBezTo>
                  <a:lnTo>
                    <a:pt x="7656" y="298"/>
                  </a:lnTo>
                  <a:cubicBezTo>
                    <a:pt x="7608" y="203"/>
                    <a:pt x="7561" y="108"/>
                    <a:pt x="7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2"/>
            <p:cNvSpPr/>
            <p:nvPr/>
          </p:nvSpPr>
          <p:spPr>
            <a:xfrm>
              <a:off x="5970675" y="3494300"/>
              <a:ext cx="107775" cy="154525"/>
            </a:xfrm>
            <a:custGeom>
              <a:avLst/>
              <a:gdLst/>
              <a:ahLst/>
              <a:cxnLst/>
              <a:rect l="l" t="t" r="r" b="b"/>
              <a:pathLst>
                <a:path w="4311" h="6181" extrusionOk="0">
                  <a:moveTo>
                    <a:pt x="0" y="1"/>
                  </a:moveTo>
                  <a:lnTo>
                    <a:pt x="0" y="537"/>
                  </a:lnTo>
                  <a:lnTo>
                    <a:pt x="4072" y="6180"/>
                  </a:lnTo>
                  <a:cubicBezTo>
                    <a:pt x="4120" y="6109"/>
                    <a:pt x="4191" y="6025"/>
                    <a:pt x="4287" y="5990"/>
                  </a:cubicBezTo>
                  <a:cubicBezTo>
                    <a:pt x="4299" y="5990"/>
                    <a:pt x="4299" y="5966"/>
                    <a:pt x="4311" y="59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2"/>
            <p:cNvSpPr/>
            <p:nvPr/>
          </p:nvSpPr>
          <p:spPr>
            <a:xfrm>
              <a:off x="5970675" y="3658025"/>
              <a:ext cx="102725" cy="61925"/>
            </a:xfrm>
            <a:custGeom>
              <a:avLst/>
              <a:gdLst/>
              <a:ahLst/>
              <a:cxnLst/>
              <a:rect l="l" t="t" r="r" b="b"/>
              <a:pathLst>
                <a:path w="4109" h="2477" extrusionOk="0">
                  <a:moveTo>
                    <a:pt x="3989" y="0"/>
                  </a:moveTo>
                  <a:lnTo>
                    <a:pt x="0" y="2120"/>
                  </a:lnTo>
                  <a:lnTo>
                    <a:pt x="0" y="2477"/>
                  </a:lnTo>
                  <a:lnTo>
                    <a:pt x="4108" y="286"/>
                  </a:lnTo>
                  <a:cubicBezTo>
                    <a:pt x="4096" y="250"/>
                    <a:pt x="4061" y="227"/>
                    <a:pt x="4049" y="191"/>
                  </a:cubicBezTo>
                  <a:cubicBezTo>
                    <a:pt x="4001" y="131"/>
                    <a:pt x="3989" y="72"/>
                    <a:pt x="398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2"/>
            <p:cNvSpPr/>
            <p:nvPr/>
          </p:nvSpPr>
          <p:spPr>
            <a:xfrm>
              <a:off x="6172775" y="3780950"/>
              <a:ext cx="177425" cy="231600"/>
            </a:xfrm>
            <a:custGeom>
              <a:avLst/>
              <a:gdLst/>
              <a:ahLst/>
              <a:cxnLst/>
              <a:rect l="l" t="t" r="r" b="b"/>
              <a:pathLst>
                <a:path w="7097" h="9264" extrusionOk="0">
                  <a:moveTo>
                    <a:pt x="310" y="1"/>
                  </a:moveTo>
                  <a:cubicBezTo>
                    <a:pt x="215" y="60"/>
                    <a:pt x="120" y="96"/>
                    <a:pt x="1" y="120"/>
                  </a:cubicBezTo>
                  <a:lnTo>
                    <a:pt x="6585" y="8966"/>
                  </a:lnTo>
                  <a:lnTo>
                    <a:pt x="7085" y="9264"/>
                  </a:lnTo>
                  <a:lnTo>
                    <a:pt x="7097" y="9121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2"/>
            <p:cNvSpPr/>
            <p:nvPr/>
          </p:nvSpPr>
          <p:spPr>
            <a:xfrm>
              <a:off x="6354950" y="4022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2"/>
            <p:cNvSpPr/>
            <p:nvPr/>
          </p:nvSpPr>
          <p:spPr>
            <a:xfrm>
              <a:off x="6088250" y="3665750"/>
              <a:ext cx="70275" cy="92900"/>
            </a:xfrm>
            <a:custGeom>
              <a:avLst/>
              <a:gdLst/>
              <a:ahLst/>
              <a:cxnLst/>
              <a:rect l="l" t="t" r="r" b="b"/>
              <a:pathLst>
                <a:path w="2811" h="3716" extrusionOk="0">
                  <a:moveTo>
                    <a:pt x="250" y="1"/>
                  </a:moveTo>
                  <a:cubicBezTo>
                    <a:pt x="203" y="48"/>
                    <a:pt x="167" y="96"/>
                    <a:pt x="96" y="120"/>
                  </a:cubicBezTo>
                  <a:cubicBezTo>
                    <a:pt x="72" y="156"/>
                    <a:pt x="48" y="168"/>
                    <a:pt x="0" y="179"/>
                  </a:cubicBezTo>
                  <a:lnTo>
                    <a:pt x="2620" y="3716"/>
                  </a:lnTo>
                  <a:cubicBezTo>
                    <a:pt x="2656" y="3608"/>
                    <a:pt x="2739" y="3513"/>
                    <a:pt x="2810" y="3442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2"/>
            <p:cNvSpPr/>
            <p:nvPr/>
          </p:nvSpPr>
          <p:spPr>
            <a:xfrm>
              <a:off x="6355850" y="40211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cubicBezTo>
                    <a:pt x="0" y="13"/>
                    <a:pt x="0" y="1"/>
                    <a:pt x="0" y="13"/>
                  </a:cubicBezTo>
                  <a:cubicBezTo>
                    <a:pt x="12" y="1"/>
                    <a:pt x="12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2"/>
            <p:cNvSpPr/>
            <p:nvPr/>
          </p:nvSpPr>
          <p:spPr>
            <a:xfrm>
              <a:off x="6349900" y="3725000"/>
              <a:ext cx="47650" cy="294700"/>
            </a:xfrm>
            <a:custGeom>
              <a:avLst/>
              <a:gdLst/>
              <a:ahLst/>
              <a:cxnLst/>
              <a:rect l="l" t="t" r="r" b="b"/>
              <a:pathLst>
                <a:path w="1906" h="11788" extrusionOk="0">
                  <a:moveTo>
                    <a:pt x="1572" y="0"/>
                  </a:moveTo>
                  <a:lnTo>
                    <a:pt x="12" y="11359"/>
                  </a:lnTo>
                  <a:lnTo>
                    <a:pt x="0" y="11502"/>
                  </a:lnTo>
                  <a:lnTo>
                    <a:pt x="202" y="11621"/>
                  </a:lnTo>
                  <a:cubicBezTo>
                    <a:pt x="214" y="11621"/>
                    <a:pt x="214" y="11644"/>
                    <a:pt x="238" y="11656"/>
                  </a:cubicBezTo>
                  <a:lnTo>
                    <a:pt x="238" y="11668"/>
                  </a:lnTo>
                  <a:lnTo>
                    <a:pt x="250" y="11680"/>
                  </a:lnTo>
                  <a:cubicBezTo>
                    <a:pt x="250" y="11680"/>
                    <a:pt x="250" y="11704"/>
                    <a:pt x="262" y="11704"/>
                  </a:cubicBezTo>
                  <a:cubicBezTo>
                    <a:pt x="274" y="11716"/>
                    <a:pt x="274" y="11728"/>
                    <a:pt x="274" y="11740"/>
                  </a:cubicBezTo>
                  <a:lnTo>
                    <a:pt x="274" y="11764"/>
                  </a:lnTo>
                  <a:lnTo>
                    <a:pt x="274" y="11787"/>
                  </a:lnTo>
                  <a:lnTo>
                    <a:pt x="1905" y="48"/>
                  </a:lnTo>
                  <a:lnTo>
                    <a:pt x="1869" y="48"/>
                  </a:lnTo>
                  <a:cubicBezTo>
                    <a:pt x="1762" y="48"/>
                    <a:pt x="1667" y="36"/>
                    <a:pt x="157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2"/>
            <p:cNvSpPr/>
            <p:nvPr/>
          </p:nvSpPr>
          <p:spPr>
            <a:xfrm>
              <a:off x="6354950" y="4022050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cubicBezTo>
                    <a:pt x="12" y="1"/>
                    <a:pt x="12" y="1"/>
                    <a:pt x="0" y="1"/>
                  </a:cubicBezTo>
                  <a:cubicBezTo>
                    <a:pt x="12" y="1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2"/>
            <p:cNvSpPr/>
            <p:nvPr/>
          </p:nvSpPr>
          <p:spPr>
            <a:xfrm>
              <a:off x="6356150" y="40208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3"/>
                    <a:pt x="0" y="1"/>
                    <a:pt x="0" y="13"/>
                  </a:cubicBez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2"/>
            <p:cNvSpPr/>
            <p:nvPr/>
          </p:nvSpPr>
          <p:spPr>
            <a:xfrm>
              <a:off x="6355850" y="40164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2"/>
            <p:cNvSpPr/>
            <p:nvPr/>
          </p:nvSpPr>
          <p:spPr>
            <a:xfrm>
              <a:off x="6155225" y="4019075"/>
              <a:ext cx="199750" cy="125625"/>
            </a:xfrm>
            <a:custGeom>
              <a:avLst/>
              <a:gdLst/>
              <a:ahLst/>
              <a:cxnLst/>
              <a:rect l="l" t="t" r="r" b="b"/>
              <a:pathLst>
                <a:path w="7990" h="5025" extrusionOk="0">
                  <a:moveTo>
                    <a:pt x="7620" y="1"/>
                  </a:moveTo>
                  <a:lnTo>
                    <a:pt x="0" y="5025"/>
                  </a:lnTo>
                  <a:lnTo>
                    <a:pt x="560" y="5025"/>
                  </a:lnTo>
                  <a:lnTo>
                    <a:pt x="7989" y="132"/>
                  </a:lnTo>
                  <a:lnTo>
                    <a:pt x="7989" y="132"/>
                  </a:lnTo>
                  <a:cubicBezTo>
                    <a:pt x="7966" y="143"/>
                    <a:pt x="7936" y="149"/>
                    <a:pt x="7906" y="149"/>
                  </a:cubicBezTo>
                  <a:cubicBezTo>
                    <a:pt x="7876" y="149"/>
                    <a:pt x="7847" y="143"/>
                    <a:pt x="7823" y="13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2"/>
            <p:cNvSpPr/>
            <p:nvPr/>
          </p:nvSpPr>
          <p:spPr>
            <a:xfrm>
              <a:off x="6356150" y="4021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2"/>
            <p:cNvSpPr/>
            <p:nvPr/>
          </p:nvSpPr>
          <p:spPr>
            <a:xfrm>
              <a:off x="6356425" y="401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2"/>
            <p:cNvSpPr/>
            <p:nvPr/>
          </p:nvSpPr>
          <p:spPr>
            <a:xfrm>
              <a:off x="6356150" y="4017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2"/>
            <p:cNvSpPr/>
            <p:nvPr/>
          </p:nvSpPr>
          <p:spPr>
            <a:xfrm>
              <a:off x="5970975" y="3781850"/>
              <a:ext cx="385775" cy="240975"/>
            </a:xfrm>
            <a:custGeom>
              <a:avLst/>
              <a:gdLst/>
              <a:ahLst/>
              <a:cxnLst/>
              <a:rect l="l" t="t" r="r" b="b"/>
              <a:pathLst>
                <a:path w="15431" h="9639" extrusionOk="0">
                  <a:moveTo>
                    <a:pt x="0" y="0"/>
                  </a:moveTo>
                  <a:lnTo>
                    <a:pt x="0" y="381"/>
                  </a:lnTo>
                  <a:lnTo>
                    <a:pt x="15002" y="9490"/>
                  </a:lnTo>
                  <a:lnTo>
                    <a:pt x="15217" y="9621"/>
                  </a:lnTo>
                  <a:cubicBezTo>
                    <a:pt x="15246" y="9632"/>
                    <a:pt x="15276" y="9638"/>
                    <a:pt x="15303" y="9638"/>
                  </a:cubicBezTo>
                  <a:cubicBezTo>
                    <a:pt x="15330" y="9638"/>
                    <a:pt x="15353" y="9632"/>
                    <a:pt x="15371" y="9621"/>
                  </a:cubicBezTo>
                  <a:lnTo>
                    <a:pt x="15395" y="9609"/>
                  </a:lnTo>
                  <a:lnTo>
                    <a:pt x="15407" y="9585"/>
                  </a:lnTo>
                  <a:cubicBezTo>
                    <a:pt x="15407" y="9585"/>
                    <a:pt x="15407" y="9573"/>
                    <a:pt x="15419" y="9573"/>
                  </a:cubicBezTo>
                  <a:cubicBezTo>
                    <a:pt x="15419" y="9561"/>
                    <a:pt x="15431" y="9537"/>
                    <a:pt x="15431" y="9537"/>
                  </a:cubicBezTo>
                  <a:lnTo>
                    <a:pt x="15431" y="9525"/>
                  </a:lnTo>
                  <a:lnTo>
                    <a:pt x="15431" y="9466"/>
                  </a:lnTo>
                  <a:cubicBezTo>
                    <a:pt x="15431" y="9442"/>
                    <a:pt x="15419" y="9430"/>
                    <a:pt x="15419" y="9406"/>
                  </a:cubicBezTo>
                  <a:cubicBezTo>
                    <a:pt x="15419" y="9394"/>
                    <a:pt x="15407" y="9394"/>
                    <a:pt x="15407" y="9382"/>
                  </a:cubicBezTo>
                  <a:lnTo>
                    <a:pt x="15407" y="9370"/>
                  </a:lnTo>
                  <a:lnTo>
                    <a:pt x="15371" y="9335"/>
                  </a:lnTo>
                  <a:lnTo>
                    <a:pt x="15169" y="9216"/>
                  </a:lnTo>
                  <a:lnTo>
                    <a:pt x="14681" y="89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2"/>
            <p:cNvSpPr/>
            <p:nvPr/>
          </p:nvSpPr>
          <p:spPr>
            <a:xfrm>
              <a:off x="6535325" y="3221950"/>
              <a:ext cx="50625" cy="50675"/>
            </a:xfrm>
            <a:custGeom>
              <a:avLst/>
              <a:gdLst/>
              <a:ahLst/>
              <a:cxnLst/>
              <a:rect l="l" t="t" r="r" b="b"/>
              <a:pathLst>
                <a:path w="2025" h="2027" extrusionOk="0">
                  <a:moveTo>
                    <a:pt x="1001" y="1"/>
                  </a:moveTo>
                  <a:cubicBezTo>
                    <a:pt x="441" y="36"/>
                    <a:pt x="1" y="489"/>
                    <a:pt x="36" y="1048"/>
                  </a:cubicBezTo>
                  <a:cubicBezTo>
                    <a:pt x="36" y="1144"/>
                    <a:pt x="60" y="1251"/>
                    <a:pt x="96" y="1358"/>
                  </a:cubicBezTo>
                  <a:cubicBezTo>
                    <a:pt x="120" y="1465"/>
                    <a:pt x="179" y="1548"/>
                    <a:pt x="239" y="1620"/>
                  </a:cubicBezTo>
                  <a:cubicBezTo>
                    <a:pt x="334" y="1727"/>
                    <a:pt x="405" y="1799"/>
                    <a:pt x="501" y="1858"/>
                  </a:cubicBezTo>
                  <a:cubicBezTo>
                    <a:pt x="642" y="1967"/>
                    <a:pt x="834" y="2026"/>
                    <a:pt x="1021" y="2026"/>
                  </a:cubicBezTo>
                  <a:cubicBezTo>
                    <a:pt x="1038" y="2026"/>
                    <a:pt x="1055" y="2026"/>
                    <a:pt x="1072" y="2025"/>
                  </a:cubicBezTo>
                  <a:cubicBezTo>
                    <a:pt x="1584" y="2013"/>
                    <a:pt x="2001" y="1608"/>
                    <a:pt x="2025" y="1096"/>
                  </a:cubicBezTo>
                  <a:lnTo>
                    <a:pt x="2025" y="989"/>
                  </a:lnTo>
                  <a:lnTo>
                    <a:pt x="2025" y="965"/>
                  </a:lnTo>
                  <a:cubicBezTo>
                    <a:pt x="2025" y="858"/>
                    <a:pt x="2001" y="763"/>
                    <a:pt x="1965" y="656"/>
                  </a:cubicBezTo>
                  <a:cubicBezTo>
                    <a:pt x="1894" y="453"/>
                    <a:pt x="1727" y="263"/>
                    <a:pt x="1537" y="155"/>
                  </a:cubicBezTo>
                  <a:cubicBezTo>
                    <a:pt x="1453" y="96"/>
                    <a:pt x="1346" y="60"/>
                    <a:pt x="1239" y="36"/>
                  </a:cubicBezTo>
                  <a:cubicBezTo>
                    <a:pt x="1167" y="13"/>
                    <a:pt x="1072" y="1"/>
                    <a:pt x="100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2"/>
            <p:cNvSpPr/>
            <p:nvPr/>
          </p:nvSpPr>
          <p:spPr>
            <a:xfrm>
              <a:off x="6615100" y="3045125"/>
              <a:ext cx="70575" cy="71475"/>
            </a:xfrm>
            <a:custGeom>
              <a:avLst/>
              <a:gdLst/>
              <a:ahLst/>
              <a:cxnLst/>
              <a:rect l="l" t="t" r="r" b="b"/>
              <a:pathLst>
                <a:path w="2823" h="2859" extrusionOk="0">
                  <a:moveTo>
                    <a:pt x="1389" y="1"/>
                  </a:moveTo>
                  <a:cubicBezTo>
                    <a:pt x="1375" y="1"/>
                    <a:pt x="1360" y="1"/>
                    <a:pt x="1346" y="1"/>
                  </a:cubicBezTo>
                  <a:cubicBezTo>
                    <a:pt x="989" y="25"/>
                    <a:pt x="667" y="168"/>
                    <a:pt x="429" y="406"/>
                  </a:cubicBezTo>
                  <a:cubicBezTo>
                    <a:pt x="358" y="478"/>
                    <a:pt x="274" y="561"/>
                    <a:pt x="215" y="644"/>
                  </a:cubicBezTo>
                  <a:cubicBezTo>
                    <a:pt x="120" y="859"/>
                    <a:pt x="24" y="1061"/>
                    <a:pt x="12" y="1299"/>
                  </a:cubicBezTo>
                  <a:cubicBezTo>
                    <a:pt x="12" y="1359"/>
                    <a:pt x="1" y="1430"/>
                    <a:pt x="1" y="1513"/>
                  </a:cubicBezTo>
                  <a:cubicBezTo>
                    <a:pt x="1" y="1537"/>
                    <a:pt x="1" y="1585"/>
                    <a:pt x="12" y="1609"/>
                  </a:cubicBezTo>
                  <a:cubicBezTo>
                    <a:pt x="72" y="2121"/>
                    <a:pt x="382" y="2537"/>
                    <a:pt x="822" y="2728"/>
                  </a:cubicBezTo>
                  <a:cubicBezTo>
                    <a:pt x="917" y="2776"/>
                    <a:pt x="1013" y="2799"/>
                    <a:pt x="1132" y="2835"/>
                  </a:cubicBezTo>
                  <a:cubicBezTo>
                    <a:pt x="1251" y="2859"/>
                    <a:pt x="1358" y="2859"/>
                    <a:pt x="1477" y="2859"/>
                  </a:cubicBezTo>
                  <a:cubicBezTo>
                    <a:pt x="2048" y="2835"/>
                    <a:pt x="2548" y="2466"/>
                    <a:pt x="2739" y="1942"/>
                  </a:cubicBezTo>
                  <a:cubicBezTo>
                    <a:pt x="2763" y="1835"/>
                    <a:pt x="2798" y="1752"/>
                    <a:pt x="2810" y="1633"/>
                  </a:cubicBezTo>
                  <a:cubicBezTo>
                    <a:pt x="2822" y="1537"/>
                    <a:pt x="2822" y="1466"/>
                    <a:pt x="2822" y="1371"/>
                  </a:cubicBezTo>
                  <a:cubicBezTo>
                    <a:pt x="2799" y="611"/>
                    <a:pt x="2145" y="1"/>
                    <a:pt x="13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2"/>
            <p:cNvSpPr/>
            <p:nvPr/>
          </p:nvSpPr>
          <p:spPr>
            <a:xfrm>
              <a:off x="5970675" y="2098000"/>
              <a:ext cx="13425" cy="55400"/>
            </a:xfrm>
            <a:custGeom>
              <a:avLst/>
              <a:gdLst/>
              <a:ahLst/>
              <a:cxnLst/>
              <a:rect l="l" t="t" r="r" b="b"/>
              <a:pathLst>
                <a:path w="537" h="2216" extrusionOk="0">
                  <a:moveTo>
                    <a:pt x="0" y="1"/>
                  </a:moveTo>
                  <a:lnTo>
                    <a:pt x="0" y="2215"/>
                  </a:lnTo>
                  <a:cubicBezTo>
                    <a:pt x="60" y="2168"/>
                    <a:pt x="120" y="2108"/>
                    <a:pt x="179" y="2049"/>
                  </a:cubicBezTo>
                  <a:cubicBezTo>
                    <a:pt x="251" y="1977"/>
                    <a:pt x="310" y="1882"/>
                    <a:pt x="358" y="1799"/>
                  </a:cubicBezTo>
                  <a:cubicBezTo>
                    <a:pt x="477" y="1596"/>
                    <a:pt x="536" y="1334"/>
                    <a:pt x="536" y="1072"/>
                  </a:cubicBezTo>
                  <a:cubicBezTo>
                    <a:pt x="536" y="953"/>
                    <a:pt x="524" y="846"/>
                    <a:pt x="489" y="763"/>
                  </a:cubicBezTo>
                  <a:cubicBezTo>
                    <a:pt x="417" y="465"/>
                    <a:pt x="239" y="191"/>
                    <a:pt x="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2"/>
            <p:cNvSpPr/>
            <p:nvPr/>
          </p:nvSpPr>
          <p:spPr>
            <a:xfrm>
              <a:off x="6103125" y="1404475"/>
              <a:ext cx="36950" cy="36050"/>
            </a:xfrm>
            <a:custGeom>
              <a:avLst/>
              <a:gdLst/>
              <a:ahLst/>
              <a:cxnLst/>
              <a:rect l="l" t="t" r="r" b="b"/>
              <a:pathLst>
                <a:path w="1478" h="1442" extrusionOk="0">
                  <a:moveTo>
                    <a:pt x="715" y="0"/>
                  </a:moveTo>
                  <a:cubicBezTo>
                    <a:pt x="644" y="0"/>
                    <a:pt x="572" y="12"/>
                    <a:pt x="525" y="24"/>
                  </a:cubicBezTo>
                  <a:cubicBezTo>
                    <a:pt x="227" y="131"/>
                    <a:pt x="1" y="417"/>
                    <a:pt x="13" y="738"/>
                  </a:cubicBezTo>
                  <a:cubicBezTo>
                    <a:pt x="13" y="786"/>
                    <a:pt x="25" y="834"/>
                    <a:pt x="25" y="881"/>
                  </a:cubicBezTo>
                  <a:cubicBezTo>
                    <a:pt x="60" y="977"/>
                    <a:pt x="96" y="1084"/>
                    <a:pt x="167" y="1155"/>
                  </a:cubicBezTo>
                  <a:cubicBezTo>
                    <a:pt x="292" y="1326"/>
                    <a:pt x="504" y="1442"/>
                    <a:pt x="740" y="1442"/>
                  </a:cubicBezTo>
                  <a:cubicBezTo>
                    <a:pt x="752" y="1442"/>
                    <a:pt x="763" y="1441"/>
                    <a:pt x="775" y="1441"/>
                  </a:cubicBezTo>
                  <a:cubicBezTo>
                    <a:pt x="989" y="1429"/>
                    <a:pt x="1191" y="1322"/>
                    <a:pt x="1322" y="1155"/>
                  </a:cubicBezTo>
                  <a:cubicBezTo>
                    <a:pt x="1382" y="1072"/>
                    <a:pt x="1441" y="977"/>
                    <a:pt x="1453" y="881"/>
                  </a:cubicBezTo>
                  <a:cubicBezTo>
                    <a:pt x="1477" y="846"/>
                    <a:pt x="1477" y="786"/>
                    <a:pt x="1477" y="715"/>
                  </a:cubicBezTo>
                  <a:cubicBezTo>
                    <a:pt x="1453" y="357"/>
                    <a:pt x="1191" y="72"/>
                    <a:pt x="846" y="12"/>
                  </a:cubicBezTo>
                  <a:cubicBezTo>
                    <a:pt x="798" y="12"/>
                    <a:pt x="763" y="0"/>
                    <a:pt x="71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2"/>
            <p:cNvSpPr/>
            <p:nvPr/>
          </p:nvSpPr>
          <p:spPr>
            <a:xfrm>
              <a:off x="6109075" y="1694975"/>
              <a:ext cx="37250" cy="36950"/>
            </a:xfrm>
            <a:custGeom>
              <a:avLst/>
              <a:gdLst/>
              <a:ahLst/>
              <a:cxnLst/>
              <a:rect l="l" t="t" r="r" b="b"/>
              <a:pathLst>
                <a:path w="1490" h="1478" extrusionOk="0">
                  <a:moveTo>
                    <a:pt x="703" y="1"/>
                  </a:moveTo>
                  <a:cubicBezTo>
                    <a:pt x="310" y="13"/>
                    <a:pt x="1" y="346"/>
                    <a:pt x="1" y="751"/>
                  </a:cubicBezTo>
                  <a:lnTo>
                    <a:pt x="1" y="763"/>
                  </a:lnTo>
                  <a:cubicBezTo>
                    <a:pt x="1" y="870"/>
                    <a:pt x="25" y="965"/>
                    <a:pt x="72" y="1060"/>
                  </a:cubicBezTo>
                  <a:cubicBezTo>
                    <a:pt x="132" y="1168"/>
                    <a:pt x="203" y="1263"/>
                    <a:pt x="310" y="1346"/>
                  </a:cubicBezTo>
                  <a:cubicBezTo>
                    <a:pt x="394" y="1406"/>
                    <a:pt x="489" y="1441"/>
                    <a:pt x="608" y="1465"/>
                  </a:cubicBezTo>
                  <a:cubicBezTo>
                    <a:pt x="668" y="1477"/>
                    <a:pt x="715" y="1477"/>
                    <a:pt x="775" y="1477"/>
                  </a:cubicBezTo>
                  <a:cubicBezTo>
                    <a:pt x="1180" y="1465"/>
                    <a:pt x="1489" y="1120"/>
                    <a:pt x="1477" y="715"/>
                  </a:cubicBezTo>
                  <a:lnTo>
                    <a:pt x="1477" y="703"/>
                  </a:lnTo>
                  <a:cubicBezTo>
                    <a:pt x="1477" y="596"/>
                    <a:pt x="1442" y="489"/>
                    <a:pt x="1382" y="406"/>
                  </a:cubicBezTo>
                  <a:cubicBezTo>
                    <a:pt x="1334" y="310"/>
                    <a:pt x="1275" y="239"/>
                    <a:pt x="1192" y="179"/>
                  </a:cubicBezTo>
                  <a:cubicBezTo>
                    <a:pt x="1120" y="120"/>
                    <a:pt x="1013" y="60"/>
                    <a:pt x="906" y="36"/>
                  </a:cubicBezTo>
                  <a:cubicBezTo>
                    <a:pt x="846" y="13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2"/>
            <p:cNvSpPr/>
            <p:nvPr/>
          </p:nvSpPr>
          <p:spPr>
            <a:xfrm>
              <a:off x="6425200" y="2059300"/>
              <a:ext cx="25925" cy="25325"/>
            </a:xfrm>
            <a:custGeom>
              <a:avLst/>
              <a:gdLst/>
              <a:ahLst/>
              <a:cxnLst/>
              <a:rect l="l" t="t" r="r" b="b"/>
              <a:pathLst>
                <a:path w="1037" h="1013" extrusionOk="0">
                  <a:moveTo>
                    <a:pt x="522" y="0"/>
                  </a:moveTo>
                  <a:cubicBezTo>
                    <a:pt x="515" y="0"/>
                    <a:pt x="508" y="1"/>
                    <a:pt x="500" y="1"/>
                  </a:cubicBezTo>
                  <a:cubicBezTo>
                    <a:pt x="238" y="1"/>
                    <a:pt x="48" y="191"/>
                    <a:pt x="0" y="430"/>
                  </a:cubicBezTo>
                  <a:lnTo>
                    <a:pt x="0" y="525"/>
                  </a:lnTo>
                  <a:cubicBezTo>
                    <a:pt x="0" y="608"/>
                    <a:pt x="36" y="680"/>
                    <a:pt x="60" y="739"/>
                  </a:cubicBezTo>
                  <a:cubicBezTo>
                    <a:pt x="155" y="906"/>
                    <a:pt x="334" y="1013"/>
                    <a:pt x="524" y="1013"/>
                  </a:cubicBezTo>
                  <a:cubicBezTo>
                    <a:pt x="810" y="1013"/>
                    <a:pt x="1036" y="775"/>
                    <a:pt x="1012" y="489"/>
                  </a:cubicBezTo>
                  <a:cubicBezTo>
                    <a:pt x="1012" y="211"/>
                    <a:pt x="787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2"/>
            <p:cNvSpPr/>
            <p:nvPr/>
          </p:nvSpPr>
          <p:spPr>
            <a:xfrm>
              <a:off x="6057300" y="3078375"/>
              <a:ext cx="35725" cy="35300"/>
            </a:xfrm>
            <a:custGeom>
              <a:avLst/>
              <a:gdLst/>
              <a:ahLst/>
              <a:cxnLst/>
              <a:rect l="l" t="t" r="r" b="b"/>
              <a:pathLst>
                <a:path w="1429" h="1412" extrusionOk="0">
                  <a:moveTo>
                    <a:pt x="759" y="1"/>
                  </a:moveTo>
                  <a:cubicBezTo>
                    <a:pt x="737" y="1"/>
                    <a:pt x="714" y="2"/>
                    <a:pt x="691" y="5"/>
                  </a:cubicBezTo>
                  <a:cubicBezTo>
                    <a:pt x="584" y="5"/>
                    <a:pt x="488" y="29"/>
                    <a:pt x="405" y="76"/>
                  </a:cubicBezTo>
                  <a:cubicBezTo>
                    <a:pt x="310" y="124"/>
                    <a:pt x="226" y="195"/>
                    <a:pt x="167" y="267"/>
                  </a:cubicBezTo>
                  <a:cubicBezTo>
                    <a:pt x="60" y="398"/>
                    <a:pt x="0" y="553"/>
                    <a:pt x="12" y="731"/>
                  </a:cubicBezTo>
                  <a:cubicBezTo>
                    <a:pt x="12" y="1099"/>
                    <a:pt x="334" y="1411"/>
                    <a:pt x="709" y="1411"/>
                  </a:cubicBezTo>
                  <a:cubicBezTo>
                    <a:pt x="723" y="1411"/>
                    <a:pt x="737" y="1411"/>
                    <a:pt x="750" y="1410"/>
                  </a:cubicBezTo>
                  <a:cubicBezTo>
                    <a:pt x="988" y="1410"/>
                    <a:pt x="1179" y="1291"/>
                    <a:pt x="1310" y="1112"/>
                  </a:cubicBezTo>
                  <a:cubicBezTo>
                    <a:pt x="1369" y="1029"/>
                    <a:pt x="1417" y="922"/>
                    <a:pt x="1429" y="814"/>
                  </a:cubicBezTo>
                  <a:lnTo>
                    <a:pt x="1429" y="684"/>
                  </a:lnTo>
                  <a:cubicBezTo>
                    <a:pt x="1429" y="612"/>
                    <a:pt x="1417" y="541"/>
                    <a:pt x="1381" y="457"/>
                  </a:cubicBezTo>
                  <a:cubicBezTo>
                    <a:pt x="1358" y="350"/>
                    <a:pt x="1298" y="267"/>
                    <a:pt x="1203" y="195"/>
                  </a:cubicBezTo>
                  <a:cubicBezTo>
                    <a:pt x="1087" y="79"/>
                    <a:pt x="934" y="1"/>
                    <a:pt x="75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2"/>
            <p:cNvSpPr/>
            <p:nvPr/>
          </p:nvSpPr>
          <p:spPr>
            <a:xfrm>
              <a:off x="6380550" y="2852850"/>
              <a:ext cx="35750" cy="35750"/>
            </a:xfrm>
            <a:custGeom>
              <a:avLst/>
              <a:gdLst/>
              <a:ahLst/>
              <a:cxnLst/>
              <a:rect l="l" t="t" r="r" b="b"/>
              <a:pathLst>
                <a:path w="1430" h="1430" extrusionOk="0">
                  <a:moveTo>
                    <a:pt x="620" y="1"/>
                  </a:moveTo>
                  <a:cubicBezTo>
                    <a:pt x="512" y="13"/>
                    <a:pt x="417" y="49"/>
                    <a:pt x="346" y="108"/>
                  </a:cubicBezTo>
                  <a:cubicBezTo>
                    <a:pt x="262" y="168"/>
                    <a:pt x="179" y="239"/>
                    <a:pt x="119" y="334"/>
                  </a:cubicBezTo>
                  <a:cubicBezTo>
                    <a:pt x="48" y="453"/>
                    <a:pt x="0" y="584"/>
                    <a:pt x="0" y="727"/>
                  </a:cubicBezTo>
                  <a:cubicBezTo>
                    <a:pt x="0" y="834"/>
                    <a:pt x="36" y="930"/>
                    <a:pt x="60" y="1013"/>
                  </a:cubicBezTo>
                  <a:cubicBezTo>
                    <a:pt x="108" y="1108"/>
                    <a:pt x="167" y="1180"/>
                    <a:pt x="239" y="1251"/>
                  </a:cubicBezTo>
                  <a:cubicBezTo>
                    <a:pt x="322" y="1323"/>
                    <a:pt x="417" y="1370"/>
                    <a:pt x="524" y="1406"/>
                  </a:cubicBezTo>
                  <a:cubicBezTo>
                    <a:pt x="596" y="1418"/>
                    <a:pt x="679" y="1430"/>
                    <a:pt x="750" y="1430"/>
                  </a:cubicBezTo>
                  <a:cubicBezTo>
                    <a:pt x="893" y="1430"/>
                    <a:pt x="1036" y="1382"/>
                    <a:pt x="1131" y="1299"/>
                  </a:cubicBezTo>
                  <a:cubicBezTo>
                    <a:pt x="1227" y="1239"/>
                    <a:pt x="1298" y="1144"/>
                    <a:pt x="1346" y="1061"/>
                  </a:cubicBezTo>
                  <a:cubicBezTo>
                    <a:pt x="1405" y="953"/>
                    <a:pt x="1429" y="822"/>
                    <a:pt x="1429" y="703"/>
                  </a:cubicBezTo>
                  <a:cubicBezTo>
                    <a:pt x="1429" y="394"/>
                    <a:pt x="1227" y="132"/>
                    <a:pt x="941" y="49"/>
                  </a:cubicBezTo>
                  <a:cubicBezTo>
                    <a:pt x="870" y="13"/>
                    <a:pt x="798" y="13"/>
                    <a:pt x="703" y="13"/>
                  </a:cubicBezTo>
                  <a:cubicBezTo>
                    <a:pt x="655" y="1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2"/>
            <p:cNvSpPr/>
            <p:nvPr/>
          </p:nvSpPr>
          <p:spPr>
            <a:xfrm>
              <a:off x="6112050" y="2933525"/>
              <a:ext cx="25625" cy="25350"/>
            </a:xfrm>
            <a:custGeom>
              <a:avLst/>
              <a:gdLst/>
              <a:ahLst/>
              <a:cxnLst/>
              <a:rect l="l" t="t" r="r" b="b"/>
              <a:pathLst>
                <a:path w="1025" h="1014" extrusionOk="0">
                  <a:moveTo>
                    <a:pt x="489" y="1"/>
                  </a:moveTo>
                  <a:cubicBezTo>
                    <a:pt x="227" y="24"/>
                    <a:pt x="1" y="262"/>
                    <a:pt x="1" y="524"/>
                  </a:cubicBezTo>
                  <a:cubicBezTo>
                    <a:pt x="1" y="803"/>
                    <a:pt x="227" y="1013"/>
                    <a:pt x="502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715" y="1013"/>
                    <a:pt x="858" y="905"/>
                    <a:pt x="953" y="751"/>
                  </a:cubicBezTo>
                  <a:cubicBezTo>
                    <a:pt x="1001" y="679"/>
                    <a:pt x="1013" y="584"/>
                    <a:pt x="1013" y="489"/>
                  </a:cubicBezTo>
                  <a:cubicBezTo>
                    <a:pt x="1025" y="477"/>
                    <a:pt x="1025" y="465"/>
                    <a:pt x="1013" y="429"/>
                  </a:cubicBezTo>
                  <a:cubicBezTo>
                    <a:pt x="1001" y="334"/>
                    <a:pt x="953" y="239"/>
                    <a:pt x="894" y="167"/>
                  </a:cubicBezTo>
                  <a:cubicBezTo>
                    <a:pt x="822" y="96"/>
                    <a:pt x="727" y="36"/>
                    <a:pt x="608" y="24"/>
                  </a:cubicBezTo>
                  <a:cubicBezTo>
                    <a:pt x="584" y="24"/>
                    <a:pt x="537" y="1"/>
                    <a:pt x="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2"/>
            <p:cNvSpPr/>
            <p:nvPr/>
          </p:nvSpPr>
          <p:spPr>
            <a:xfrm>
              <a:off x="6306125" y="3104075"/>
              <a:ext cx="25925" cy="25350"/>
            </a:xfrm>
            <a:custGeom>
              <a:avLst/>
              <a:gdLst/>
              <a:ahLst/>
              <a:cxnLst/>
              <a:rect l="l" t="t" r="r" b="b"/>
              <a:pathLst>
                <a:path w="1037" h="1014" extrusionOk="0">
                  <a:moveTo>
                    <a:pt x="522" y="0"/>
                  </a:moveTo>
                  <a:cubicBezTo>
                    <a:pt x="515" y="0"/>
                    <a:pt x="508" y="0"/>
                    <a:pt x="501" y="1"/>
                  </a:cubicBezTo>
                  <a:cubicBezTo>
                    <a:pt x="215" y="13"/>
                    <a:pt x="1" y="251"/>
                    <a:pt x="1" y="525"/>
                  </a:cubicBezTo>
                  <a:cubicBezTo>
                    <a:pt x="1" y="792"/>
                    <a:pt x="227" y="1013"/>
                    <a:pt x="503" y="1013"/>
                  </a:cubicBezTo>
                  <a:cubicBezTo>
                    <a:pt x="510" y="1013"/>
                    <a:pt x="517" y="1013"/>
                    <a:pt x="525" y="1013"/>
                  </a:cubicBezTo>
                  <a:cubicBezTo>
                    <a:pt x="810" y="1013"/>
                    <a:pt x="1037" y="775"/>
                    <a:pt x="1013" y="489"/>
                  </a:cubicBezTo>
                  <a:cubicBezTo>
                    <a:pt x="1001" y="211"/>
                    <a:pt x="775" y="0"/>
                    <a:pt x="5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2"/>
            <p:cNvSpPr/>
            <p:nvPr/>
          </p:nvSpPr>
          <p:spPr>
            <a:xfrm>
              <a:off x="6408525" y="2464700"/>
              <a:ext cx="25325" cy="25350"/>
            </a:xfrm>
            <a:custGeom>
              <a:avLst/>
              <a:gdLst/>
              <a:ahLst/>
              <a:cxnLst/>
              <a:rect l="l" t="t" r="r" b="b"/>
              <a:pathLst>
                <a:path w="1013" h="1014" extrusionOk="0">
                  <a:moveTo>
                    <a:pt x="513" y="1"/>
                  </a:moveTo>
                  <a:cubicBezTo>
                    <a:pt x="505" y="1"/>
                    <a:pt x="497" y="1"/>
                    <a:pt x="489" y="1"/>
                  </a:cubicBezTo>
                  <a:cubicBezTo>
                    <a:pt x="382" y="1"/>
                    <a:pt x="298" y="37"/>
                    <a:pt x="227" y="96"/>
                  </a:cubicBezTo>
                  <a:cubicBezTo>
                    <a:pt x="132" y="156"/>
                    <a:pt x="60" y="239"/>
                    <a:pt x="36" y="347"/>
                  </a:cubicBezTo>
                  <a:cubicBezTo>
                    <a:pt x="12" y="406"/>
                    <a:pt x="1" y="466"/>
                    <a:pt x="1" y="525"/>
                  </a:cubicBezTo>
                  <a:cubicBezTo>
                    <a:pt x="1" y="644"/>
                    <a:pt x="48" y="763"/>
                    <a:pt x="120" y="835"/>
                  </a:cubicBezTo>
                  <a:lnTo>
                    <a:pt x="120" y="858"/>
                  </a:lnTo>
                  <a:cubicBezTo>
                    <a:pt x="179" y="918"/>
                    <a:pt x="251" y="954"/>
                    <a:pt x="334" y="989"/>
                  </a:cubicBezTo>
                  <a:cubicBezTo>
                    <a:pt x="393" y="1001"/>
                    <a:pt x="453" y="1013"/>
                    <a:pt x="513" y="1013"/>
                  </a:cubicBezTo>
                  <a:cubicBezTo>
                    <a:pt x="548" y="1013"/>
                    <a:pt x="608" y="1001"/>
                    <a:pt x="655" y="989"/>
                  </a:cubicBezTo>
                  <a:cubicBezTo>
                    <a:pt x="667" y="989"/>
                    <a:pt x="691" y="978"/>
                    <a:pt x="703" y="978"/>
                  </a:cubicBezTo>
                  <a:cubicBezTo>
                    <a:pt x="810" y="930"/>
                    <a:pt x="882" y="858"/>
                    <a:pt x="941" y="763"/>
                  </a:cubicBezTo>
                  <a:cubicBezTo>
                    <a:pt x="953" y="751"/>
                    <a:pt x="953" y="739"/>
                    <a:pt x="965" y="716"/>
                  </a:cubicBezTo>
                  <a:cubicBezTo>
                    <a:pt x="1001" y="644"/>
                    <a:pt x="1013" y="585"/>
                    <a:pt x="1013" y="501"/>
                  </a:cubicBezTo>
                  <a:cubicBezTo>
                    <a:pt x="1013" y="454"/>
                    <a:pt x="1001" y="394"/>
                    <a:pt x="977" y="347"/>
                  </a:cubicBezTo>
                  <a:cubicBezTo>
                    <a:pt x="908" y="151"/>
                    <a:pt x="729" y="1"/>
                    <a:pt x="5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2"/>
            <p:cNvSpPr/>
            <p:nvPr/>
          </p:nvSpPr>
          <p:spPr>
            <a:xfrm>
              <a:off x="6123675" y="2252200"/>
              <a:ext cx="25325" cy="25625"/>
            </a:xfrm>
            <a:custGeom>
              <a:avLst/>
              <a:gdLst/>
              <a:ahLst/>
              <a:cxnLst/>
              <a:rect l="l" t="t" r="r" b="b"/>
              <a:pathLst>
                <a:path w="1013" h="1025" extrusionOk="0">
                  <a:moveTo>
                    <a:pt x="488" y="0"/>
                  </a:moveTo>
                  <a:cubicBezTo>
                    <a:pt x="381" y="0"/>
                    <a:pt x="298" y="48"/>
                    <a:pt x="203" y="107"/>
                  </a:cubicBezTo>
                  <a:cubicBezTo>
                    <a:pt x="119" y="167"/>
                    <a:pt x="60" y="262"/>
                    <a:pt x="24" y="357"/>
                  </a:cubicBezTo>
                  <a:cubicBezTo>
                    <a:pt x="12" y="405"/>
                    <a:pt x="0" y="465"/>
                    <a:pt x="0" y="524"/>
                  </a:cubicBezTo>
                  <a:cubicBezTo>
                    <a:pt x="0" y="750"/>
                    <a:pt x="155" y="941"/>
                    <a:pt x="369" y="1000"/>
                  </a:cubicBezTo>
                  <a:cubicBezTo>
                    <a:pt x="417" y="1024"/>
                    <a:pt x="477" y="1024"/>
                    <a:pt x="512" y="1024"/>
                  </a:cubicBezTo>
                  <a:cubicBezTo>
                    <a:pt x="572" y="1024"/>
                    <a:pt x="631" y="1000"/>
                    <a:pt x="679" y="988"/>
                  </a:cubicBezTo>
                  <a:cubicBezTo>
                    <a:pt x="715" y="977"/>
                    <a:pt x="750" y="965"/>
                    <a:pt x="786" y="941"/>
                  </a:cubicBezTo>
                  <a:cubicBezTo>
                    <a:pt x="869" y="881"/>
                    <a:pt x="953" y="798"/>
                    <a:pt x="977" y="691"/>
                  </a:cubicBezTo>
                  <a:cubicBezTo>
                    <a:pt x="989" y="631"/>
                    <a:pt x="1012" y="572"/>
                    <a:pt x="1012" y="500"/>
                  </a:cubicBezTo>
                  <a:cubicBezTo>
                    <a:pt x="1012" y="334"/>
                    <a:pt x="929" y="203"/>
                    <a:pt x="810" y="107"/>
                  </a:cubicBezTo>
                  <a:cubicBezTo>
                    <a:pt x="727" y="48"/>
                    <a:pt x="619" y="0"/>
                    <a:pt x="5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2"/>
            <p:cNvSpPr/>
            <p:nvPr/>
          </p:nvSpPr>
          <p:spPr>
            <a:xfrm>
              <a:off x="6508250" y="1603550"/>
              <a:ext cx="25625" cy="25400"/>
            </a:xfrm>
            <a:custGeom>
              <a:avLst/>
              <a:gdLst/>
              <a:ahLst/>
              <a:cxnLst/>
              <a:rect l="l" t="t" r="r" b="b"/>
              <a:pathLst>
                <a:path w="1025" h="1016" extrusionOk="0">
                  <a:moveTo>
                    <a:pt x="530" y="1"/>
                  </a:moveTo>
                  <a:cubicBezTo>
                    <a:pt x="516" y="1"/>
                    <a:pt x="502" y="1"/>
                    <a:pt x="488" y="3"/>
                  </a:cubicBezTo>
                  <a:cubicBezTo>
                    <a:pt x="357" y="3"/>
                    <a:pt x="238" y="74"/>
                    <a:pt x="155" y="157"/>
                  </a:cubicBezTo>
                  <a:cubicBezTo>
                    <a:pt x="72" y="241"/>
                    <a:pt x="36" y="336"/>
                    <a:pt x="12" y="443"/>
                  </a:cubicBezTo>
                  <a:cubicBezTo>
                    <a:pt x="0" y="491"/>
                    <a:pt x="0" y="503"/>
                    <a:pt x="0" y="514"/>
                  </a:cubicBezTo>
                  <a:cubicBezTo>
                    <a:pt x="0" y="634"/>
                    <a:pt x="48" y="741"/>
                    <a:pt x="107" y="812"/>
                  </a:cubicBezTo>
                  <a:cubicBezTo>
                    <a:pt x="185" y="945"/>
                    <a:pt x="334" y="1016"/>
                    <a:pt x="488" y="1016"/>
                  </a:cubicBezTo>
                  <a:cubicBezTo>
                    <a:pt x="500" y="1016"/>
                    <a:pt x="512" y="1015"/>
                    <a:pt x="524" y="1015"/>
                  </a:cubicBezTo>
                  <a:cubicBezTo>
                    <a:pt x="810" y="1015"/>
                    <a:pt x="1024" y="776"/>
                    <a:pt x="1012" y="491"/>
                  </a:cubicBezTo>
                  <a:cubicBezTo>
                    <a:pt x="1012" y="219"/>
                    <a:pt x="797" y="1"/>
                    <a:pt x="53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2"/>
            <p:cNvSpPr/>
            <p:nvPr/>
          </p:nvSpPr>
          <p:spPr>
            <a:xfrm>
              <a:off x="6389175" y="3469300"/>
              <a:ext cx="36650" cy="35450"/>
            </a:xfrm>
            <a:custGeom>
              <a:avLst/>
              <a:gdLst/>
              <a:ahLst/>
              <a:cxnLst/>
              <a:rect l="l" t="t" r="r" b="b"/>
              <a:pathLst>
                <a:path w="1466" h="1418" extrusionOk="0">
                  <a:moveTo>
                    <a:pt x="703" y="1"/>
                  </a:moveTo>
                  <a:cubicBezTo>
                    <a:pt x="644" y="1"/>
                    <a:pt x="584" y="25"/>
                    <a:pt x="536" y="36"/>
                  </a:cubicBezTo>
                  <a:cubicBezTo>
                    <a:pt x="429" y="60"/>
                    <a:pt x="346" y="120"/>
                    <a:pt x="251" y="179"/>
                  </a:cubicBezTo>
                  <a:cubicBezTo>
                    <a:pt x="108" y="322"/>
                    <a:pt x="1" y="525"/>
                    <a:pt x="13" y="739"/>
                  </a:cubicBezTo>
                  <a:cubicBezTo>
                    <a:pt x="13" y="775"/>
                    <a:pt x="13" y="810"/>
                    <a:pt x="36" y="858"/>
                  </a:cubicBezTo>
                  <a:cubicBezTo>
                    <a:pt x="48" y="953"/>
                    <a:pt x="96" y="1060"/>
                    <a:pt x="167" y="1132"/>
                  </a:cubicBezTo>
                  <a:cubicBezTo>
                    <a:pt x="298" y="1310"/>
                    <a:pt x="525" y="1418"/>
                    <a:pt x="763" y="1418"/>
                  </a:cubicBezTo>
                  <a:cubicBezTo>
                    <a:pt x="1144" y="1418"/>
                    <a:pt x="1465" y="1072"/>
                    <a:pt x="1441" y="691"/>
                  </a:cubicBezTo>
                  <a:cubicBezTo>
                    <a:pt x="1441" y="632"/>
                    <a:pt x="1429" y="560"/>
                    <a:pt x="1418" y="501"/>
                  </a:cubicBezTo>
                  <a:cubicBezTo>
                    <a:pt x="1382" y="394"/>
                    <a:pt x="1322" y="298"/>
                    <a:pt x="1251" y="227"/>
                  </a:cubicBezTo>
                  <a:lnTo>
                    <a:pt x="1203" y="179"/>
                  </a:lnTo>
                  <a:cubicBezTo>
                    <a:pt x="1132" y="108"/>
                    <a:pt x="1025" y="60"/>
                    <a:pt x="929" y="36"/>
                  </a:cubicBezTo>
                  <a:cubicBezTo>
                    <a:pt x="846" y="25"/>
                    <a:pt x="775" y="1"/>
                    <a:pt x="70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2"/>
            <p:cNvSpPr/>
            <p:nvPr/>
          </p:nvSpPr>
          <p:spPr>
            <a:xfrm>
              <a:off x="6987775" y="3156175"/>
              <a:ext cx="36325" cy="35750"/>
            </a:xfrm>
            <a:custGeom>
              <a:avLst/>
              <a:gdLst/>
              <a:ahLst/>
              <a:cxnLst/>
              <a:rect l="l" t="t" r="r" b="b"/>
              <a:pathLst>
                <a:path w="1453" h="1430" extrusionOk="0">
                  <a:moveTo>
                    <a:pt x="713" y="0"/>
                  </a:moveTo>
                  <a:cubicBezTo>
                    <a:pt x="706" y="0"/>
                    <a:pt x="698" y="0"/>
                    <a:pt x="691" y="0"/>
                  </a:cubicBezTo>
                  <a:cubicBezTo>
                    <a:pt x="584" y="0"/>
                    <a:pt x="476" y="24"/>
                    <a:pt x="393" y="84"/>
                  </a:cubicBezTo>
                  <a:cubicBezTo>
                    <a:pt x="298" y="131"/>
                    <a:pt x="214" y="203"/>
                    <a:pt x="155" y="298"/>
                  </a:cubicBezTo>
                  <a:cubicBezTo>
                    <a:pt x="119" y="346"/>
                    <a:pt x="95" y="405"/>
                    <a:pt x="60" y="465"/>
                  </a:cubicBezTo>
                  <a:cubicBezTo>
                    <a:pt x="36" y="548"/>
                    <a:pt x="0" y="643"/>
                    <a:pt x="24" y="739"/>
                  </a:cubicBezTo>
                  <a:lnTo>
                    <a:pt x="24" y="774"/>
                  </a:lnTo>
                  <a:cubicBezTo>
                    <a:pt x="24" y="822"/>
                    <a:pt x="36" y="858"/>
                    <a:pt x="48" y="905"/>
                  </a:cubicBezTo>
                  <a:cubicBezTo>
                    <a:pt x="83" y="1012"/>
                    <a:pt x="119" y="1096"/>
                    <a:pt x="203" y="1191"/>
                  </a:cubicBezTo>
                  <a:cubicBezTo>
                    <a:pt x="334" y="1334"/>
                    <a:pt x="536" y="1429"/>
                    <a:pt x="750" y="1429"/>
                  </a:cubicBezTo>
                  <a:cubicBezTo>
                    <a:pt x="1131" y="1429"/>
                    <a:pt x="1453" y="1084"/>
                    <a:pt x="1429" y="703"/>
                  </a:cubicBezTo>
                  <a:cubicBezTo>
                    <a:pt x="1417" y="306"/>
                    <a:pt x="1107" y="0"/>
                    <a:pt x="7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2"/>
            <p:cNvSpPr/>
            <p:nvPr/>
          </p:nvSpPr>
          <p:spPr>
            <a:xfrm>
              <a:off x="6376075" y="3686575"/>
              <a:ext cx="40225" cy="39625"/>
            </a:xfrm>
            <a:custGeom>
              <a:avLst/>
              <a:gdLst/>
              <a:ahLst/>
              <a:cxnLst/>
              <a:rect l="l" t="t" r="r" b="b"/>
              <a:pathLst>
                <a:path w="1609" h="1585" extrusionOk="0">
                  <a:moveTo>
                    <a:pt x="816" y="0"/>
                  </a:moveTo>
                  <a:cubicBezTo>
                    <a:pt x="803" y="0"/>
                    <a:pt x="789" y="1"/>
                    <a:pt x="775" y="1"/>
                  </a:cubicBezTo>
                  <a:cubicBezTo>
                    <a:pt x="346" y="37"/>
                    <a:pt x="1" y="394"/>
                    <a:pt x="25" y="823"/>
                  </a:cubicBezTo>
                  <a:lnTo>
                    <a:pt x="25" y="882"/>
                  </a:lnTo>
                  <a:cubicBezTo>
                    <a:pt x="37" y="990"/>
                    <a:pt x="60" y="1085"/>
                    <a:pt x="108" y="1180"/>
                  </a:cubicBezTo>
                  <a:cubicBezTo>
                    <a:pt x="179" y="1347"/>
                    <a:pt x="346" y="1466"/>
                    <a:pt x="525" y="1537"/>
                  </a:cubicBezTo>
                  <a:cubicBezTo>
                    <a:pt x="620" y="1573"/>
                    <a:pt x="715" y="1585"/>
                    <a:pt x="822" y="1585"/>
                  </a:cubicBezTo>
                  <a:lnTo>
                    <a:pt x="858" y="1585"/>
                  </a:lnTo>
                  <a:cubicBezTo>
                    <a:pt x="1275" y="1549"/>
                    <a:pt x="1608" y="1192"/>
                    <a:pt x="1596" y="763"/>
                  </a:cubicBezTo>
                  <a:cubicBezTo>
                    <a:pt x="1585" y="348"/>
                    <a:pt x="1238" y="0"/>
                    <a:pt x="8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2"/>
            <p:cNvSpPr/>
            <p:nvPr/>
          </p:nvSpPr>
          <p:spPr>
            <a:xfrm>
              <a:off x="6069500" y="3642400"/>
              <a:ext cx="29200" cy="28375"/>
            </a:xfrm>
            <a:custGeom>
              <a:avLst/>
              <a:gdLst/>
              <a:ahLst/>
              <a:cxnLst/>
              <a:rect l="l" t="t" r="r" b="b"/>
              <a:pathLst>
                <a:path w="1168" h="1135" extrusionOk="0">
                  <a:moveTo>
                    <a:pt x="568" y="0"/>
                  </a:moveTo>
                  <a:cubicBezTo>
                    <a:pt x="494" y="0"/>
                    <a:pt x="418" y="14"/>
                    <a:pt x="346" y="42"/>
                  </a:cubicBezTo>
                  <a:cubicBezTo>
                    <a:pt x="334" y="42"/>
                    <a:pt x="322" y="66"/>
                    <a:pt x="322" y="66"/>
                  </a:cubicBezTo>
                  <a:cubicBezTo>
                    <a:pt x="227" y="101"/>
                    <a:pt x="155" y="173"/>
                    <a:pt x="108" y="256"/>
                  </a:cubicBezTo>
                  <a:cubicBezTo>
                    <a:pt x="36" y="363"/>
                    <a:pt x="0" y="494"/>
                    <a:pt x="24" y="625"/>
                  </a:cubicBezTo>
                  <a:cubicBezTo>
                    <a:pt x="36" y="697"/>
                    <a:pt x="48" y="756"/>
                    <a:pt x="84" y="828"/>
                  </a:cubicBezTo>
                  <a:cubicBezTo>
                    <a:pt x="96" y="863"/>
                    <a:pt x="108" y="887"/>
                    <a:pt x="143" y="923"/>
                  </a:cubicBezTo>
                  <a:cubicBezTo>
                    <a:pt x="253" y="1060"/>
                    <a:pt x="412" y="1134"/>
                    <a:pt x="582" y="1134"/>
                  </a:cubicBezTo>
                  <a:cubicBezTo>
                    <a:pt x="633" y="1134"/>
                    <a:pt x="686" y="1127"/>
                    <a:pt x="739" y="1113"/>
                  </a:cubicBezTo>
                  <a:cubicBezTo>
                    <a:pt x="774" y="1102"/>
                    <a:pt x="810" y="1090"/>
                    <a:pt x="834" y="1066"/>
                  </a:cubicBezTo>
                  <a:cubicBezTo>
                    <a:pt x="893" y="1042"/>
                    <a:pt x="953" y="994"/>
                    <a:pt x="989" y="959"/>
                  </a:cubicBezTo>
                  <a:cubicBezTo>
                    <a:pt x="1120" y="804"/>
                    <a:pt x="1167" y="601"/>
                    <a:pt x="1108" y="423"/>
                  </a:cubicBezTo>
                  <a:cubicBezTo>
                    <a:pt x="1096" y="387"/>
                    <a:pt x="1072" y="340"/>
                    <a:pt x="1060" y="316"/>
                  </a:cubicBezTo>
                  <a:cubicBezTo>
                    <a:pt x="1060" y="244"/>
                    <a:pt x="1012" y="185"/>
                    <a:pt x="953" y="137"/>
                  </a:cubicBezTo>
                  <a:cubicBezTo>
                    <a:pt x="851" y="51"/>
                    <a:pt x="712" y="0"/>
                    <a:pt x="56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2"/>
            <p:cNvSpPr/>
            <p:nvPr/>
          </p:nvSpPr>
          <p:spPr>
            <a:xfrm>
              <a:off x="6322200" y="2992450"/>
              <a:ext cx="14925" cy="14025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287" y="1"/>
                  </a:moveTo>
                  <a:cubicBezTo>
                    <a:pt x="120" y="13"/>
                    <a:pt x="1" y="144"/>
                    <a:pt x="1" y="299"/>
                  </a:cubicBezTo>
                  <a:cubicBezTo>
                    <a:pt x="1" y="358"/>
                    <a:pt x="13" y="406"/>
                    <a:pt x="48" y="430"/>
                  </a:cubicBezTo>
                  <a:cubicBezTo>
                    <a:pt x="60" y="453"/>
                    <a:pt x="72" y="477"/>
                    <a:pt x="84" y="489"/>
                  </a:cubicBezTo>
                  <a:cubicBezTo>
                    <a:pt x="144" y="537"/>
                    <a:pt x="227" y="561"/>
                    <a:pt x="298" y="561"/>
                  </a:cubicBezTo>
                  <a:lnTo>
                    <a:pt x="346" y="561"/>
                  </a:lnTo>
                  <a:cubicBezTo>
                    <a:pt x="489" y="549"/>
                    <a:pt x="584" y="442"/>
                    <a:pt x="596" y="311"/>
                  </a:cubicBezTo>
                  <a:lnTo>
                    <a:pt x="596" y="275"/>
                  </a:lnTo>
                  <a:cubicBezTo>
                    <a:pt x="596" y="132"/>
                    <a:pt x="47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2"/>
            <p:cNvSpPr/>
            <p:nvPr/>
          </p:nvSpPr>
          <p:spPr>
            <a:xfrm>
              <a:off x="6251950" y="2719800"/>
              <a:ext cx="14925" cy="14925"/>
            </a:xfrm>
            <a:custGeom>
              <a:avLst/>
              <a:gdLst/>
              <a:ahLst/>
              <a:cxnLst/>
              <a:rect l="l" t="t" r="r" b="b"/>
              <a:pathLst>
                <a:path w="597" h="597" extrusionOk="0">
                  <a:moveTo>
                    <a:pt x="287" y="1"/>
                  </a:moveTo>
                  <a:cubicBezTo>
                    <a:pt x="191" y="1"/>
                    <a:pt x="120" y="37"/>
                    <a:pt x="60" y="120"/>
                  </a:cubicBezTo>
                  <a:cubicBezTo>
                    <a:pt x="13" y="179"/>
                    <a:pt x="1" y="239"/>
                    <a:pt x="1" y="310"/>
                  </a:cubicBezTo>
                  <a:cubicBezTo>
                    <a:pt x="1" y="394"/>
                    <a:pt x="49" y="477"/>
                    <a:pt x="108" y="537"/>
                  </a:cubicBezTo>
                  <a:cubicBezTo>
                    <a:pt x="168" y="572"/>
                    <a:pt x="227" y="596"/>
                    <a:pt x="299" y="596"/>
                  </a:cubicBezTo>
                  <a:cubicBezTo>
                    <a:pt x="406" y="572"/>
                    <a:pt x="477" y="549"/>
                    <a:pt x="525" y="501"/>
                  </a:cubicBezTo>
                  <a:cubicBezTo>
                    <a:pt x="549" y="477"/>
                    <a:pt x="560" y="441"/>
                    <a:pt x="584" y="394"/>
                  </a:cubicBezTo>
                  <a:cubicBezTo>
                    <a:pt x="596" y="370"/>
                    <a:pt x="596" y="322"/>
                    <a:pt x="596" y="275"/>
                  </a:cubicBezTo>
                  <a:cubicBezTo>
                    <a:pt x="596" y="156"/>
                    <a:pt x="525" y="72"/>
                    <a:pt x="430" y="25"/>
                  </a:cubicBezTo>
                  <a:lnTo>
                    <a:pt x="418" y="25"/>
                  </a:lnTo>
                  <a:cubicBezTo>
                    <a:pt x="370" y="13"/>
                    <a:pt x="32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2"/>
            <p:cNvSpPr/>
            <p:nvPr/>
          </p:nvSpPr>
          <p:spPr>
            <a:xfrm>
              <a:off x="6174575" y="2838875"/>
              <a:ext cx="14900" cy="14300"/>
            </a:xfrm>
            <a:custGeom>
              <a:avLst/>
              <a:gdLst/>
              <a:ahLst/>
              <a:cxnLst/>
              <a:rect l="l" t="t" r="r" b="b"/>
              <a:pathLst>
                <a:path w="596" h="572" extrusionOk="0">
                  <a:moveTo>
                    <a:pt x="286" y="0"/>
                  </a:moveTo>
                  <a:cubicBezTo>
                    <a:pt x="131" y="12"/>
                    <a:pt x="0" y="131"/>
                    <a:pt x="0" y="298"/>
                  </a:cubicBezTo>
                  <a:cubicBezTo>
                    <a:pt x="0" y="405"/>
                    <a:pt x="72" y="500"/>
                    <a:pt x="179" y="548"/>
                  </a:cubicBezTo>
                  <a:cubicBezTo>
                    <a:pt x="215" y="560"/>
                    <a:pt x="262" y="572"/>
                    <a:pt x="310" y="572"/>
                  </a:cubicBezTo>
                  <a:cubicBezTo>
                    <a:pt x="477" y="572"/>
                    <a:pt x="596" y="441"/>
                    <a:pt x="596" y="274"/>
                  </a:cubicBezTo>
                  <a:cubicBezTo>
                    <a:pt x="596" y="191"/>
                    <a:pt x="548" y="108"/>
                    <a:pt x="488" y="72"/>
                  </a:cubicBezTo>
                  <a:cubicBezTo>
                    <a:pt x="429" y="24"/>
                    <a:pt x="369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2"/>
            <p:cNvSpPr/>
            <p:nvPr/>
          </p:nvSpPr>
          <p:spPr>
            <a:xfrm>
              <a:off x="6164450" y="2236725"/>
              <a:ext cx="14600" cy="14600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286" y="0"/>
                  </a:moveTo>
                  <a:cubicBezTo>
                    <a:pt x="120" y="0"/>
                    <a:pt x="0" y="131"/>
                    <a:pt x="0" y="298"/>
                  </a:cubicBezTo>
                  <a:cubicBezTo>
                    <a:pt x="0" y="464"/>
                    <a:pt x="131" y="583"/>
                    <a:pt x="298" y="583"/>
                  </a:cubicBezTo>
                  <a:cubicBezTo>
                    <a:pt x="465" y="583"/>
                    <a:pt x="584" y="453"/>
                    <a:pt x="584" y="286"/>
                  </a:cubicBezTo>
                  <a:cubicBezTo>
                    <a:pt x="584" y="119"/>
                    <a:pt x="45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2"/>
            <p:cNvSpPr/>
            <p:nvPr/>
          </p:nvSpPr>
          <p:spPr>
            <a:xfrm>
              <a:off x="5982275" y="2068825"/>
              <a:ext cx="14325" cy="14625"/>
            </a:xfrm>
            <a:custGeom>
              <a:avLst/>
              <a:gdLst/>
              <a:ahLst/>
              <a:cxnLst/>
              <a:rect l="l" t="t" r="r" b="b"/>
              <a:pathLst>
                <a:path w="573" h="585" extrusionOk="0">
                  <a:moveTo>
                    <a:pt x="275" y="1"/>
                  </a:moveTo>
                  <a:cubicBezTo>
                    <a:pt x="132" y="25"/>
                    <a:pt x="1" y="144"/>
                    <a:pt x="1" y="299"/>
                  </a:cubicBezTo>
                  <a:cubicBezTo>
                    <a:pt x="1" y="465"/>
                    <a:pt x="132" y="584"/>
                    <a:pt x="298" y="584"/>
                  </a:cubicBezTo>
                  <a:cubicBezTo>
                    <a:pt x="453" y="584"/>
                    <a:pt x="572" y="453"/>
                    <a:pt x="572" y="287"/>
                  </a:cubicBezTo>
                  <a:cubicBezTo>
                    <a:pt x="572" y="120"/>
                    <a:pt x="441" y="1"/>
                    <a:pt x="2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2"/>
            <p:cNvSpPr/>
            <p:nvPr/>
          </p:nvSpPr>
          <p:spPr>
            <a:xfrm>
              <a:off x="6225775" y="1468775"/>
              <a:ext cx="14900" cy="14425"/>
            </a:xfrm>
            <a:custGeom>
              <a:avLst/>
              <a:gdLst/>
              <a:ahLst/>
              <a:cxnLst/>
              <a:rect l="l" t="t" r="r" b="b"/>
              <a:pathLst>
                <a:path w="596" h="577" extrusionOk="0">
                  <a:moveTo>
                    <a:pt x="286" y="0"/>
                  </a:moveTo>
                  <a:cubicBezTo>
                    <a:pt x="262" y="0"/>
                    <a:pt x="226" y="12"/>
                    <a:pt x="214" y="12"/>
                  </a:cubicBezTo>
                  <a:cubicBezTo>
                    <a:pt x="167" y="36"/>
                    <a:pt x="143" y="48"/>
                    <a:pt x="107" y="71"/>
                  </a:cubicBezTo>
                  <a:cubicBezTo>
                    <a:pt x="48" y="131"/>
                    <a:pt x="0" y="214"/>
                    <a:pt x="24" y="298"/>
                  </a:cubicBezTo>
                  <a:cubicBezTo>
                    <a:pt x="24" y="333"/>
                    <a:pt x="36" y="357"/>
                    <a:pt x="36" y="393"/>
                  </a:cubicBezTo>
                  <a:cubicBezTo>
                    <a:pt x="60" y="464"/>
                    <a:pt x="107" y="512"/>
                    <a:pt x="167" y="536"/>
                  </a:cubicBezTo>
                  <a:cubicBezTo>
                    <a:pt x="214" y="572"/>
                    <a:pt x="262" y="572"/>
                    <a:pt x="322" y="572"/>
                  </a:cubicBezTo>
                  <a:cubicBezTo>
                    <a:pt x="338" y="575"/>
                    <a:pt x="352" y="576"/>
                    <a:pt x="365" y="576"/>
                  </a:cubicBezTo>
                  <a:cubicBezTo>
                    <a:pt x="400" y="576"/>
                    <a:pt x="426" y="565"/>
                    <a:pt x="453" y="548"/>
                  </a:cubicBezTo>
                  <a:cubicBezTo>
                    <a:pt x="536" y="512"/>
                    <a:pt x="595" y="417"/>
                    <a:pt x="595" y="310"/>
                  </a:cubicBezTo>
                  <a:lnTo>
                    <a:pt x="595" y="286"/>
                  </a:lnTo>
                  <a:cubicBezTo>
                    <a:pt x="595" y="214"/>
                    <a:pt x="572" y="155"/>
                    <a:pt x="524" y="107"/>
                  </a:cubicBezTo>
                  <a:cubicBezTo>
                    <a:pt x="464" y="48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2"/>
            <p:cNvSpPr/>
            <p:nvPr/>
          </p:nvSpPr>
          <p:spPr>
            <a:xfrm>
              <a:off x="6000750" y="19637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286" y="0"/>
                  </a:moveTo>
                  <a:cubicBezTo>
                    <a:pt x="238" y="0"/>
                    <a:pt x="191" y="12"/>
                    <a:pt x="167" y="24"/>
                  </a:cubicBezTo>
                  <a:cubicBezTo>
                    <a:pt x="60" y="72"/>
                    <a:pt x="0" y="167"/>
                    <a:pt x="0" y="298"/>
                  </a:cubicBezTo>
                  <a:cubicBezTo>
                    <a:pt x="0" y="322"/>
                    <a:pt x="12" y="369"/>
                    <a:pt x="12" y="393"/>
                  </a:cubicBezTo>
                  <a:cubicBezTo>
                    <a:pt x="60" y="500"/>
                    <a:pt x="167" y="572"/>
                    <a:pt x="286" y="572"/>
                  </a:cubicBezTo>
                  <a:lnTo>
                    <a:pt x="298" y="572"/>
                  </a:lnTo>
                  <a:cubicBezTo>
                    <a:pt x="417" y="572"/>
                    <a:pt x="512" y="500"/>
                    <a:pt x="548" y="393"/>
                  </a:cubicBezTo>
                  <a:cubicBezTo>
                    <a:pt x="572" y="345"/>
                    <a:pt x="583" y="310"/>
                    <a:pt x="583" y="262"/>
                  </a:cubicBezTo>
                  <a:cubicBezTo>
                    <a:pt x="583" y="202"/>
                    <a:pt x="572" y="143"/>
                    <a:pt x="524" y="95"/>
                  </a:cubicBezTo>
                  <a:cubicBezTo>
                    <a:pt x="464" y="36"/>
                    <a:pt x="393" y="0"/>
                    <a:pt x="2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2"/>
            <p:cNvSpPr/>
            <p:nvPr/>
          </p:nvSpPr>
          <p:spPr>
            <a:xfrm>
              <a:off x="6232600" y="2329000"/>
              <a:ext cx="14925" cy="14900"/>
            </a:xfrm>
            <a:custGeom>
              <a:avLst/>
              <a:gdLst/>
              <a:ahLst/>
              <a:cxnLst/>
              <a:rect l="l" t="t" r="r" b="b"/>
              <a:pathLst>
                <a:path w="597" h="596" extrusionOk="0">
                  <a:moveTo>
                    <a:pt x="251" y="0"/>
                  </a:moveTo>
                  <a:cubicBezTo>
                    <a:pt x="108" y="36"/>
                    <a:pt x="1" y="155"/>
                    <a:pt x="13" y="298"/>
                  </a:cubicBezTo>
                  <a:lnTo>
                    <a:pt x="13" y="310"/>
                  </a:lnTo>
                  <a:cubicBezTo>
                    <a:pt x="25" y="488"/>
                    <a:pt x="168" y="595"/>
                    <a:pt x="311" y="595"/>
                  </a:cubicBezTo>
                  <a:cubicBezTo>
                    <a:pt x="382" y="595"/>
                    <a:pt x="465" y="572"/>
                    <a:pt x="501" y="500"/>
                  </a:cubicBezTo>
                  <a:cubicBezTo>
                    <a:pt x="561" y="452"/>
                    <a:pt x="596" y="369"/>
                    <a:pt x="596" y="286"/>
                  </a:cubicBezTo>
                  <a:cubicBezTo>
                    <a:pt x="596" y="119"/>
                    <a:pt x="453" y="0"/>
                    <a:pt x="29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2"/>
            <p:cNvSpPr/>
            <p:nvPr/>
          </p:nvSpPr>
          <p:spPr>
            <a:xfrm>
              <a:off x="6047175" y="2542100"/>
              <a:ext cx="14900" cy="1462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"/>
                  </a:moveTo>
                  <a:cubicBezTo>
                    <a:pt x="143" y="1"/>
                    <a:pt x="0" y="156"/>
                    <a:pt x="24" y="299"/>
                  </a:cubicBezTo>
                  <a:cubicBezTo>
                    <a:pt x="24" y="465"/>
                    <a:pt x="155" y="584"/>
                    <a:pt x="322" y="584"/>
                  </a:cubicBezTo>
                  <a:cubicBezTo>
                    <a:pt x="477" y="584"/>
                    <a:pt x="596" y="453"/>
                    <a:pt x="596" y="287"/>
                  </a:cubicBezTo>
                  <a:cubicBezTo>
                    <a:pt x="596" y="120"/>
                    <a:pt x="465" y="1"/>
                    <a:pt x="29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2"/>
            <p:cNvSpPr/>
            <p:nvPr/>
          </p:nvSpPr>
          <p:spPr>
            <a:xfrm>
              <a:off x="6294225" y="2244150"/>
              <a:ext cx="14900" cy="14650"/>
            </a:xfrm>
            <a:custGeom>
              <a:avLst/>
              <a:gdLst/>
              <a:ahLst/>
              <a:cxnLst/>
              <a:rect l="l" t="t" r="r" b="b"/>
              <a:pathLst>
                <a:path w="596" h="586" extrusionOk="0">
                  <a:moveTo>
                    <a:pt x="298" y="1"/>
                  </a:moveTo>
                  <a:cubicBezTo>
                    <a:pt x="143" y="1"/>
                    <a:pt x="1" y="156"/>
                    <a:pt x="24" y="298"/>
                  </a:cubicBezTo>
                  <a:cubicBezTo>
                    <a:pt x="24" y="334"/>
                    <a:pt x="36" y="358"/>
                    <a:pt x="36" y="394"/>
                  </a:cubicBezTo>
                  <a:cubicBezTo>
                    <a:pt x="81" y="505"/>
                    <a:pt x="167" y="585"/>
                    <a:pt x="295" y="585"/>
                  </a:cubicBezTo>
                  <a:cubicBezTo>
                    <a:pt x="304" y="585"/>
                    <a:pt x="313" y="585"/>
                    <a:pt x="322" y="584"/>
                  </a:cubicBezTo>
                  <a:cubicBezTo>
                    <a:pt x="477" y="584"/>
                    <a:pt x="596" y="453"/>
                    <a:pt x="596" y="286"/>
                  </a:cubicBezTo>
                  <a:cubicBezTo>
                    <a:pt x="596" y="132"/>
                    <a:pt x="477" y="13"/>
                    <a:pt x="3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2"/>
            <p:cNvSpPr/>
            <p:nvPr/>
          </p:nvSpPr>
          <p:spPr>
            <a:xfrm>
              <a:off x="6151950" y="3747600"/>
              <a:ext cx="36625" cy="36350"/>
            </a:xfrm>
            <a:custGeom>
              <a:avLst/>
              <a:gdLst/>
              <a:ahLst/>
              <a:cxnLst/>
              <a:rect l="l" t="t" r="r" b="b"/>
              <a:pathLst>
                <a:path w="1465" h="1454" extrusionOk="0">
                  <a:moveTo>
                    <a:pt x="733" y="1"/>
                  </a:moveTo>
                  <a:cubicBezTo>
                    <a:pt x="723" y="1"/>
                    <a:pt x="713" y="1"/>
                    <a:pt x="703" y="1"/>
                  </a:cubicBezTo>
                  <a:cubicBezTo>
                    <a:pt x="548" y="1"/>
                    <a:pt x="393" y="84"/>
                    <a:pt x="274" y="168"/>
                  </a:cubicBezTo>
                  <a:cubicBezTo>
                    <a:pt x="191" y="227"/>
                    <a:pt x="119" y="323"/>
                    <a:pt x="72" y="418"/>
                  </a:cubicBezTo>
                  <a:cubicBezTo>
                    <a:pt x="24" y="525"/>
                    <a:pt x="0" y="632"/>
                    <a:pt x="12" y="751"/>
                  </a:cubicBezTo>
                  <a:cubicBezTo>
                    <a:pt x="24" y="1156"/>
                    <a:pt x="369" y="1454"/>
                    <a:pt x="774" y="1454"/>
                  </a:cubicBezTo>
                  <a:lnTo>
                    <a:pt x="846" y="1454"/>
                  </a:lnTo>
                  <a:cubicBezTo>
                    <a:pt x="965" y="1430"/>
                    <a:pt x="1072" y="1394"/>
                    <a:pt x="1155" y="1335"/>
                  </a:cubicBezTo>
                  <a:cubicBezTo>
                    <a:pt x="1346" y="1192"/>
                    <a:pt x="1465" y="989"/>
                    <a:pt x="1465" y="751"/>
                  </a:cubicBezTo>
                  <a:lnTo>
                    <a:pt x="1465" y="704"/>
                  </a:lnTo>
                  <a:cubicBezTo>
                    <a:pt x="1465" y="620"/>
                    <a:pt x="1441" y="525"/>
                    <a:pt x="1405" y="442"/>
                  </a:cubicBezTo>
                  <a:cubicBezTo>
                    <a:pt x="1290" y="176"/>
                    <a:pt x="1041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5" name="Google Shape;3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66" name="Google Shape;3166;p22"/>
          <p:cNvSpPr txBox="1">
            <a:spLocks noGrp="1"/>
          </p:cNvSpPr>
          <p:nvPr>
            <p:ph type="title" idx="2"/>
          </p:nvPr>
        </p:nvSpPr>
        <p:spPr>
          <a:xfrm>
            <a:off x="2102413" y="18966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7" name="Google Shape;3167;p22"/>
          <p:cNvSpPr txBox="1">
            <a:spLocks noGrp="1"/>
          </p:cNvSpPr>
          <p:nvPr>
            <p:ph type="subTitle" idx="1"/>
          </p:nvPr>
        </p:nvSpPr>
        <p:spPr>
          <a:xfrm>
            <a:off x="2102413" y="22081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68" name="Google Shape;3168;p22"/>
          <p:cNvSpPr txBox="1">
            <a:spLocks noGrp="1"/>
          </p:cNvSpPr>
          <p:nvPr>
            <p:ph type="title" idx="3"/>
          </p:nvPr>
        </p:nvSpPr>
        <p:spPr>
          <a:xfrm>
            <a:off x="4902892" y="18966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9" name="Google Shape;3169;p22"/>
          <p:cNvSpPr txBox="1">
            <a:spLocks noGrp="1"/>
          </p:cNvSpPr>
          <p:nvPr>
            <p:ph type="subTitle" idx="4"/>
          </p:nvPr>
        </p:nvSpPr>
        <p:spPr>
          <a:xfrm>
            <a:off x="4902887" y="22081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0" name="Google Shape;3170;p22"/>
          <p:cNvSpPr txBox="1">
            <a:spLocks noGrp="1"/>
          </p:cNvSpPr>
          <p:nvPr>
            <p:ph type="title" idx="5"/>
          </p:nvPr>
        </p:nvSpPr>
        <p:spPr>
          <a:xfrm>
            <a:off x="2102413" y="3664275"/>
            <a:ext cx="2199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1" name="Google Shape;3171;p22"/>
          <p:cNvSpPr txBox="1">
            <a:spLocks noGrp="1"/>
          </p:cNvSpPr>
          <p:nvPr>
            <p:ph type="subTitle" idx="6"/>
          </p:nvPr>
        </p:nvSpPr>
        <p:spPr>
          <a:xfrm>
            <a:off x="2102413" y="3975725"/>
            <a:ext cx="2199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2" name="Google Shape;3172;p22"/>
          <p:cNvSpPr txBox="1">
            <a:spLocks noGrp="1"/>
          </p:cNvSpPr>
          <p:nvPr>
            <p:ph type="title" idx="7"/>
          </p:nvPr>
        </p:nvSpPr>
        <p:spPr>
          <a:xfrm>
            <a:off x="4902867" y="3664275"/>
            <a:ext cx="213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3" name="Google Shape;3173;p22"/>
          <p:cNvSpPr txBox="1">
            <a:spLocks noGrp="1"/>
          </p:cNvSpPr>
          <p:nvPr>
            <p:ph type="subTitle" idx="8"/>
          </p:nvPr>
        </p:nvSpPr>
        <p:spPr>
          <a:xfrm>
            <a:off x="4902862" y="3975725"/>
            <a:ext cx="21387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spTree>
      <p:nvGrpSpPr>
        <p:cNvPr id="1" name="Shape 3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5" name="Google Shape;3175;p23"/>
          <p:cNvGrpSpPr/>
          <p:nvPr/>
        </p:nvGrpSpPr>
        <p:grpSpPr>
          <a:xfrm>
            <a:off x="6992246" y="1992053"/>
            <a:ext cx="2140156" cy="3151313"/>
            <a:chOff x="2525900" y="1699450"/>
            <a:chExt cx="1076050" cy="1584450"/>
          </a:xfrm>
        </p:grpSpPr>
        <p:sp>
          <p:nvSpPr>
            <p:cNvPr id="3176" name="Google Shape;3176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4" name="Google Shape;3244;p23"/>
          <p:cNvGrpSpPr/>
          <p:nvPr/>
        </p:nvGrpSpPr>
        <p:grpSpPr>
          <a:xfrm flipH="1">
            <a:off x="-4" y="1992053"/>
            <a:ext cx="2140156" cy="3151313"/>
            <a:chOff x="2525900" y="1699450"/>
            <a:chExt cx="1076050" cy="1584450"/>
          </a:xfrm>
        </p:grpSpPr>
        <p:sp>
          <p:nvSpPr>
            <p:cNvPr id="3245" name="Google Shape;3245;p23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3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3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3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3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3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3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3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3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3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3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3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3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3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3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3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3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3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3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3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3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3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3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3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3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3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3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3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3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3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3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3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3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3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3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3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3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3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3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3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3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3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3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3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3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3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3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3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3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3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3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3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3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3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3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3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3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3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3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3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3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3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3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3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3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3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3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3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3" name="Google Shape;3313;p23"/>
          <p:cNvGrpSpPr/>
          <p:nvPr/>
        </p:nvGrpSpPr>
        <p:grpSpPr>
          <a:xfrm rot="-5400000">
            <a:off x="7854329" y="-380942"/>
            <a:ext cx="908540" cy="1670705"/>
            <a:chOff x="6526400" y="1492875"/>
            <a:chExt cx="509900" cy="937650"/>
          </a:xfrm>
        </p:grpSpPr>
        <p:sp>
          <p:nvSpPr>
            <p:cNvPr id="3314" name="Google Shape;3314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9" name="Google Shape;3329;p23"/>
          <p:cNvGrpSpPr/>
          <p:nvPr/>
        </p:nvGrpSpPr>
        <p:grpSpPr>
          <a:xfrm rot="5400000" flipH="1">
            <a:off x="381079" y="-380942"/>
            <a:ext cx="908540" cy="1670705"/>
            <a:chOff x="6526400" y="1492875"/>
            <a:chExt cx="509900" cy="937650"/>
          </a:xfrm>
        </p:grpSpPr>
        <p:sp>
          <p:nvSpPr>
            <p:cNvPr id="3330" name="Google Shape;3330;p23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3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3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3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3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3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3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3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3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3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3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3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3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3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3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5" name="Google Shape;33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6" name="Google Shape;3346;p23"/>
          <p:cNvSpPr txBox="1">
            <a:spLocks noGrp="1"/>
          </p:cNvSpPr>
          <p:nvPr>
            <p:ph type="title" idx="2"/>
          </p:nvPr>
        </p:nvSpPr>
        <p:spPr>
          <a:xfrm>
            <a:off x="102407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7" name="Google Shape;3347;p23"/>
          <p:cNvSpPr txBox="1">
            <a:spLocks noGrp="1"/>
          </p:cNvSpPr>
          <p:nvPr>
            <p:ph type="subTitle" idx="1"/>
          </p:nvPr>
        </p:nvSpPr>
        <p:spPr>
          <a:xfrm>
            <a:off x="102412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48" name="Google Shape;3348;p23"/>
          <p:cNvSpPr txBox="1">
            <a:spLocks noGrp="1"/>
          </p:cNvSpPr>
          <p:nvPr>
            <p:ph type="title" idx="3"/>
          </p:nvPr>
        </p:nvSpPr>
        <p:spPr>
          <a:xfrm>
            <a:off x="3501850" y="1920613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49" name="Google Shape;3349;p23"/>
          <p:cNvSpPr txBox="1">
            <a:spLocks noGrp="1"/>
          </p:cNvSpPr>
          <p:nvPr>
            <p:ph type="subTitle" idx="4"/>
          </p:nvPr>
        </p:nvSpPr>
        <p:spPr>
          <a:xfrm>
            <a:off x="3501900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0" name="Google Shape;3350;p23"/>
          <p:cNvSpPr txBox="1">
            <a:spLocks noGrp="1"/>
          </p:cNvSpPr>
          <p:nvPr>
            <p:ph type="title" idx="5"/>
          </p:nvPr>
        </p:nvSpPr>
        <p:spPr>
          <a:xfrm>
            <a:off x="2262962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1" name="Google Shape;3351;p23"/>
          <p:cNvSpPr txBox="1">
            <a:spLocks noGrp="1"/>
          </p:cNvSpPr>
          <p:nvPr>
            <p:ph type="subTitle" idx="6"/>
          </p:nvPr>
        </p:nvSpPr>
        <p:spPr>
          <a:xfrm>
            <a:off x="2263012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2" name="Google Shape;3352;p23"/>
          <p:cNvSpPr txBox="1">
            <a:spLocks noGrp="1"/>
          </p:cNvSpPr>
          <p:nvPr>
            <p:ph type="title" idx="7"/>
          </p:nvPr>
        </p:nvSpPr>
        <p:spPr>
          <a:xfrm>
            <a:off x="5979625" y="192557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3" name="Google Shape;3353;p23"/>
          <p:cNvSpPr txBox="1">
            <a:spLocks noGrp="1"/>
          </p:cNvSpPr>
          <p:nvPr>
            <p:ph type="subTitle" idx="8"/>
          </p:nvPr>
        </p:nvSpPr>
        <p:spPr>
          <a:xfrm>
            <a:off x="5979675" y="224892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54" name="Google Shape;3354;p23"/>
          <p:cNvSpPr txBox="1">
            <a:spLocks noGrp="1"/>
          </p:cNvSpPr>
          <p:nvPr>
            <p:ph type="title" idx="9"/>
          </p:nvPr>
        </p:nvSpPr>
        <p:spPr>
          <a:xfrm>
            <a:off x="4740737" y="3612825"/>
            <a:ext cx="2140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55" name="Google Shape;3355;p23"/>
          <p:cNvSpPr txBox="1">
            <a:spLocks noGrp="1"/>
          </p:cNvSpPr>
          <p:nvPr>
            <p:ph type="subTitle" idx="13"/>
          </p:nvPr>
        </p:nvSpPr>
        <p:spPr>
          <a:xfrm>
            <a:off x="4740787" y="3936175"/>
            <a:ext cx="2140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4738143" y="3686402"/>
            <a:ext cx="4405850" cy="1428689"/>
            <a:chOff x="800100" y="2815500"/>
            <a:chExt cx="1339775" cy="434450"/>
          </a:xfrm>
        </p:grpSpPr>
        <p:sp>
          <p:nvSpPr>
            <p:cNvPr id="178" name="Google Shape;178;p3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3"/>
          <p:cNvGrpSpPr/>
          <p:nvPr/>
        </p:nvGrpSpPr>
        <p:grpSpPr>
          <a:xfrm rot="10800000">
            <a:off x="2256394" y="-6"/>
            <a:ext cx="5510401" cy="1428702"/>
            <a:chOff x="2582150" y="3714800"/>
            <a:chExt cx="2689050" cy="697200"/>
          </a:xfrm>
        </p:grpSpPr>
        <p:sp>
          <p:nvSpPr>
            <p:cNvPr id="221" name="Google Shape;221;p3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622250" y="1934525"/>
            <a:ext cx="39498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3"/>
          <p:cNvSpPr txBox="1">
            <a:spLocks noGrp="1"/>
          </p:cNvSpPr>
          <p:nvPr>
            <p:ph type="title" idx="2" hasCustomPrompt="1"/>
          </p:nvPr>
        </p:nvSpPr>
        <p:spPr>
          <a:xfrm>
            <a:off x="622250" y="953225"/>
            <a:ext cx="5039400" cy="9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3"/>
          <p:cNvSpPr txBox="1">
            <a:spLocks noGrp="1"/>
          </p:cNvSpPr>
          <p:nvPr>
            <p:ph type="subTitle" idx="1"/>
          </p:nvPr>
        </p:nvSpPr>
        <p:spPr>
          <a:xfrm>
            <a:off x="622250" y="3601950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5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379" name="Google Shape;37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399" name="Google Shape;399;p5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5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19" name="Google Shape;419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5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57" name="Google Shape;457;p5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5"/>
          <p:cNvSpPr txBox="1">
            <a:spLocks noGrp="1"/>
          </p:cNvSpPr>
          <p:nvPr>
            <p:ph type="title" idx="2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5"/>
          <p:cNvSpPr txBox="1">
            <a:spLocks noGrp="1"/>
          </p:cNvSpPr>
          <p:nvPr>
            <p:ph type="title" idx="3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5"/>
          <p:cNvSpPr txBox="1">
            <a:spLocks noGrp="1"/>
          </p:cNvSpPr>
          <p:nvPr>
            <p:ph type="subTitle" idx="1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8" name="Google Shape;498;p5"/>
          <p:cNvSpPr txBox="1">
            <a:spLocks noGrp="1"/>
          </p:cNvSpPr>
          <p:nvPr>
            <p:ph type="subTitle" idx="4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6"/>
          <p:cNvGrpSpPr/>
          <p:nvPr/>
        </p:nvGrpSpPr>
        <p:grpSpPr>
          <a:xfrm>
            <a:off x="5202063" y="4121297"/>
            <a:ext cx="3941609" cy="1021956"/>
            <a:chOff x="2582150" y="3714800"/>
            <a:chExt cx="2689050" cy="697200"/>
          </a:xfrm>
        </p:grpSpPr>
        <p:sp>
          <p:nvSpPr>
            <p:cNvPr id="501" name="Google Shape;501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6"/>
          <p:cNvGrpSpPr/>
          <p:nvPr/>
        </p:nvGrpSpPr>
        <p:grpSpPr>
          <a:xfrm flipH="1">
            <a:off x="38" y="4121297"/>
            <a:ext cx="3941609" cy="1021956"/>
            <a:chOff x="2582150" y="3714800"/>
            <a:chExt cx="2689050" cy="697200"/>
          </a:xfrm>
        </p:grpSpPr>
        <p:sp>
          <p:nvSpPr>
            <p:cNvPr id="562" name="Google Shape;562;p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6"/>
          <p:cNvGrpSpPr/>
          <p:nvPr/>
        </p:nvGrpSpPr>
        <p:grpSpPr>
          <a:xfrm rot="10800000">
            <a:off x="157" y="95"/>
            <a:ext cx="1146035" cy="1362783"/>
            <a:chOff x="3048875" y="2669025"/>
            <a:chExt cx="504550" cy="599975"/>
          </a:xfrm>
        </p:grpSpPr>
        <p:sp>
          <p:nvSpPr>
            <p:cNvPr id="623" name="Google Shape;623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6"/>
          <p:cNvGrpSpPr/>
          <p:nvPr/>
        </p:nvGrpSpPr>
        <p:grpSpPr>
          <a:xfrm rot="10800000" flipH="1">
            <a:off x="7997632" y="95"/>
            <a:ext cx="1146035" cy="1362783"/>
            <a:chOff x="3048875" y="2669025"/>
            <a:chExt cx="504550" cy="599975"/>
          </a:xfrm>
        </p:grpSpPr>
        <p:sp>
          <p:nvSpPr>
            <p:cNvPr id="646" name="Google Shape;646;p6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6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6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6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7"/>
          <p:cNvGrpSpPr/>
          <p:nvPr/>
        </p:nvGrpSpPr>
        <p:grpSpPr>
          <a:xfrm rot="-5400000">
            <a:off x="5576433" y="-1506716"/>
            <a:ext cx="2083957" cy="5050533"/>
            <a:chOff x="5728375" y="1492875"/>
            <a:chExt cx="1308525" cy="3171250"/>
          </a:xfrm>
        </p:grpSpPr>
        <p:sp>
          <p:nvSpPr>
            <p:cNvPr id="671" name="Google Shape;671;p7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7"/>
          <p:cNvGrpSpPr/>
          <p:nvPr/>
        </p:nvGrpSpPr>
        <p:grpSpPr>
          <a:xfrm flipH="1">
            <a:off x="-488" y="3059399"/>
            <a:ext cx="5035458" cy="2084012"/>
            <a:chOff x="4145150" y="2643900"/>
            <a:chExt cx="1914550" cy="792400"/>
          </a:xfrm>
        </p:grpSpPr>
        <p:sp>
          <p:nvSpPr>
            <p:cNvPr id="747" name="Google Shape;747;p7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9" name="Google Shape;809;p7"/>
          <p:cNvSpPr txBox="1">
            <a:spLocks noGrp="1"/>
          </p:cNvSpPr>
          <p:nvPr>
            <p:ph type="title"/>
          </p:nvPr>
        </p:nvSpPr>
        <p:spPr>
          <a:xfrm>
            <a:off x="948988" y="1422767"/>
            <a:ext cx="37905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7"/>
          <p:cNvSpPr txBox="1">
            <a:spLocks noGrp="1"/>
          </p:cNvSpPr>
          <p:nvPr>
            <p:ph type="subTitle" idx="1"/>
          </p:nvPr>
        </p:nvSpPr>
        <p:spPr>
          <a:xfrm>
            <a:off x="948988" y="2357225"/>
            <a:ext cx="3790500" cy="15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13"/>
          <p:cNvGrpSpPr/>
          <p:nvPr/>
        </p:nvGrpSpPr>
        <p:grpSpPr>
          <a:xfrm rot="10800000">
            <a:off x="-22204" y="145"/>
            <a:ext cx="2094212" cy="1053578"/>
            <a:chOff x="4905075" y="2588800"/>
            <a:chExt cx="982875" cy="494475"/>
          </a:xfrm>
        </p:grpSpPr>
        <p:sp>
          <p:nvSpPr>
            <p:cNvPr id="1415" name="Google Shape;1415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9" name="Google Shape;1469;p13"/>
          <p:cNvGrpSpPr/>
          <p:nvPr/>
        </p:nvGrpSpPr>
        <p:grpSpPr>
          <a:xfrm rot="10800000" flipH="1">
            <a:off x="7049796" y="145"/>
            <a:ext cx="2094212" cy="1053578"/>
            <a:chOff x="4905075" y="2588800"/>
            <a:chExt cx="982875" cy="494475"/>
          </a:xfrm>
        </p:grpSpPr>
        <p:sp>
          <p:nvSpPr>
            <p:cNvPr id="1470" name="Google Shape;1470;p13"/>
            <p:cNvSpPr/>
            <p:nvPr/>
          </p:nvSpPr>
          <p:spPr>
            <a:xfrm>
              <a:off x="5082475" y="3000200"/>
              <a:ext cx="30675" cy="83075"/>
            </a:xfrm>
            <a:custGeom>
              <a:avLst/>
              <a:gdLst/>
              <a:ahLst/>
              <a:cxnLst/>
              <a:rect l="l" t="t" r="r" b="b"/>
              <a:pathLst>
                <a:path w="1227" h="3323" extrusionOk="0">
                  <a:moveTo>
                    <a:pt x="1048" y="1"/>
                  </a:moveTo>
                  <a:lnTo>
                    <a:pt x="0" y="3322"/>
                  </a:lnTo>
                  <a:lnTo>
                    <a:pt x="191" y="3322"/>
                  </a:lnTo>
                  <a:lnTo>
                    <a:pt x="1227" y="48"/>
                  </a:lnTo>
                  <a:cubicBezTo>
                    <a:pt x="1167" y="48"/>
                    <a:pt x="1108" y="36"/>
                    <a:pt x="10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3"/>
            <p:cNvSpPr/>
            <p:nvPr/>
          </p:nvSpPr>
          <p:spPr>
            <a:xfrm>
              <a:off x="4905075" y="308325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12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3"/>
            <p:cNvSpPr/>
            <p:nvPr/>
          </p:nvSpPr>
          <p:spPr>
            <a:xfrm>
              <a:off x="5122050" y="2993050"/>
              <a:ext cx="87550" cy="45875"/>
            </a:xfrm>
            <a:custGeom>
              <a:avLst/>
              <a:gdLst/>
              <a:ahLst/>
              <a:cxnLst/>
              <a:rect l="l" t="t" r="r" b="b"/>
              <a:pathLst>
                <a:path w="3502" h="1835" extrusionOk="0">
                  <a:moveTo>
                    <a:pt x="72" y="1"/>
                  </a:moveTo>
                  <a:cubicBezTo>
                    <a:pt x="60" y="60"/>
                    <a:pt x="36" y="108"/>
                    <a:pt x="1" y="156"/>
                  </a:cubicBezTo>
                  <a:lnTo>
                    <a:pt x="3501" y="1834"/>
                  </a:lnTo>
                  <a:lnTo>
                    <a:pt x="3442" y="160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5213425" y="3035925"/>
              <a:ext cx="97675" cy="47050"/>
            </a:xfrm>
            <a:custGeom>
              <a:avLst/>
              <a:gdLst/>
              <a:ahLst/>
              <a:cxnLst/>
              <a:rect l="l" t="t" r="r" b="b"/>
              <a:pathLst>
                <a:path w="3907" h="1882" extrusionOk="0">
                  <a:moveTo>
                    <a:pt x="1" y="0"/>
                  </a:moveTo>
                  <a:lnTo>
                    <a:pt x="61" y="227"/>
                  </a:lnTo>
                  <a:lnTo>
                    <a:pt x="3501" y="1881"/>
                  </a:lnTo>
                  <a:lnTo>
                    <a:pt x="3906" y="18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4919950" y="2993050"/>
              <a:ext cx="185175" cy="90225"/>
            </a:xfrm>
            <a:custGeom>
              <a:avLst/>
              <a:gdLst/>
              <a:ahLst/>
              <a:cxnLst/>
              <a:rect l="l" t="t" r="r" b="b"/>
              <a:pathLst>
                <a:path w="7407" h="3609" extrusionOk="0">
                  <a:moveTo>
                    <a:pt x="7335" y="1"/>
                  </a:moveTo>
                  <a:lnTo>
                    <a:pt x="0" y="3608"/>
                  </a:lnTo>
                  <a:lnTo>
                    <a:pt x="417" y="3608"/>
                  </a:lnTo>
                  <a:lnTo>
                    <a:pt x="7406" y="179"/>
                  </a:lnTo>
                  <a:cubicBezTo>
                    <a:pt x="7394" y="167"/>
                    <a:pt x="7394" y="156"/>
                    <a:pt x="7382" y="156"/>
                  </a:cubicBezTo>
                  <a:cubicBezTo>
                    <a:pt x="7370" y="96"/>
                    <a:pt x="7347" y="48"/>
                    <a:pt x="733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4909525" y="2607000"/>
              <a:ext cx="182500" cy="476275"/>
            </a:xfrm>
            <a:custGeom>
              <a:avLst/>
              <a:gdLst/>
              <a:ahLst/>
              <a:cxnLst/>
              <a:rect l="l" t="t" r="r" b="b"/>
              <a:pathLst>
                <a:path w="7300" h="19051" extrusionOk="0">
                  <a:moveTo>
                    <a:pt x="7121" y="0"/>
                  </a:moveTo>
                  <a:lnTo>
                    <a:pt x="1" y="19050"/>
                  </a:lnTo>
                  <a:lnTo>
                    <a:pt x="191" y="19050"/>
                  </a:lnTo>
                  <a:lnTo>
                    <a:pt x="7299" y="60"/>
                  </a:lnTo>
                  <a:cubicBezTo>
                    <a:pt x="7240" y="48"/>
                    <a:pt x="7192" y="24"/>
                    <a:pt x="712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5113425" y="2823400"/>
              <a:ext cx="33075" cy="158075"/>
            </a:xfrm>
            <a:custGeom>
              <a:avLst/>
              <a:gdLst/>
              <a:ahLst/>
              <a:cxnLst/>
              <a:rect l="l" t="t" r="r" b="b"/>
              <a:pathLst>
                <a:path w="1323" h="6323" extrusionOk="0">
                  <a:moveTo>
                    <a:pt x="1143" y="0"/>
                  </a:moveTo>
                  <a:lnTo>
                    <a:pt x="0" y="6299"/>
                  </a:lnTo>
                  <a:cubicBezTo>
                    <a:pt x="60" y="6299"/>
                    <a:pt x="120" y="6311"/>
                    <a:pt x="179" y="6322"/>
                  </a:cubicBezTo>
                  <a:lnTo>
                    <a:pt x="1322" y="36"/>
                  </a:lnTo>
                  <a:cubicBezTo>
                    <a:pt x="1263" y="36"/>
                    <a:pt x="1203" y="24"/>
                    <a:pt x="114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5201525" y="2989775"/>
              <a:ext cx="925" cy="1225"/>
            </a:xfrm>
            <a:custGeom>
              <a:avLst/>
              <a:gdLst/>
              <a:ahLst/>
              <a:cxnLst/>
              <a:rect l="l" t="t" r="r" b="b"/>
              <a:pathLst>
                <a:path w="37" h="49" extrusionOk="0">
                  <a:moveTo>
                    <a:pt x="13" y="1"/>
                  </a:moveTo>
                  <a:cubicBezTo>
                    <a:pt x="13" y="13"/>
                    <a:pt x="1" y="37"/>
                    <a:pt x="1" y="48"/>
                  </a:cubicBezTo>
                  <a:lnTo>
                    <a:pt x="36" y="48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5156275" y="2820425"/>
              <a:ext cx="44975" cy="165800"/>
            </a:xfrm>
            <a:custGeom>
              <a:avLst/>
              <a:gdLst/>
              <a:ahLst/>
              <a:cxnLst/>
              <a:rect l="l" t="t" r="r" b="b"/>
              <a:pathLst>
                <a:path w="1799" h="6632" extrusionOk="0">
                  <a:moveTo>
                    <a:pt x="144" y="0"/>
                  </a:moveTo>
                  <a:cubicBezTo>
                    <a:pt x="132" y="24"/>
                    <a:pt x="120" y="36"/>
                    <a:pt x="96" y="36"/>
                  </a:cubicBezTo>
                  <a:cubicBezTo>
                    <a:pt x="72" y="48"/>
                    <a:pt x="25" y="84"/>
                    <a:pt x="1" y="95"/>
                  </a:cubicBezTo>
                  <a:lnTo>
                    <a:pt x="1608" y="6584"/>
                  </a:lnTo>
                  <a:cubicBezTo>
                    <a:pt x="1627" y="6573"/>
                    <a:pt x="1649" y="6568"/>
                    <a:pt x="1671" y="6568"/>
                  </a:cubicBezTo>
                  <a:cubicBezTo>
                    <a:pt x="1718" y="6568"/>
                    <a:pt x="1766" y="6591"/>
                    <a:pt x="1799" y="6632"/>
                  </a:cubicBezTo>
                  <a:lnTo>
                    <a:pt x="156" y="48"/>
                  </a:lnTo>
                  <a:cubicBezTo>
                    <a:pt x="156" y="36"/>
                    <a:pt x="144" y="12"/>
                    <a:pt x="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5198850" y="2995450"/>
              <a:ext cx="26525" cy="87825"/>
            </a:xfrm>
            <a:custGeom>
              <a:avLst/>
              <a:gdLst/>
              <a:ahLst/>
              <a:cxnLst/>
              <a:rect l="l" t="t" r="r" b="b"/>
              <a:pathLst>
                <a:path w="1061" h="3513" extrusionOk="0">
                  <a:moveTo>
                    <a:pt x="1" y="0"/>
                  </a:moveTo>
                  <a:lnTo>
                    <a:pt x="382" y="1512"/>
                  </a:lnTo>
                  <a:lnTo>
                    <a:pt x="441" y="1750"/>
                  </a:lnTo>
                  <a:lnTo>
                    <a:pt x="870" y="3512"/>
                  </a:lnTo>
                  <a:lnTo>
                    <a:pt x="1060" y="3512"/>
                  </a:lnTo>
                  <a:lnTo>
                    <a:pt x="644" y="1857"/>
                  </a:lnTo>
                  <a:lnTo>
                    <a:pt x="584" y="161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5123550" y="2988600"/>
              <a:ext cx="175625" cy="8950"/>
            </a:xfrm>
            <a:custGeom>
              <a:avLst/>
              <a:gdLst/>
              <a:ahLst/>
              <a:cxnLst/>
              <a:rect l="l" t="t" r="r" b="b"/>
              <a:pathLst>
                <a:path w="7025" h="35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60"/>
                    <a:pt x="12" y="119"/>
                    <a:pt x="0" y="179"/>
                  </a:cubicBezTo>
                  <a:lnTo>
                    <a:pt x="24" y="179"/>
                  </a:lnTo>
                  <a:lnTo>
                    <a:pt x="3001" y="262"/>
                  </a:lnTo>
                  <a:lnTo>
                    <a:pt x="3191" y="262"/>
                  </a:lnTo>
                  <a:lnTo>
                    <a:pt x="6989" y="357"/>
                  </a:lnTo>
                  <a:lnTo>
                    <a:pt x="6977" y="286"/>
                  </a:lnTo>
                  <a:lnTo>
                    <a:pt x="6977" y="274"/>
                  </a:lnTo>
                  <a:lnTo>
                    <a:pt x="6977" y="262"/>
                  </a:lnTo>
                  <a:lnTo>
                    <a:pt x="6977" y="238"/>
                  </a:lnTo>
                  <a:lnTo>
                    <a:pt x="6977" y="226"/>
                  </a:lnTo>
                  <a:cubicBezTo>
                    <a:pt x="6977" y="226"/>
                    <a:pt x="6977" y="215"/>
                    <a:pt x="6989" y="215"/>
                  </a:cubicBezTo>
                  <a:lnTo>
                    <a:pt x="7025" y="167"/>
                  </a:lnTo>
                  <a:lnTo>
                    <a:pt x="3155" y="60"/>
                  </a:lnTo>
                  <a:lnTo>
                    <a:pt x="3120" y="95"/>
                  </a:lnTo>
                  <a:cubicBezTo>
                    <a:pt x="3108" y="119"/>
                    <a:pt x="3096" y="131"/>
                    <a:pt x="3060" y="155"/>
                  </a:cubicBezTo>
                  <a:cubicBezTo>
                    <a:pt x="3038" y="166"/>
                    <a:pt x="3013" y="171"/>
                    <a:pt x="2986" y="171"/>
                  </a:cubicBezTo>
                  <a:cubicBezTo>
                    <a:pt x="2927" y="171"/>
                    <a:pt x="2863" y="145"/>
                    <a:pt x="2822" y="95"/>
                  </a:cubicBezTo>
                  <a:lnTo>
                    <a:pt x="2822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5302725" y="2995150"/>
              <a:ext cx="138750" cy="88125"/>
            </a:xfrm>
            <a:custGeom>
              <a:avLst/>
              <a:gdLst/>
              <a:ahLst/>
              <a:cxnLst/>
              <a:rect l="l" t="t" r="r" b="b"/>
              <a:pathLst>
                <a:path w="5550" h="3525" extrusionOk="0">
                  <a:moveTo>
                    <a:pt x="37" y="0"/>
                  </a:moveTo>
                  <a:lnTo>
                    <a:pt x="1" y="36"/>
                  </a:lnTo>
                  <a:lnTo>
                    <a:pt x="37" y="214"/>
                  </a:lnTo>
                  <a:lnTo>
                    <a:pt x="5216" y="3524"/>
                  </a:lnTo>
                  <a:lnTo>
                    <a:pt x="5549" y="352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5297675" y="2995725"/>
              <a:ext cx="21750" cy="84275"/>
            </a:xfrm>
            <a:custGeom>
              <a:avLst/>
              <a:gdLst/>
              <a:ahLst/>
              <a:cxnLst/>
              <a:rect l="l" t="t" r="r" b="b"/>
              <a:pathLst>
                <a:path w="870" h="3371" extrusionOk="0">
                  <a:moveTo>
                    <a:pt x="191" y="1"/>
                  </a:moveTo>
                  <a:lnTo>
                    <a:pt x="179" y="49"/>
                  </a:lnTo>
                  <a:cubicBezTo>
                    <a:pt x="156" y="72"/>
                    <a:pt x="122" y="90"/>
                    <a:pt x="89" y="90"/>
                  </a:cubicBezTo>
                  <a:cubicBezTo>
                    <a:pt x="71" y="90"/>
                    <a:pt x="53" y="85"/>
                    <a:pt x="36" y="72"/>
                  </a:cubicBezTo>
                  <a:cubicBezTo>
                    <a:pt x="12" y="60"/>
                    <a:pt x="12" y="37"/>
                    <a:pt x="0" y="13"/>
                  </a:cubicBezTo>
                  <a:lnTo>
                    <a:pt x="0" y="13"/>
                  </a:lnTo>
                  <a:lnTo>
                    <a:pt x="12" y="96"/>
                  </a:lnTo>
                  <a:lnTo>
                    <a:pt x="691" y="3370"/>
                  </a:lnTo>
                  <a:cubicBezTo>
                    <a:pt x="751" y="3335"/>
                    <a:pt x="810" y="3335"/>
                    <a:pt x="870" y="3335"/>
                  </a:cubicBezTo>
                  <a:lnTo>
                    <a:pt x="215" y="180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5349175" y="2817450"/>
              <a:ext cx="69375" cy="103300"/>
            </a:xfrm>
            <a:custGeom>
              <a:avLst/>
              <a:gdLst/>
              <a:ahLst/>
              <a:cxnLst/>
              <a:rect l="l" t="t" r="r" b="b"/>
              <a:pathLst>
                <a:path w="2775" h="4132" extrusionOk="0">
                  <a:moveTo>
                    <a:pt x="2620" y="0"/>
                  </a:moveTo>
                  <a:lnTo>
                    <a:pt x="0" y="3977"/>
                  </a:lnTo>
                  <a:lnTo>
                    <a:pt x="119" y="4132"/>
                  </a:lnTo>
                  <a:lnTo>
                    <a:pt x="2774" y="95"/>
                  </a:lnTo>
                  <a:cubicBezTo>
                    <a:pt x="2715" y="72"/>
                    <a:pt x="2667" y="36"/>
                    <a:pt x="26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5297975" y="2921625"/>
              <a:ext cx="51825" cy="76825"/>
            </a:xfrm>
            <a:custGeom>
              <a:avLst/>
              <a:gdLst/>
              <a:ahLst/>
              <a:cxnLst/>
              <a:rect l="l" t="t" r="r" b="b"/>
              <a:pathLst>
                <a:path w="2073" h="3073" extrusionOk="0">
                  <a:moveTo>
                    <a:pt x="1953" y="0"/>
                  </a:moveTo>
                  <a:lnTo>
                    <a:pt x="48" y="2882"/>
                  </a:lnTo>
                  <a:lnTo>
                    <a:pt x="12" y="2917"/>
                  </a:lnTo>
                  <a:cubicBezTo>
                    <a:pt x="12" y="2917"/>
                    <a:pt x="12" y="2941"/>
                    <a:pt x="0" y="2941"/>
                  </a:cubicBezTo>
                  <a:lnTo>
                    <a:pt x="0" y="2953"/>
                  </a:lnTo>
                  <a:lnTo>
                    <a:pt x="0" y="2965"/>
                  </a:lnTo>
                  <a:lnTo>
                    <a:pt x="0" y="2977"/>
                  </a:lnTo>
                  <a:lnTo>
                    <a:pt x="0" y="3001"/>
                  </a:lnTo>
                  <a:cubicBezTo>
                    <a:pt x="0" y="3024"/>
                    <a:pt x="12" y="3036"/>
                    <a:pt x="48" y="3060"/>
                  </a:cubicBezTo>
                  <a:cubicBezTo>
                    <a:pt x="60" y="3068"/>
                    <a:pt x="74" y="3072"/>
                    <a:pt x="90" y="3072"/>
                  </a:cubicBezTo>
                  <a:cubicBezTo>
                    <a:pt x="121" y="3072"/>
                    <a:pt x="155" y="3056"/>
                    <a:pt x="179" y="3024"/>
                  </a:cubicBezTo>
                  <a:lnTo>
                    <a:pt x="191" y="2989"/>
                  </a:lnTo>
                  <a:lnTo>
                    <a:pt x="227" y="2953"/>
                  </a:lnTo>
                  <a:lnTo>
                    <a:pt x="2072" y="155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5247975" y="2787475"/>
              <a:ext cx="2700" cy="1425"/>
            </a:xfrm>
            <a:custGeom>
              <a:avLst/>
              <a:gdLst/>
              <a:ahLst/>
              <a:cxnLst/>
              <a:rect l="l" t="t" r="r" b="b"/>
              <a:pathLst>
                <a:path w="108" h="57" extrusionOk="0">
                  <a:moveTo>
                    <a:pt x="48" y="1"/>
                  </a:moveTo>
                  <a:cubicBezTo>
                    <a:pt x="32" y="1"/>
                    <a:pt x="15" y="4"/>
                    <a:pt x="0" y="8"/>
                  </a:cubicBezTo>
                  <a:lnTo>
                    <a:pt x="48" y="56"/>
                  </a:lnTo>
                  <a:cubicBezTo>
                    <a:pt x="60" y="44"/>
                    <a:pt x="95" y="44"/>
                    <a:pt x="107" y="20"/>
                  </a:cubicBezTo>
                  <a:cubicBezTo>
                    <a:pt x="93" y="6"/>
                    <a:pt x="71" y="1"/>
                    <a:pt x="4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5264925" y="2810300"/>
              <a:ext cx="211375" cy="272375"/>
            </a:xfrm>
            <a:custGeom>
              <a:avLst/>
              <a:gdLst/>
              <a:ahLst/>
              <a:cxnLst/>
              <a:rect l="l" t="t" r="r" b="b"/>
              <a:pathLst>
                <a:path w="8455" h="10895" extrusionOk="0">
                  <a:moveTo>
                    <a:pt x="132" y="0"/>
                  </a:moveTo>
                  <a:cubicBezTo>
                    <a:pt x="84" y="48"/>
                    <a:pt x="36" y="96"/>
                    <a:pt x="1" y="119"/>
                  </a:cubicBezTo>
                  <a:lnTo>
                    <a:pt x="3287" y="4429"/>
                  </a:lnTo>
                  <a:lnTo>
                    <a:pt x="3406" y="4572"/>
                  </a:lnTo>
                  <a:lnTo>
                    <a:pt x="8228" y="10895"/>
                  </a:lnTo>
                  <a:lnTo>
                    <a:pt x="8454" y="10895"/>
                  </a:lnTo>
                  <a:lnTo>
                    <a:pt x="3489" y="4406"/>
                  </a:lnTo>
                  <a:lnTo>
                    <a:pt x="3370" y="4263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5094375" y="2607000"/>
              <a:ext cx="50025" cy="177725"/>
            </a:xfrm>
            <a:custGeom>
              <a:avLst/>
              <a:gdLst/>
              <a:ahLst/>
              <a:cxnLst/>
              <a:rect l="l" t="t" r="r" b="b"/>
              <a:pathLst>
                <a:path w="2001" h="7109" extrusionOk="0">
                  <a:moveTo>
                    <a:pt x="179" y="0"/>
                  </a:moveTo>
                  <a:cubicBezTo>
                    <a:pt x="120" y="48"/>
                    <a:pt x="60" y="60"/>
                    <a:pt x="0" y="60"/>
                  </a:cubicBezTo>
                  <a:lnTo>
                    <a:pt x="1822" y="7108"/>
                  </a:lnTo>
                  <a:cubicBezTo>
                    <a:pt x="1882" y="7085"/>
                    <a:pt x="1941" y="7073"/>
                    <a:pt x="2001" y="7073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5098850" y="2605500"/>
              <a:ext cx="150325" cy="186375"/>
            </a:xfrm>
            <a:custGeom>
              <a:avLst/>
              <a:gdLst/>
              <a:ahLst/>
              <a:cxnLst/>
              <a:rect l="l" t="t" r="r" b="b"/>
              <a:pathLst>
                <a:path w="6013" h="7455" extrusionOk="0">
                  <a:moveTo>
                    <a:pt x="60" y="1"/>
                  </a:moveTo>
                  <a:cubicBezTo>
                    <a:pt x="48" y="13"/>
                    <a:pt x="12" y="25"/>
                    <a:pt x="0" y="49"/>
                  </a:cubicBezTo>
                  <a:lnTo>
                    <a:pt x="5882" y="7454"/>
                  </a:lnTo>
                  <a:cubicBezTo>
                    <a:pt x="5906" y="7407"/>
                    <a:pt x="5965" y="7371"/>
                    <a:pt x="6013" y="7335"/>
                  </a:cubicBezTo>
                  <a:lnTo>
                    <a:pt x="5965" y="7276"/>
                  </a:lnTo>
                  <a:lnTo>
                    <a:pt x="322" y="179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5270300" y="2802250"/>
              <a:ext cx="141400" cy="10750"/>
            </a:xfrm>
            <a:custGeom>
              <a:avLst/>
              <a:gdLst/>
              <a:ahLst/>
              <a:cxnLst/>
              <a:rect l="l" t="t" r="r" b="b"/>
              <a:pathLst>
                <a:path w="5656" h="430" extrusionOk="0">
                  <a:moveTo>
                    <a:pt x="48" y="1"/>
                  </a:moveTo>
                  <a:lnTo>
                    <a:pt x="0" y="179"/>
                  </a:lnTo>
                  <a:lnTo>
                    <a:pt x="5656" y="430"/>
                  </a:lnTo>
                  <a:cubicBezTo>
                    <a:pt x="5644" y="370"/>
                    <a:pt x="5644" y="310"/>
                    <a:pt x="5656" y="251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3"/>
            <p:cNvSpPr/>
            <p:nvPr/>
          </p:nvSpPr>
          <p:spPr>
            <a:xfrm>
              <a:off x="5167300" y="2797500"/>
              <a:ext cx="75625" cy="7750"/>
            </a:xfrm>
            <a:custGeom>
              <a:avLst/>
              <a:gdLst/>
              <a:ahLst/>
              <a:cxnLst/>
              <a:rect l="l" t="t" r="r" b="b"/>
              <a:pathLst>
                <a:path w="3025" h="31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60"/>
                    <a:pt x="36" y="119"/>
                    <a:pt x="36" y="179"/>
                  </a:cubicBezTo>
                  <a:lnTo>
                    <a:pt x="3025" y="310"/>
                  </a:lnTo>
                  <a:cubicBezTo>
                    <a:pt x="3013" y="262"/>
                    <a:pt x="3013" y="191"/>
                    <a:pt x="3013" y="1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3"/>
            <p:cNvSpPr/>
            <p:nvPr/>
          </p:nvSpPr>
          <p:spPr>
            <a:xfrm>
              <a:off x="5100325" y="2601350"/>
              <a:ext cx="313750" cy="206300"/>
            </a:xfrm>
            <a:custGeom>
              <a:avLst/>
              <a:gdLst/>
              <a:ahLst/>
              <a:cxnLst/>
              <a:rect l="l" t="t" r="r" b="b"/>
              <a:pathLst>
                <a:path w="12550" h="8252" extrusionOk="0">
                  <a:moveTo>
                    <a:pt x="108" y="0"/>
                  </a:moveTo>
                  <a:cubicBezTo>
                    <a:pt x="96" y="60"/>
                    <a:pt x="48" y="107"/>
                    <a:pt x="1" y="155"/>
                  </a:cubicBezTo>
                  <a:lnTo>
                    <a:pt x="286" y="345"/>
                  </a:lnTo>
                  <a:lnTo>
                    <a:pt x="12455" y="8251"/>
                  </a:lnTo>
                  <a:cubicBezTo>
                    <a:pt x="12478" y="8192"/>
                    <a:pt x="12502" y="8132"/>
                    <a:pt x="12550" y="8085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5428950" y="2814475"/>
              <a:ext cx="164325" cy="108950"/>
            </a:xfrm>
            <a:custGeom>
              <a:avLst/>
              <a:gdLst/>
              <a:ahLst/>
              <a:cxnLst/>
              <a:rect l="l" t="t" r="r" b="b"/>
              <a:pathLst>
                <a:path w="6573" h="4358" extrusionOk="0">
                  <a:moveTo>
                    <a:pt x="107" y="0"/>
                  </a:moveTo>
                  <a:cubicBezTo>
                    <a:pt x="72" y="60"/>
                    <a:pt x="48" y="107"/>
                    <a:pt x="0" y="155"/>
                  </a:cubicBezTo>
                  <a:lnTo>
                    <a:pt x="6501" y="4358"/>
                  </a:lnTo>
                  <a:cubicBezTo>
                    <a:pt x="6513" y="4322"/>
                    <a:pt x="6513" y="4286"/>
                    <a:pt x="6549" y="4251"/>
                  </a:cubicBezTo>
                  <a:cubicBezTo>
                    <a:pt x="6549" y="4227"/>
                    <a:pt x="6560" y="4215"/>
                    <a:pt x="6572" y="420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5542350" y="2760000"/>
              <a:ext cx="82775" cy="84250"/>
            </a:xfrm>
            <a:custGeom>
              <a:avLst/>
              <a:gdLst/>
              <a:ahLst/>
              <a:cxnLst/>
              <a:rect l="l" t="t" r="r" b="b"/>
              <a:pathLst>
                <a:path w="3311" h="3370" extrusionOk="0">
                  <a:moveTo>
                    <a:pt x="119" y="0"/>
                  </a:moveTo>
                  <a:cubicBezTo>
                    <a:pt x="84" y="36"/>
                    <a:pt x="48" y="95"/>
                    <a:pt x="0" y="131"/>
                  </a:cubicBezTo>
                  <a:lnTo>
                    <a:pt x="3167" y="3370"/>
                  </a:lnTo>
                  <a:cubicBezTo>
                    <a:pt x="3191" y="3334"/>
                    <a:pt x="3227" y="3298"/>
                    <a:pt x="3275" y="3274"/>
                  </a:cubicBezTo>
                  <a:cubicBezTo>
                    <a:pt x="3287" y="3274"/>
                    <a:pt x="3287" y="3251"/>
                    <a:pt x="3310" y="3251"/>
                  </a:cubicBez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3"/>
            <p:cNvSpPr/>
            <p:nvPr/>
          </p:nvSpPr>
          <p:spPr>
            <a:xfrm>
              <a:off x="5525375" y="2931750"/>
              <a:ext cx="73550" cy="151525"/>
            </a:xfrm>
            <a:custGeom>
              <a:avLst/>
              <a:gdLst/>
              <a:ahLst/>
              <a:cxnLst/>
              <a:rect l="l" t="t" r="r" b="b"/>
              <a:pathLst>
                <a:path w="2942" h="6061" extrusionOk="0">
                  <a:moveTo>
                    <a:pt x="2763" y="0"/>
                  </a:moveTo>
                  <a:lnTo>
                    <a:pt x="1" y="6060"/>
                  </a:lnTo>
                  <a:lnTo>
                    <a:pt x="203" y="6060"/>
                  </a:lnTo>
                  <a:lnTo>
                    <a:pt x="2942" y="72"/>
                  </a:lnTo>
                  <a:cubicBezTo>
                    <a:pt x="2882" y="72"/>
                    <a:pt x="2834" y="60"/>
                    <a:pt x="2775" y="36"/>
                  </a:cubicBezTo>
                  <a:cubicBezTo>
                    <a:pt x="2763" y="12"/>
                    <a:pt x="2763" y="0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3"/>
            <p:cNvSpPr/>
            <p:nvPr/>
          </p:nvSpPr>
          <p:spPr>
            <a:xfrm>
              <a:off x="5603675" y="2928475"/>
              <a:ext cx="78000" cy="52400"/>
            </a:xfrm>
            <a:custGeom>
              <a:avLst/>
              <a:gdLst/>
              <a:ahLst/>
              <a:cxnLst/>
              <a:rect l="l" t="t" r="r" b="b"/>
              <a:pathLst>
                <a:path w="3120" h="2096" extrusionOk="0">
                  <a:moveTo>
                    <a:pt x="119" y="0"/>
                  </a:moveTo>
                  <a:cubicBezTo>
                    <a:pt x="107" y="12"/>
                    <a:pt x="107" y="24"/>
                    <a:pt x="95" y="60"/>
                  </a:cubicBezTo>
                  <a:lnTo>
                    <a:pt x="0" y="143"/>
                  </a:lnTo>
                  <a:lnTo>
                    <a:pt x="3072" y="2096"/>
                  </a:lnTo>
                  <a:lnTo>
                    <a:pt x="3120" y="191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3"/>
            <p:cNvSpPr/>
            <p:nvPr/>
          </p:nvSpPr>
          <p:spPr>
            <a:xfrm>
              <a:off x="5600700" y="2860600"/>
              <a:ext cx="29775" cy="58950"/>
            </a:xfrm>
            <a:custGeom>
              <a:avLst/>
              <a:gdLst/>
              <a:ahLst/>
              <a:cxnLst/>
              <a:rect l="l" t="t" r="r" b="b"/>
              <a:pathLst>
                <a:path w="1191" h="2358" extrusionOk="0">
                  <a:moveTo>
                    <a:pt x="1000" y="1"/>
                  </a:moveTo>
                  <a:lnTo>
                    <a:pt x="0" y="2263"/>
                  </a:lnTo>
                  <a:cubicBezTo>
                    <a:pt x="36" y="2287"/>
                    <a:pt x="83" y="2287"/>
                    <a:pt x="107" y="2310"/>
                  </a:cubicBezTo>
                  <a:cubicBezTo>
                    <a:pt x="143" y="2322"/>
                    <a:pt x="155" y="2346"/>
                    <a:pt x="167" y="2358"/>
                  </a:cubicBezTo>
                  <a:lnTo>
                    <a:pt x="1191" y="36"/>
                  </a:lnTo>
                  <a:cubicBezTo>
                    <a:pt x="1131" y="36"/>
                    <a:pt x="1060" y="36"/>
                    <a:pt x="10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3"/>
            <p:cNvSpPr/>
            <p:nvPr/>
          </p:nvSpPr>
          <p:spPr>
            <a:xfrm>
              <a:off x="5634325" y="2690050"/>
              <a:ext cx="68475" cy="154200"/>
            </a:xfrm>
            <a:custGeom>
              <a:avLst/>
              <a:gdLst/>
              <a:ahLst/>
              <a:cxnLst/>
              <a:rect l="l" t="t" r="r" b="b"/>
              <a:pathLst>
                <a:path w="2739" h="6168" extrusionOk="0">
                  <a:moveTo>
                    <a:pt x="2739" y="0"/>
                  </a:moveTo>
                  <a:lnTo>
                    <a:pt x="2656" y="24"/>
                  </a:lnTo>
                  <a:lnTo>
                    <a:pt x="0" y="6049"/>
                  </a:lnTo>
                  <a:cubicBezTo>
                    <a:pt x="60" y="6084"/>
                    <a:pt x="108" y="6132"/>
                    <a:pt x="143" y="6168"/>
                  </a:cubicBezTo>
                  <a:lnTo>
                    <a:pt x="2727" y="322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5705475" y="2684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5544725" y="2684975"/>
              <a:ext cx="159275" cy="67000"/>
            </a:xfrm>
            <a:custGeom>
              <a:avLst/>
              <a:gdLst/>
              <a:ahLst/>
              <a:cxnLst/>
              <a:rect l="l" t="t" r="r" b="b"/>
              <a:pathLst>
                <a:path w="6371" h="2680" extrusionOk="0">
                  <a:moveTo>
                    <a:pt x="6370" y="1"/>
                  </a:moveTo>
                  <a:cubicBezTo>
                    <a:pt x="6360" y="1"/>
                    <a:pt x="6352" y="5"/>
                    <a:pt x="6346" y="11"/>
                  </a:cubicBezTo>
                  <a:lnTo>
                    <a:pt x="6346" y="11"/>
                  </a:lnTo>
                  <a:lnTo>
                    <a:pt x="6370" y="1"/>
                  </a:lnTo>
                  <a:close/>
                  <a:moveTo>
                    <a:pt x="6346" y="11"/>
                  </a:moveTo>
                  <a:lnTo>
                    <a:pt x="1" y="2537"/>
                  </a:lnTo>
                  <a:lnTo>
                    <a:pt x="1" y="2549"/>
                  </a:lnTo>
                  <a:cubicBezTo>
                    <a:pt x="60" y="2561"/>
                    <a:pt x="72" y="2620"/>
                    <a:pt x="84" y="2680"/>
                  </a:cubicBezTo>
                  <a:lnTo>
                    <a:pt x="6251" y="227"/>
                  </a:lnTo>
                  <a:lnTo>
                    <a:pt x="6323" y="203"/>
                  </a:lnTo>
                  <a:lnTo>
                    <a:pt x="6323" y="60"/>
                  </a:lnTo>
                  <a:lnTo>
                    <a:pt x="6323" y="48"/>
                  </a:lnTo>
                  <a:lnTo>
                    <a:pt x="6323" y="37"/>
                  </a:lnTo>
                  <a:cubicBezTo>
                    <a:pt x="6323" y="25"/>
                    <a:pt x="6335" y="25"/>
                    <a:pt x="6335" y="25"/>
                  </a:cubicBezTo>
                  <a:cubicBezTo>
                    <a:pt x="6335" y="25"/>
                    <a:pt x="6339" y="17"/>
                    <a:pt x="6346" y="1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57057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5706050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5705475" y="26844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5706350" y="2684400"/>
              <a:ext cx="181600" cy="98250"/>
            </a:xfrm>
            <a:custGeom>
              <a:avLst/>
              <a:gdLst/>
              <a:ahLst/>
              <a:cxnLst/>
              <a:rect l="l" t="t" r="r" b="b"/>
              <a:pathLst>
                <a:path w="7264" h="3930" extrusionOk="0">
                  <a:moveTo>
                    <a:pt x="1" y="0"/>
                  </a:moveTo>
                  <a:lnTo>
                    <a:pt x="18" y="9"/>
                  </a:lnTo>
                  <a:lnTo>
                    <a:pt x="18" y="9"/>
                  </a:lnTo>
                  <a:cubicBezTo>
                    <a:pt x="13" y="5"/>
                    <a:pt x="7" y="2"/>
                    <a:pt x="1" y="0"/>
                  </a:cubicBezTo>
                  <a:close/>
                  <a:moveTo>
                    <a:pt x="18" y="9"/>
                  </a:moveTo>
                  <a:cubicBezTo>
                    <a:pt x="40" y="25"/>
                    <a:pt x="48" y="54"/>
                    <a:pt x="48" y="83"/>
                  </a:cubicBezTo>
                  <a:lnTo>
                    <a:pt x="48" y="238"/>
                  </a:lnTo>
                  <a:lnTo>
                    <a:pt x="7264" y="3929"/>
                  </a:lnTo>
                  <a:lnTo>
                    <a:pt x="7264" y="3715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5703075" y="26855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cubicBezTo>
                    <a:pt x="1" y="1"/>
                    <a:pt x="1" y="1"/>
                    <a:pt x="1" y="13"/>
                  </a:cubicBezTo>
                  <a:cubicBezTo>
                    <a:pt x="1" y="13"/>
                    <a:pt x="1" y="1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5704575" y="2684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5703375" y="268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3"/>
            <p:cNvSpPr/>
            <p:nvPr/>
          </p:nvSpPr>
          <p:spPr>
            <a:xfrm>
              <a:off x="5806975" y="2990975"/>
              <a:ext cx="80975" cy="92300"/>
            </a:xfrm>
            <a:custGeom>
              <a:avLst/>
              <a:gdLst/>
              <a:ahLst/>
              <a:cxnLst/>
              <a:rect l="l" t="t" r="r" b="b"/>
              <a:pathLst>
                <a:path w="3239" h="3692" extrusionOk="0">
                  <a:moveTo>
                    <a:pt x="3239" y="0"/>
                  </a:moveTo>
                  <a:lnTo>
                    <a:pt x="0" y="3691"/>
                  </a:lnTo>
                  <a:lnTo>
                    <a:pt x="250" y="3691"/>
                  </a:lnTo>
                  <a:lnTo>
                    <a:pt x="3239" y="262"/>
                  </a:lnTo>
                  <a:lnTo>
                    <a:pt x="3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3"/>
            <p:cNvSpPr/>
            <p:nvPr/>
          </p:nvSpPr>
          <p:spPr>
            <a:xfrm>
              <a:off x="5690575" y="3002575"/>
              <a:ext cx="6875" cy="80700"/>
            </a:xfrm>
            <a:custGeom>
              <a:avLst/>
              <a:gdLst/>
              <a:ahLst/>
              <a:cxnLst/>
              <a:rect l="l" t="t" r="r" b="b"/>
              <a:pathLst>
                <a:path w="275" h="3228" extrusionOk="0">
                  <a:moveTo>
                    <a:pt x="96" y="1"/>
                  </a:moveTo>
                  <a:lnTo>
                    <a:pt x="1" y="3227"/>
                  </a:lnTo>
                  <a:lnTo>
                    <a:pt x="179" y="3227"/>
                  </a:lnTo>
                  <a:lnTo>
                    <a:pt x="275" y="60"/>
                  </a:lnTo>
                  <a:cubicBezTo>
                    <a:pt x="215" y="37"/>
                    <a:pt x="155" y="25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3"/>
            <p:cNvSpPr/>
            <p:nvPr/>
          </p:nvSpPr>
          <p:spPr>
            <a:xfrm>
              <a:off x="5695050" y="2684400"/>
              <a:ext cx="12825" cy="278925"/>
            </a:xfrm>
            <a:custGeom>
              <a:avLst/>
              <a:gdLst/>
              <a:ahLst/>
              <a:cxnLst/>
              <a:rect l="l" t="t" r="r" b="b"/>
              <a:pathLst>
                <a:path w="513" h="11157" extrusionOk="0">
                  <a:moveTo>
                    <a:pt x="393" y="0"/>
                  </a:moveTo>
                  <a:cubicBezTo>
                    <a:pt x="381" y="0"/>
                    <a:pt x="381" y="0"/>
                    <a:pt x="369" y="12"/>
                  </a:cubicBezTo>
                  <a:cubicBezTo>
                    <a:pt x="357" y="12"/>
                    <a:pt x="357" y="24"/>
                    <a:pt x="357" y="24"/>
                  </a:cubicBezTo>
                  <a:cubicBezTo>
                    <a:pt x="357" y="24"/>
                    <a:pt x="357" y="48"/>
                    <a:pt x="334" y="48"/>
                  </a:cubicBezTo>
                  <a:lnTo>
                    <a:pt x="334" y="60"/>
                  </a:lnTo>
                  <a:lnTo>
                    <a:pt x="334" y="191"/>
                  </a:lnTo>
                  <a:lnTo>
                    <a:pt x="322" y="524"/>
                  </a:lnTo>
                  <a:lnTo>
                    <a:pt x="0" y="11156"/>
                  </a:lnTo>
                  <a:lnTo>
                    <a:pt x="179" y="11120"/>
                  </a:lnTo>
                  <a:lnTo>
                    <a:pt x="512" y="202"/>
                  </a:lnTo>
                  <a:lnTo>
                    <a:pt x="512" y="60"/>
                  </a:lnTo>
                  <a:cubicBezTo>
                    <a:pt x="500" y="60"/>
                    <a:pt x="488" y="12"/>
                    <a:pt x="4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5680150" y="2962925"/>
              <a:ext cx="44675" cy="40925"/>
            </a:xfrm>
            <a:custGeom>
              <a:avLst/>
              <a:gdLst/>
              <a:ahLst/>
              <a:cxnLst/>
              <a:rect l="l" t="t" r="r" b="b"/>
              <a:pathLst>
                <a:path w="1787" h="1637" extrusionOk="0">
                  <a:moveTo>
                    <a:pt x="818" y="1"/>
                  </a:moveTo>
                  <a:cubicBezTo>
                    <a:pt x="796" y="1"/>
                    <a:pt x="773" y="2"/>
                    <a:pt x="751" y="3"/>
                  </a:cubicBezTo>
                  <a:cubicBezTo>
                    <a:pt x="692" y="3"/>
                    <a:pt x="632" y="15"/>
                    <a:pt x="572" y="51"/>
                  </a:cubicBezTo>
                  <a:cubicBezTo>
                    <a:pt x="513" y="63"/>
                    <a:pt x="453" y="99"/>
                    <a:pt x="394" y="122"/>
                  </a:cubicBezTo>
                  <a:cubicBezTo>
                    <a:pt x="239" y="229"/>
                    <a:pt x="132" y="360"/>
                    <a:pt x="72" y="527"/>
                  </a:cubicBezTo>
                  <a:cubicBezTo>
                    <a:pt x="37" y="587"/>
                    <a:pt x="25" y="646"/>
                    <a:pt x="25" y="706"/>
                  </a:cubicBezTo>
                  <a:cubicBezTo>
                    <a:pt x="1" y="884"/>
                    <a:pt x="37" y="1075"/>
                    <a:pt x="144" y="1242"/>
                  </a:cubicBezTo>
                  <a:cubicBezTo>
                    <a:pt x="227" y="1384"/>
                    <a:pt x="370" y="1492"/>
                    <a:pt x="525" y="1563"/>
                  </a:cubicBezTo>
                  <a:cubicBezTo>
                    <a:pt x="596" y="1599"/>
                    <a:pt x="644" y="1611"/>
                    <a:pt x="715" y="1623"/>
                  </a:cubicBezTo>
                  <a:cubicBezTo>
                    <a:pt x="764" y="1632"/>
                    <a:pt x="813" y="1636"/>
                    <a:pt x="861" y="1636"/>
                  </a:cubicBezTo>
                  <a:cubicBezTo>
                    <a:pt x="1002" y="1636"/>
                    <a:pt x="1142" y="1598"/>
                    <a:pt x="1275" y="1527"/>
                  </a:cubicBezTo>
                  <a:cubicBezTo>
                    <a:pt x="1656" y="1289"/>
                    <a:pt x="1787" y="777"/>
                    <a:pt x="1537" y="396"/>
                  </a:cubicBezTo>
                  <a:cubicBezTo>
                    <a:pt x="1371" y="142"/>
                    <a:pt x="1103" y="1"/>
                    <a:pt x="81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5242300" y="2786925"/>
              <a:ext cx="29500" cy="28675"/>
            </a:xfrm>
            <a:custGeom>
              <a:avLst/>
              <a:gdLst/>
              <a:ahLst/>
              <a:cxnLst/>
              <a:rect l="l" t="t" r="r" b="b"/>
              <a:pathLst>
                <a:path w="1180" h="1147" extrusionOk="0">
                  <a:moveTo>
                    <a:pt x="590" y="1"/>
                  </a:moveTo>
                  <a:cubicBezTo>
                    <a:pt x="504" y="1"/>
                    <a:pt x="417" y="18"/>
                    <a:pt x="334" y="54"/>
                  </a:cubicBezTo>
                  <a:cubicBezTo>
                    <a:pt x="322" y="66"/>
                    <a:pt x="287" y="66"/>
                    <a:pt x="275" y="78"/>
                  </a:cubicBezTo>
                  <a:cubicBezTo>
                    <a:pt x="215" y="114"/>
                    <a:pt x="168" y="150"/>
                    <a:pt x="144" y="197"/>
                  </a:cubicBezTo>
                  <a:cubicBezTo>
                    <a:pt x="49" y="304"/>
                    <a:pt x="1" y="423"/>
                    <a:pt x="1" y="554"/>
                  </a:cubicBezTo>
                  <a:cubicBezTo>
                    <a:pt x="1" y="614"/>
                    <a:pt x="25" y="673"/>
                    <a:pt x="37" y="733"/>
                  </a:cubicBezTo>
                  <a:cubicBezTo>
                    <a:pt x="49" y="781"/>
                    <a:pt x="72" y="828"/>
                    <a:pt x="96" y="864"/>
                  </a:cubicBezTo>
                  <a:cubicBezTo>
                    <a:pt x="213" y="1051"/>
                    <a:pt x="407" y="1146"/>
                    <a:pt x="603" y="1146"/>
                  </a:cubicBezTo>
                  <a:cubicBezTo>
                    <a:pt x="707" y="1146"/>
                    <a:pt x="811" y="1120"/>
                    <a:pt x="906" y="1066"/>
                  </a:cubicBezTo>
                  <a:cubicBezTo>
                    <a:pt x="965" y="1031"/>
                    <a:pt x="1001" y="983"/>
                    <a:pt x="1037" y="947"/>
                  </a:cubicBezTo>
                  <a:cubicBezTo>
                    <a:pt x="1084" y="900"/>
                    <a:pt x="1108" y="840"/>
                    <a:pt x="1120" y="792"/>
                  </a:cubicBezTo>
                  <a:lnTo>
                    <a:pt x="1168" y="614"/>
                  </a:lnTo>
                  <a:cubicBezTo>
                    <a:pt x="1180" y="495"/>
                    <a:pt x="1156" y="376"/>
                    <a:pt x="1084" y="269"/>
                  </a:cubicBezTo>
                  <a:cubicBezTo>
                    <a:pt x="976" y="94"/>
                    <a:pt x="787" y="1"/>
                    <a:pt x="5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5124150" y="2783375"/>
              <a:ext cx="44375" cy="41000"/>
            </a:xfrm>
            <a:custGeom>
              <a:avLst/>
              <a:gdLst/>
              <a:ahLst/>
              <a:cxnLst/>
              <a:rect l="l" t="t" r="r" b="b"/>
              <a:pathLst>
                <a:path w="1775" h="1640" extrusionOk="0">
                  <a:moveTo>
                    <a:pt x="916" y="0"/>
                  </a:moveTo>
                  <a:cubicBezTo>
                    <a:pt x="884" y="0"/>
                    <a:pt x="853" y="2"/>
                    <a:pt x="822" y="6"/>
                  </a:cubicBezTo>
                  <a:lnTo>
                    <a:pt x="643" y="53"/>
                  </a:lnTo>
                  <a:cubicBezTo>
                    <a:pt x="595" y="65"/>
                    <a:pt x="548" y="101"/>
                    <a:pt x="512" y="113"/>
                  </a:cubicBezTo>
                  <a:cubicBezTo>
                    <a:pt x="119" y="351"/>
                    <a:pt x="0" y="863"/>
                    <a:pt x="238" y="1244"/>
                  </a:cubicBezTo>
                  <a:cubicBezTo>
                    <a:pt x="345" y="1423"/>
                    <a:pt x="524" y="1542"/>
                    <a:pt x="703" y="1601"/>
                  </a:cubicBezTo>
                  <a:cubicBezTo>
                    <a:pt x="762" y="1613"/>
                    <a:pt x="822" y="1637"/>
                    <a:pt x="881" y="1637"/>
                  </a:cubicBezTo>
                  <a:cubicBezTo>
                    <a:pt x="904" y="1639"/>
                    <a:pt x="926" y="1640"/>
                    <a:pt x="949" y="1640"/>
                  </a:cubicBezTo>
                  <a:cubicBezTo>
                    <a:pt x="1057" y="1640"/>
                    <a:pt x="1164" y="1617"/>
                    <a:pt x="1262" y="1577"/>
                  </a:cubicBezTo>
                  <a:cubicBezTo>
                    <a:pt x="1298" y="1566"/>
                    <a:pt x="1346" y="1542"/>
                    <a:pt x="1369" y="1518"/>
                  </a:cubicBezTo>
                  <a:cubicBezTo>
                    <a:pt x="1381" y="1506"/>
                    <a:pt x="1405" y="1482"/>
                    <a:pt x="1417" y="1482"/>
                  </a:cubicBezTo>
                  <a:cubicBezTo>
                    <a:pt x="1655" y="1304"/>
                    <a:pt x="1774" y="1042"/>
                    <a:pt x="1762" y="756"/>
                  </a:cubicBezTo>
                  <a:cubicBezTo>
                    <a:pt x="1762" y="696"/>
                    <a:pt x="1738" y="637"/>
                    <a:pt x="1727" y="577"/>
                  </a:cubicBezTo>
                  <a:cubicBezTo>
                    <a:pt x="1715" y="518"/>
                    <a:pt x="1679" y="458"/>
                    <a:pt x="1643" y="399"/>
                  </a:cubicBezTo>
                  <a:cubicBezTo>
                    <a:pt x="1483" y="142"/>
                    <a:pt x="1197" y="0"/>
                    <a:pt x="9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5311075" y="3079075"/>
              <a:ext cx="15800" cy="3900"/>
            </a:xfrm>
            <a:custGeom>
              <a:avLst/>
              <a:gdLst/>
              <a:ahLst/>
              <a:cxnLst/>
              <a:rect l="l" t="t" r="r" b="b"/>
              <a:pathLst>
                <a:path w="632" h="156" extrusionOk="0">
                  <a:moveTo>
                    <a:pt x="346" y="1"/>
                  </a:moveTo>
                  <a:cubicBezTo>
                    <a:pt x="310" y="1"/>
                    <a:pt x="238" y="13"/>
                    <a:pt x="179" y="36"/>
                  </a:cubicBezTo>
                  <a:cubicBezTo>
                    <a:pt x="143" y="48"/>
                    <a:pt x="131" y="48"/>
                    <a:pt x="95" y="60"/>
                  </a:cubicBezTo>
                  <a:cubicBezTo>
                    <a:pt x="60" y="96"/>
                    <a:pt x="24" y="108"/>
                    <a:pt x="0" y="155"/>
                  </a:cubicBezTo>
                  <a:lnTo>
                    <a:pt x="631" y="155"/>
                  </a:lnTo>
                  <a:cubicBezTo>
                    <a:pt x="560" y="60"/>
                    <a:pt x="453" y="1"/>
                    <a:pt x="3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5102400" y="2980750"/>
              <a:ext cx="21475" cy="20375"/>
            </a:xfrm>
            <a:custGeom>
              <a:avLst/>
              <a:gdLst/>
              <a:ahLst/>
              <a:cxnLst/>
              <a:rect l="l" t="t" r="r" b="b"/>
              <a:pathLst>
                <a:path w="859" h="815" extrusionOk="0">
                  <a:moveTo>
                    <a:pt x="486" y="0"/>
                  </a:moveTo>
                  <a:cubicBezTo>
                    <a:pt x="471" y="0"/>
                    <a:pt x="456" y="2"/>
                    <a:pt x="441" y="5"/>
                  </a:cubicBezTo>
                  <a:cubicBezTo>
                    <a:pt x="370" y="5"/>
                    <a:pt x="287" y="17"/>
                    <a:pt x="227" y="64"/>
                  </a:cubicBezTo>
                  <a:cubicBezTo>
                    <a:pt x="84" y="159"/>
                    <a:pt x="1" y="326"/>
                    <a:pt x="37" y="493"/>
                  </a:cubicBezTo>
                  <a:cubicBezTo>
                    <a:pt x="49" y="540"/>
                    <a:pt x="72" y="588"/>
                    <a:pt x="96" y="624"/>
                  </a:cubicBezTo>
                  <a:cubicBezTo>
                    <a:pt x="108" y="648"/>
                    <a:pt x="108" y="659"/>
                    <a:pt x="132" y="659"/>
                  </a:cubicBezTo>
                  <a:cubicBezTo>
                    <a:pt x="156" y="707"/>
                    <a:pt x="203" y="731"/>
                    <a:pt x="251" y="767"/>
                  </a:cubicBezTo>
                  <a:cubicBezTo>
                    <a:pt x="311" y="790"/>
                    <a:pt x="370" y="814"/>
                    <a:pt x="430" y="814"/>
                  </a:cubicBezTo>
                  <a:cubicBezTo>
                    <a:pt x="501" y="814"/>
                    <a:pt x="584" y="790"/>
                    <a:pt x="668" y="755"/>
                  </a:cubicBezTo>
                  <a:cubicBezTo>
                    <a:pt x="703" y="719"/>
                    <a:pt x="751" y="695"/>
                    <a:pt x="787" y="648"/>
                  </a:cubicBezTo>
                  <a:cubicBezTo>
                    <a:pt x="811" y="600"/>
                    <a:pt x="846" y="540"/>
                    <a:pt x="858" y="493"/>
                  </a:cubicBezTo>
                  <a:cubicBezTo>
                    <a:pt x="858" y="433"/>
                    <a:pt x="858" y="374"/>
                    <a:pt x="846" y="314"/>
                  </a:cubicBezTo>
                  <a:cubicBezTo>
                    <a:pt x="822" y="278"/>
                    <a:pt x="811" y="243"/>
                    <a:pt x="799" y="195"/>
                  </a:cubicBezTo>
                  <a:cubicBezTo>
                    <a:pt x="751" y="124"/>
                    <a:pt x="692" y="64"/>
                    <a:pt x="620" y="40"/>
                  </a:cubicBezTo>
                  <a:cubicBezTo>
                    <a:pt x="575" y="14"/>
                    <a:pt x="531" y="0"/>
                    <a:pt x="48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5251825" y="2953700"/>
              <a:ext cx="16700" cy="14600"/>
            </a:xfrm>
            <a:custGeom>
              <a:avLst/>
              <a:gdLst/>
              <a:ahLst/>
              <a:cxnLst/>
              <a:rect l="l" t="t" r="r" b="b"/>
              <a:pathLst>
                <a:path w="668" h="584" extrusionOk="0">
                  <a:moveTo>
                    <a:pt x="336" y="1"/>
                  </a:moveTo>
                  <a:cubicBezTo>
                    <a:pt x="282" y="1"/>
                    <a:pt x="227" y="16"/>
                    <a:pt x="179" y="51"/>
                  </a:cubicBezTo>
                  <a:cubicBezTo>
                    <a:pt x="49" y="134"/>
                    <a:pt x="1" y="313"/>
                    <a:pt x="84" y="444"/>
                  </a:cubicBezTo>
                  <a:cubicBezTo>
                    <a:pt x="146" y="536"/>
                    <a:pt x="241" y="583"/>
                    <a:pt x="337" y="583"/>
                  </a:cubicBezTo>
                  <a:cubicBezTo>
                    <a:pt x="390" y="583"/>
                    <a:pt x="442" y="569"/>
                    <a:pt x="489" y="539"/>
                  </a:cubicBezTo>
                  <a:cubicBezTo>
                    <a:pt x="620" y="444"/>
                    <a:pt x="668" y="265"/>
                    <a:pt x="584" y="134"/>
                  </a:cubicBezTo>
                  <a:cubicBezTo>
                    <a:pt x="531" y="50"/>
                    <a:pt x="434" y="1"/>
                    <a:pt x="3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5411075" y="2800425"/>
              <a:ext cx="21175" cy="20450"/>
            </a:xfrm>
            <a:custGeom>
              <a:avLst/>
              <a:gdLst/>
              <a:ahLst/>
              <a:cxnLst/>
              <a:rect l="l" t="t" r="r" b="b"/>
              <a:pathLst>
                <a:path w="847" h="818" extrusionOk="0">
                  <a:moveTo>
                    <a:pt x="425" y="1"/>
                  </a:moveTo>
                  <a:cubicBezTo>
                    <a:pt x="350" y="1"/>
                    <a:pt x="274" y="20"/>
                    <a:pt x="203" y="62"/>
                  </a:cubicBezTo>
                  <a:cubicBezTo>
                    <a:pt x="179" y="74"/>
                    <a:pt x="144" y="98"/>
                    <a:pt x="120" y="133"/>
                  </a:cubicBezTo>
                  <a:cubicBezTo>
                    <a:pt x="72" y="181"/>
                    <a:pt x="48" y="241"/>
                    <a:pt x="25" y="300"/>
                  </a:cubicBezTo>
                  <a:cubicBezTo>
                    <a:pt x="25" y="312"/>
                    <a:pt x="25" y="324"/>
                    <a:pt x="13" y="324"/>
                  </a:cubicBezTo>
                  <a:cubicBezTo>
                    <a:pt x="1" y="383"/>
                    <a:pt x="1" y="443"/>
                    <a:pt x="13" y="503"/>
                  </a:cubicBezTo>
                  <a:cubicBezTo>
                    <a:pt x="25" y="550"/>
                    <a:pt x="48" y="586"/>
                    <a:pt x="60" y="622"/>
                  </a:cubicBezTo>
                  <a:cubicBezTo>
                    <a:pt x="72" y="657"/>
                    <a:pt x="108" y="681"/>
                    <a:pt x="120" y="705"/>
                  </a:cubicBezTo>
                  <a:cubicBezTo>
                    <a:pt x="167" y="741"/>
                    <a:pt x="227" y="776"/>
                    <a:pt x="263" y="788"/>
                  </a:cubicBezTo>
                  <a:cubicBezTo>
                    <a:pt x="312" y="808"/>
                    <a:pt x="362" y="818"/>
                    <a:pt x="411" y="818"/>
                  </a:cubicBezTo>
                  <a:cubicBezTo>
                    <a:pt x="479" y="818"/>
                    <a:pt x="546" y="799"/>
                    <a:pt x="608" y="764"/>
                  </a:cubicBezTo>
                  <a:cubicBezTo>
                    <a:pt x="620" y="741"/>
                    <a:pt x="656" y="729"/>
                    <a:pt x="667" y="717"/>
                  </a:cubicBezTo>
                  <a:cubicBezTo>
                    <a:pt x="739" y="669"/>
                    <a:pt x="787" y="622"/>
                    <a:pt x="798" y="562"/>
                  </a:cubicBezTo>
                  <a:cubicBezTo>
                    <a:pt x="846" y="443"/>
                    <a:pt x="846" y="312"/>
                    <a:pt x="775" y="193"/>
                  </a:cubicBezTo>
                  <a:cubicBezTo>
                    <a:pt x="697" y="69"/>
                    <a:pt x="56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5081275" y="2588800"/>
              <a:ext cx="22950" cy="20300"/>
            </a:xfrm>
            <a:custGeom>
              <a:avLst/>
              <a:gdLst/>
              <a:ahLst/>
              <a:cxnLst/>
              <a:rect l="l" t="t" r="r" b="b"/>
              <a:pathLst>
                <a:path w="918" h="812" extrusionOk="0">
                  <a:moveTo>
                    <a:pt x="476" y="0"/>
                  </a:moveTo>
                  <a:cubicBezTo>
                    <a:pt x="403" y="0"/>
                    <a:pt x="329" y="20"/>
                    <a:pt x="263" y="62"/>
                  </a:cubicBezTo>
                  <a:cubicBezTo>
                    <a:pt x="60" y="181"/>
                    <a:pt x="1" y="431"/>
                    <a:pt x="120" y="621"/>
                  </a:cubicBezTo>
                  <a:cubicBezTo>
                    <a:pt x="155" y="681"/>
                    <a:pt x="203" y="728"/>
                    <a:pt x="263" y="752"/>
                  </a:cubicBezTo>
                  <a:cubicBezTo>
                    <a:pt x="322" y="788"/>
                    <a:pt x="358" y="812"/>
                    <a:pt x="441" y="812"/>
                  </a:cubicBezTo>
                  <a:lnTo>
                    <a:pt x="536" y="812"/>
                  </a:lnTo>
                  <a:cubicBezTo>
                    <a:pt x="584" y="776"/>
                    <a:pt x="644" y="752"/>
                    <a:pt x="703" y="728"/>
                  </a:cubicBezTo>
                  <a:cubicBezTo>
                    <a:pt x="739" y="717"/>
                    <a:pt x="751" y="693"/>
                    <a:pt x="763" y="681"/>
                  </a:cubicBezTo>
                  <a:cubicBezTo>
                    <a:pt x="810" y="633"/>
                    <a:pt x="834" y="574"/>
                    <a:pt x="870" y="538"/>
                  </a:cubicBezTo>
                  <a:cubicBezTo>
                    <a:pt x="917" y="419"/>
                    <a:pt x="894" y="300"/>
                    <a:pt x="822" y="193"/>
                  </a:cubicBezTo>
                  <a:cubicBezTo>
                    <a:pt x="745" y="69"/>
                    <a:pt x="612" y="0"/>
                    <a:pt x="4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5522700" y="2742050"/>
              <a:ext cx="24425" cy="23250"/>
            </a:xfrm>
            <a:custGeom>
              <a:avLst/>
              <a:gdLst/>
              <a:ahLst/>
              <a:cxnLst/>
              <a:rect l="l" t="t" r="r" b="b"/>
              <a:pathLst>
                <a:path w="977" h="930" extrusionOk="0">
                  <a:moveTo>
                    <a:pt x="525" y="0"/>
                  </a:moveTo>
                  <a:cubicBezTo>
                    <a:pt x="442" y="0"/>
                    <a:pt x="359" y="24"/>
                    <a:pt x="286" y="75"/>
                  </a:cubicBezTo>
                  <a:cubicBezTo>
                    <a:pt x="72" y="206"/>
                    <a:pt x="1" y="492"/>
                    <a:pt x="132" y="706"/>
                  </a:cubicBezTo>
                  <a:cubicBezTo>
                    <a:pt x="216" y="853"/>
                    <a:pt x="367" y="930"/>
                    <a:pt x="523" y="930"/>
                  </a:cubicBezTo>
                  <a:cubicBezTo>
                    <a:pt x="608" y="930"/>
                    <a:pt x="695" y="907"/>
                    <a:pt x="774" y="861"/>
                  </a:cubicBezTo>
                  <a:cubicBezTo>
                    <a:pt x="786" y="861"/>
                    <a:pt x="786" y="849"/>
                    <a:pt x="798" y="849"/>
                  </a:cubicBezTo>
                  <a:cubicBezTo>
                    <a:pt x="834" y="813"/>
                    <a:pt x="858" y="778"/>
                    <a:pt x="905" y="718"/>
                  </a:cubicBezTo>
                  <a:cubicBezTo>
                    <a:pt x="965" y="623"/>
                    <a:pt x="977" y="504"/>
                    <a:pt x="965" y="385"/>
                  </a:cubicBezTo>
                  <a:cubicBezTo>
                    <a:pt x="953" y="325"/>
                    <a:pt x="941" y="278"/>
                    <a:pt x="905" y="218"/>
                  </a:cubicBezTo>
                  <a:lnTo>
                    <a:pt x="905" y="206"/>
                  </a:lnTo>
                  <a:cubicBezTo>
                    <a:pt x="821" y="76"/>
                    <a:pt x="674" y="0"/>
                    <a:pt x="52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5589975" y="2916675"/>
              <a:ext cx="17875" cy="16275"/>
            </a:xfrm>
            <a:custGeom>
              <a:avLst/>
              <a:gdLst/>
              <a:ahLst/>
              <a:cxnLst/>
              <a:rect l="l" t="t" r="r" b="b"/>
              <a:pathLst>
                <a:path w="715" h="651" extrusionOk="0">
                  <a:moveTo>
                    <a:pt x="368" y="1"/>
                  </a:moveTo>
                  <a:cubicBezTo>
                    <a:pt x="286" y="1"/>
                    <a:pt x="195" y="37"/>
                    <a:pt x="119" y="103"/>
                  </a:cubicBezTo>
                  <a:lnTo>
                    <a:pt x="72" y="139"/>
                  </a:lnTo>
                  <a:cubicBezTo>
                    <a:pt x="48" y="174"/>
                    <a:pt x="48" y="222"/>
                    <a:pt x="36" y="258"/>
                  </a:cubicBezTo>
                  <a:cubicBezTo>
                    <a:pt x="0" y="377"/>
                    <a:pt x="60" y="520"/>
                    <a:pt x="167" y="591"/>
                  </a:cubicBezTo>
                  <a:lnTo>
                    <a:pt x="179" y="603"/>
                  </a:lnTo>
                  <a:cubicBezTo>
                    <a:pt x="227" y="639"/>
                    <a:pt x="286" y="651"/>
                    <a:pt x="346" y="651"/>
                  </a:cubicBezTo>
                  <a:cubicBezTo>
                    <a:pt x="417" y="651"/>
                    <a:pt x="489" y="639"/>
                    <a:pt x="548" y="591"/>
                  </a:cubicBezTo>
                  <a:cubicBezTo>
                    <a:pt x="596" y="591"/>
                    <a:pt x="631" y="555"/>
                    <a:pt x="643" y="508"/>
                  </a:cubicBezTo>
                  <a:cubicBezTo>
                    <a:pt x="655" y="496"/>
                    <a:pt x="655" y="484"/>
                    <a:pt x="667" y="460"/>
                  </a:cubicBezTo>
                  <a:cubicBezTo>
                    <a:pt x="715" y="341"/>
                    <a:pt x="691" y="186"/>
                    <a:pt x="596" y="103"/>
                  </a:cubicBezTo>
                  <a:cubicBezTo>
                    <a:pt x="584" y="79"/>
                    <a:pt x="572" y="67"/>
                    <a:pt x="536" y="55"/>
                  </a:cubicBezTo>
                  <a:cubicBezTo>
                    <a:pt x="512" y="44"/>
                    <a:pt x="465" y="20"/>
                    <a:pt x="429" y="8"/>
                  </a:cubicBezTo>
                  <a:cubicBezTo>
                    <a:pt x="410" y="3"/>
                    <a:pt x="389" y="1"/>
                    <a:pt x="3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5193500" y="2984600"/>
              <a:ext cx="9250" cy="8725"/>
            </a:xfrm>
            <a:custGeom>
              <a:avLst/>
              <a:gdLst/>
              <a:ahLst/>
              <a:cxnLst/>
              <a:rect l="l" t="t" r="r" b="b"/>
              <a:pathLst>
                <a:path w="370" h="349" extrusionOk="0">
                  <a:moveTo>
                    <a:pt x="180" y="1"/>
                  </a:moveTo>
                  <a:cubicBezTo>
                    <a:pt x="158" y="1"/>
                    <a:pt x="138" y="6"/>
                    <a:pt x="119" y="17"/>
                  </a:cubicBezTo>
                  <a:cubicBezTo>
                    <a:pt x="119" y="17"/>
                    <a:pt x="96" y="17"/>
                    <a:pt x="96" y="29"/>
                  </a:cubicBezTo>
                  <a:cubicBezTo>
                    <a:pt x="24" y="77"/>
                    <a:pt x="0" y="160"/>
                    <a:pt x="36" y="255"/>
                  </a:cubicBezTo>
                  <a:lnTo>
                    <a:pt x="36" y="267"/>
                  </a:lnTo>
                  <a:cubicBezTo>
                    <a:pt x="77" y="316"/>
                    <a:pt x="134" y="349"/>
                    <a:pt x="194" y="349"/>
                  </a:cubicBezTo>
                  <a:cubicBezTo>
                    <a:pt x="221" y="349"/>
                    <a:pt x="248" y="342"/>
                    <a:pt x="274" y="327"/>
                  </a:cubicBezTo>
                  <a:cubicBezTo>
                    <a:pt x="310" y="315"/>
                    <a:pt x="322" y="303"/>
                    <a:pt x="334" y="267"/>
                  </a:cubicBezTo>
                  <a:cubicBezTo>
                    <a:pt x="346" y="255"/>
                    <a:pt x="346" y="244"/>
                    <a:pt x="346" y="220"/>
                  </a:cubicBezTo>
                  <a:cubicBezTo>
                    <a:pt x="369" y="184"/>
                    <a:pt x="346" y="136"/>
                    <a:pt x="334" y="89"/>
                  </a:cubicBezTo>
                  <a:cubicBezTo>
                    <a:pt x="334" y="77"/>
                    <a:pt x="322" y="77"/>
                    <a:pt x="322" y="77"/>
                  </a:cubicBezTo>
                  <a:cubicBezTo>
                    <a:pt x="281" y="28"/>
                    <a:pt x="228" y="1"/>
                    <a:pt x="18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5617950" y="2840125"/>
              <a:ext cx="23550" cy="21200"/>
            </a:xfrm>
            <a:custGeom>
              <a:avLst/>
              <a:gdLst/>
              <a:ahLst/>
              <a:cxnLst/>
              <a:rect l="l" t="t" r="r" b="b"/>
              <a:pathLst>
                <a:path w="942" h="848" extrusionOk="0">
                  <a:moveTo>
                    <a:pt x="468" y="1"/>
                  </a:moveTo>
                  <a:cubicBezTo>
                    <a:pt x="402" y="1"/>
                    <a:pt x="334" y="16"/>
                    <a:pt x="263" y="46"/>
                  </a:cubicBezTo>
                  <a:cubicBezTo>
                    <a:pt x="251" y="46"/>
                    <a:pt x="251" y="69"/>
                    <a:pt x="239" y="69"/>
                  </a:cubicBezTo>
                  <a:cubicBezTo>
                    <a:pt x="191" y="93"/>
                    <a:pt x="143" y="129"/>
                    <a:pt x="120" y="165"/>
                  </a:cubicBezTo>
                  <a:cubicBezTo>
                    <a:pt x="12" y="308"/>
                    <a:pt x="1" y="498"/>
                    <a:pt x="108" y="641"/>
                  </a:cubicBezTo>
                  <a:cubicBezTo>
                    <a:pt x="143" y="736"/>
                    <a:pt x="227" y="784"/>
                    <a:pt x="310" y="820"/>
                  </a:cubicBezTo>
                  <a:cubicBezTo>
                    <a:pt x="362" y="837"/>
                    <a:pt x="408" y="848"/>
                    <a:pt x="453" y="848"/>
                  </a:cubicBezTo>
                  <a:cubicBezTo>
                    <a:pt x="469" y="848"/>
                    <a:pt x="485" y="847"/>
                    <a:pt x="501" y="843"/>
                  </a:cubicBezTo>
                  <a:cubicBezTo>
                    <a:pt x="560" y="843"/>
                    <a:pt x="620" y="808"/>
                    <a:pt x="679" y="784"/>
                  </a:cubicBezTo>
                  <a:cubicBezTo>
                    <a:pt x="882" y="665"/>
                    <a:pt x="941" y="403"/>
                    <a:pt x="822" y="200"/>
                  </a:cubicBezTo>
                  <a:cubicBezTo>
                    <a:pt x="822" y="188"/>
                    <a:pt x="798" y="165"/>
                    <a:pt x="798" y="165"/>
                  </a:cubicBezTo>
                  <a:cubicBezTo>
                    <a:pt x="763" y="105"/>
                    <a:pt x="715" y="81"/>
                    <a:pt x="655" y="46"/>
                  </a:cubicBezTo>
                  <a:cubicBezTo>
                    <a:pt x="596" y="16"/>
                    <a:pt x="533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4" name="Google Shape;1524;p13"/>
          <p:cNvGrpSpPr/>
          <p:nvPr/>
        </p:nvGrpSpPr>
        <p:grpSpPr>
          <a:xfrm rot="-5400000">
            <a:off x="368114" y="3725018"/>
            <a:ext cx="1053574" cy="1834191"/>
            <a:chOff x="1083450" y="1318750"/>
            <a:chExt cx="624525" cy="1087250"/>
          </a:xfrm>
        </p:grpSpPr>
        <p:sp>
          <p:nvSpPr>
            <p:cNvPr id="1525" name="Google Shape;1525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2" name="Google Shape;1562;p13"/>
          <p:cNvGrpSpPr/>
          <p:nvPr/>
        </p:nvGrpSpPr>
        <p:grpSpPr>
          <a:xfrm rot="5400000" flipH="1">
            <a:off x="7700114" y="3725018"/>
            <a:ext cx="1053574" cy="1834191"/>
            <a:chOff x="1083450" y="1318750"/>
            <a:chExt cx="624525" cy="1087250"/>
          </a:xfrm>
        </p:grpSpPr>
        <p:sp>
          <p:nvSpPr>
            <p:cNvPr id="1563" name="Google Shape;1563;p13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1" name="Google Shape;1601;p13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2" name="Google Shape;1602;p13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3" name="Google Shape;1603;p13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4" name="Google Shape;1604;p13"/>
          <p:cNvSpPr txBox="1">
            <a:spLocks noGrp="1"/>
          </p:cNvSpPr>
          <p:nvPr>
            <p:ph type="subTitle" idx="4"/>
          </p:nvPr>
        </p:nvSpPr>
        <p:spPr>
          <a:xfrm>
            <a:off x="1601263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5" name="Google Shape;1605;p13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6" name="Google Shape;1606;p13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3"/>
          <p:cNvSpPr txBox="1">
            <a:spLocks noGrp="1"/>
          </p:cNvSpPr>
          <p:nvPr>
            <p:ph type="title" idx="7"/>
          </p:nvPr>
        </p:nvSpPr>
        <p:spPr>
          <a:xfrm>
            <a:off x="5750098" y="133702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08" name="Google Shape;1608;p13"/>
          <p:cNvSpPr txBox="1">
            <a:spLocks noGrp="1"/>
          </p:cNvSpPr>
          <p:nvPr>
            <p:ph type="subTitle" idx="8"/>
          </p:nvPr>
        </p:nvSpPr>
        <p:spPr>
          <a:xfrm>
            <a:off x="5750100" y="165558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9" name="Google Shape;1609;p13"/>
          <p:cNvSpPr txBox="1">
            <a:spLocks noGrp="1"/>
          </p:cNvSpPr>
          <p:nvPr>
            <p:ph type="title" idx="9" hasCustomPrompt="1"/>
          </p:nvPr>
        </p:nvSpPr>
        <p:spPr>
          <a:xfrm>
            <a:off x="767250" y="14812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0" name="Google Shape;1610;p13"/>
          <p:cNvSpPr txBox="1">
            <a:spLocks noGrp="1"/>
          </p:cNvSpPr>
          <p:nvPr>
            <p:ph type="title" idx="13" hasCustomPrompt="1"/>
          </p:nvPr>
        </p:nvSpPr>
        <p:spPr>
          <a:xfrm>
            <a:off x="767250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1" name="Google Shape;1611;p13"/>
          <p:cNvSpPr txBox="1">
            <a:spLocks noGrp="1"/>
          </p:cNvSpPr>
          <p:nvPr>
            <p:ph type="title" idx="14" hasCustomPrompt="1"/>
          </p:nvPr>
        </p:nvSpPr>
        <p:spPr>
          <a:xfrm>
            <a:off x="767250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2" name="Google Shape;16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6088" y="1500063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3" name="Google Shape;1613;p13"/>
          <p:cNvSpPr txBox="1">
            <a:spLocks noGrp="1"/>
          </p:cNvSpPr>
          <p:nvPr>
            <p:ph type="title" idx="16"/>
          </p:nvPr>
        </p:nvSpPr>
        <p:spPr>
          <a:xfrm>
            <a:off x="5750098" y="3553850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4" name="Google Shape;1614;p13"/>
          <p:cNvSpPr txBox="1">
            <a:spLocks noGrp="1"/>
          </p:cNvSpPr>
          <p:nvPr>
            <p:ph type="subTitle" idx="17"/>
          </p:nvPr>
        </p:nvSpPr>
        <p:spPr>
          <a:xfrm>
            <a:off x="5750100" y="3867500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3"/>
          <p:cNvSpPr txBox="1">
            <a:spLocks noGrp="1"/>
          </p:cNvSpPr>
          <p:nvPr>
            <p:ph type="title" idx="18"/>
          </p:nvPr>
        </p:nvSpPr>
        <p:spPr>
          <a:xfrm>
            <a:off x="5750237" y="2436032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6" name="Google Shape;1616;p13"/>
          <p:cNvSpPr txBox="1">
            <a:spLocks noGrp="1"/>
          </p:cNvSpPr>
          <p:nvPr>
            <p:ph type="subTitle" idx="19"/>
          </p:nvPr>
        </p:nvSpPr>
        <p:spPr>
          <a:xfrm>
            <a:off x="5750250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7" name="Google Shape;1617;p13"/>
          <p:cNvSpPr txBox="1">
            <a:spLocks noGrp="1"/>
          </p:cNvSpPr>
          <p:nvPr>
            <p:ph type="title" idx="20" hasCustomPrompt="1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618" name="Google Shape;16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916088" y="259907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0" name="Google Shape;1620;p14"/>
          <p:cNvGrpSpPr/>
          <p:nvPr/>
        </p:nvGrpSpPr>
        <p:grpSpPr>
          <a:xfrm rot="5400000">
            <a:off x="653906" y="1721142"/>
            <a:ext cx="2768461" cy="4076473"/>
            <a:chOff x="2525900" y="1699450"/>
            <a:chExt cx="1076050" cy="1584450"/>
          </a:xfrm>
        </p:grpSpPr>
        <p:sp>
          <p:nvSpPr>
            <p:cNvPr id="1621" name="Google Shape;1621;p14"/>
            <p:cNvSpPr/>
            <p:nvPr/>
          </p:nvSpPr>
          <p:spPr>
            <a:xfrm>
              <a:off x="3569775" y="219325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1275" y="1"/>
                  </a:moveTo>
                  <a:lnTo>
                    <a:pt x="1" y="1691"/>
                  </a:lnTo>
                  <a:lnTo>
                    <a:pt x="275" y="1751"/>
                  </a:lnTo>
                  <a:lnTo>
                    <a:pt x="1275" y="441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3486425" y="2241175"/>
              <a:ext cx="85750" cy="108375"/>
            </a:xfrm>
            <a:custGeom>
              <a:avLst/>
              <a:gdLst/>
              <a:ahLst/>
              <a:cxnLst/>
              <a:rect l="l" t="t" r="r" b="b"/>
              <a:pathLst>
                <a:path w="3430" h="4335" extrusionOk="0">
                  <a:moveTo>
                    <a:pt x="3156" y="1"/>
                  </a:moveTo>
                  <a:lnTo>
                    <a:pt x="1" y="4168"/>
                  </a:lnTo>
                  <a:cubicBezTo>
                    <a:pt x="84" y="4204"/>
                    <a:pt x="156" y="4263"/>
                    <a:pt x="203" y="4335"/>
                  </a:cubicBezTo>
                  <a:lnTo>
                    <a:pt x="3430" y="72"/>
                  </a:lnTo>
                  <a:lnTo>
                    <a:pt x="31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3361425" y="1699450"/>
              <a:ext cx="240225" cy="42875"/>
            </a:xfrm>
            <a:custGeom>
              <a:avLst/>
              <a:gdLst/>
              <a:ahLst/>
              <a:cxnLst/>
              <a:rect l="l" t="t" r="r" b="b"/>
              <a:pathLst>
                <a:path w="9609" h="1715" extrusionOk="0">
                  <a:moveTo>
                    <a:pt x="9609" y="0"/>
                  </a:moveTo>
                  <a:lnTo>
                    <a:pt x="12" y="1429"/>
                  </a:lnTo>
                  <a:cubicBezTo>
                    <a:pt x="60" y="1524"/>
                    <a:pt x="72" y="1584"/>
                    <a:pt x="36" y="1643"/>
                  </a:cubicBezTo>
                  <a:cubicBezTo>
                    <a:pt x="24" y="1667"/>
                    <a:pt x="12" y="1703"/>
                    <a:pt x="0" y="1715"/>
                  </a:cubicBezTo>
                  <a:lnTo>
                    <a:pt x="9609" y="274"/>
                  </a:lnTo>
                  <a:lnTo>
                    <a:pt x="960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3354575" y="1742600"/>
              <a:ext cx="9250" cy="139925"/>
            </a:xfrm>
            <a:custGeom>
              <a:avLst/>
              <a:gdLst/>
              <a:ahLst/>
              <a:cxnLst/>
              <a:rect l="l" t="t" r="r" b="b"/>
              <a:pathLst>
                <a:path w="370" h="5597" extrusionOk="0">
                  <a:moveTo>
                    <a:pt x="274" y="1"/>
                  </a:moveTo>
                  <a:cubicBezTo>
                    <a:pt x="231" y="44"/>
                    <a:pt x="175" y="75"/>
                    <a:pt x="116" y="75"/>
                  </a:cubicBezTo>
                  <a:cubicBezTo>
                    <a:pt x="94" y="75"/>
                    <a:pt x="71" y="70"/>
                    <a:pt x="48" y="60"/>
                  </a:cubicBezTo>
                  <a:cubicBezTo>
                    <a:pt x="36" y="60"/>
                    <a:pt x="12" y="48"/>
                    <a:pt x="0" y="48"/>
                  </a:cubicBezTo>
                  <a:lnTo>
                    <a:pt x="108" y="5597"/>
                  </a:lnTo>
                  <a:cubicBezTo>
                    <a:pt x="171" y="5560"/>
                    <a:pt x="242" y="5545"/>
                    <a:pt x="309" y="5545"/>
                  </a:cubicBezTo>
                  <a:cubicBezTo>
                    <a:pt x="330" y="5545"/>
                    <a:pt x="350" y="5546"/>
                    <a:pt x="370" y="5549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3468575" y="1948000"/>
              <a:ext cx="133075" cy="136625"/>
            </a:xfrm>
            <a:custGeom>
              <a:avLst/>
              <a:gdLst/>
              <a:ahLst/>
              <a:cxnLst/>
              <a:rect l="l" t="t" r="r" b="b"/>
              <a:pathLst>
                <a:path w="5323" h="5465" extrusionOk="0">
                  <a:moveTo>
                    <a:pt x="5323" y="0"/>
                  </a:moveTo>
                  <a:lnTo>
                    <a:pt x="1" y="5298"/>
                  </a:lnTo>
                  <a:cubicBezTo>
                    <a:pt x="72" y="5334"/>
                    <a:pt x="132" y="5370"/>
                    <a:pt x="155" y="5453"/>
                  </a:cubicBezTo>
                  <a:cubicBezTo>
                    <a:pt x="179" y="5453"/>
                    <a:pt x="203" y="5453"/>
                    <a:pt x="215" y="5465"/>
                  </a:cubicBezTo>
                  <a:lnTo>
                    <a:pt x="5323" y="369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3371850" y="1888750"/>
              <a:ext cx="229800" cy="29200"/>
            </a:xfrm>
            <a:custGeom>
              <a:avLst/>
              <a:gdLst/>
              <a:ahLst/>
              <a:cxnLst/>
              <a:rect l="l" t="t" r="r" b="b"/>
              <a:pathLst>
                <a:path w="9192" h="1168" extrusionOk="0">
                  <a:moveTo>
                    <a:pt x="12" y="1"/>
                  </a:moveTo>
                  <a:cubicBezTo>
                    <a:pt x="24" y="84"/>
                    <a:pt x="24" y="167"/>
                    <a:pt x="0" y="263"/>
                  </a:cubicBezTo>
                  <a:lnTo>
                    <a:pt x="9192" y="1168"/>
                  </a:lnTo>
                  <a:lnTo>
                    <a:pt x="9192" y="89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3233425" y="1875350"/>
              <a:ext cx="119375" cy="17900"/>
            </a:xfrm>
            <a:custGeom>
              <a:avLst/>
              <a:gdLst/>
              <a:ahLst/>
              <a:cxnLst/>
              <a:rect l="l" t="t" r="r" b="b"/>
              <a:pathLst>
                <a:path w="4775" h="716" extrusionOk="0">
                  <a:moveTo>
                    <a:pt x="36" y="1"/>
                  </a:moveTo>
                  <a:cubicBezTo>
                    <a:pt x="36" y="84"/>
                    <a:pt x="24" y="156"/>
                    <a:pt x="13" y="215"/>
                  </a:cubicBezTo>
                  <a:cubicBezTo>
                    <a:pt x="13" y="227"/>
                    <a:pt x="1" y="239"/>
                    <a:pt x="1" y="263"/>
                  </a:cubicBezTo>
                  <a:lnTo>
                    <a:pt x="4727" y="715"/>
                  </a:lnTo>
                  <a:cubicBezTo>
                    <a:pt x="4715" y="656"/>
                    <a:pt x="4727" y="584"/>
                    <a:pt x="4739" y="525"/>
                  </a:cubicBezTo>
                  <a:cubicBezTo>
                    <a:pt x="4763" y="501"/>
                    <a:pt x="4763" y="477"/>
                    <a:pt x="4775" y="465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3357850" y="1901550"/>
              <a:ext cx="10150" cy="91100"/>
            </a:xfrm>
            <a:custGeom>
              <a:avLst/>
              <a:gdLst/>
              <a:ahLst/>
              <a:cxnLst/>
              <a:rect l="l" t="t" r="r" b="b"/>
              <a:pathLst>
                <a:path w="406" h="3644" extrusionOk="0">
                  <a:moveTo>
                    <a:pt x="0" y="1"/>
                  </a:moveTo>
                  <a:lnTo>
                    <a:pt x="143" y="3620"/>
                  </a:lnTo>
                  <a:cubicBezTo>
                    <a:pt x="175" y="3609"/>
                    <a:pt x="208" y="3604"/>
                    <a:pt x="242" y="3604"/>
                  </a:cubicBezTo>
                  <a:cubicBezTo>
                    <a:pt x="284" y="3604"/>
                    <a:pt x="329" y="3612"/>
                    <a:pt x="381" y="3632"/>
                  </a:cubicBezTo>
                  <a:cubicBezTo>
                    <a:pt x="393" y="3632"/>
                    <a:pt x="393" y="3644"/>
                    <a:pt x="405" y="3644"/>
                  </a:cubicBezTo>
                  <a:lnTo>
                    <a:pt x="274" y="24"/>
                  </a:lnTo>
                  <a:cubicBezTo>
                    <a:pt x="242" y="35"/>
                    <a:pt x="205" y="41"/>
                    <a:pt x="168" y="41"/>
                  </a:cubicBezTo>
                  <a:cubicBezTo>
                    <a:pt x="122" y="41"/>
                    <a:pt x="75" y="32"/>
                    <a:pt x="36" y="13"/>
                  </a:cubicBezTo>
                  <a:cubicBezTo>
                    <a:pt x="24" y="13"/>
                    <a:pt x="24" y="13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3391475" y="2086400"/>
              <a:ext cx="73250" cy="83675"/>
            </a:xfrm>
            <a:custGeom>
              <a:avLst/>
              <a:gdLst/>
              <a:ahLst/>
              <a:cxnLst/>
              <a:rect l="l" t="t" r="r" b="b"/>
              <a:pathLst>
                <a:path w="2930" h="3347" extrusionOk="0">
                  <a:moveTo>
                    <a:pt x="2763" y="0"/>
                  </a:moveTo>
                  <a:lnTo>
                    <a:pt x="1" y="3191"/>
                  </a:lnTo>
                  <a:cubicBezTo>
                    <a:pt x="72" y="3227"/>
                    <a:pt x="144" y="3287"/>
                    <a:pt x="203" y="3346"/>
                  </a:cubicBezTo>
                  <a:lnTo>
                    <a:pt x="2930" y="227"/>
                  </a:lnTo>
                  <a:cubicBezTo>
                    <a:pt x="2846" y="191"/>
                    <a:pt x="2763" y="108"/>
                    <a:pt x="276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3226875" y="1884000"/>
              <a:ext cx="132200" cy="113425"/>
            </a:xfrm>
            <a:custGeom>
              <a:avLst/>
              <a:gdLst/>
              <a:ahLst/>
              <a:cxnLst/>
              <a:rect l="l" t="t" r="r" b="b"/>
              <a:pathLst>
                <a:path w="5288" h="4537" extrusionOk="0">
                  <a:moveTo>
                    <a:pt x="191" y="0"/>
                  </a:moveTo>
                  <a:cubicBezTo>
                    <a:pt x="155" y="72"/>
                    <a:pt x="84" y="131"/>
                    <a:pt x="1" y="191"/>
                  </a:cubicBezTo>
                  <a:lnTo>
                    <a:pt x="5097" y="4536"/>
                  </a:lnTo>
                  <a:cubicBezTo>
                    <a:pt x="5156" y="4453"/>
                    <a:pt x="5216" y="4394"/>
                    <a:pt x="5287" y="4346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3370650" y="2004850"/>
              <a:ext cx="95275" cy="79500"/>
            </a:xfrm>
            <a:custGeom>
              <a:avLst/>
              <a:gdLst/>
              <a:ahLst/>
              <a:cxnLst/>
              <a:rect l="l" t="t" r="r" b="b"/>
              <a:pathLst>
                <a:path w="3811" h="3180" extrusionOk="0">
                  <a:moveTo>
                    <a:pt x="131" y="0"/>
                  </a:moveTo>
                  <a:lnTo>
                    <a:pt x="131" y="24"/>
                  </a:lnTo>
                  <a:cubicBezTo>
                    <a:pt x="96" y="107"/>
                    <a:pt x="60" y="167"/>
                    <a:pt x="0" y="226"/>
                  </a:cubicBezTo>
                  <a:lnTo>
                    <a:pt x="3620" y="3179"/>
                  </a:lnTo>
                  <a:cubicBezTo>
                    <a:pt x="3644" y="3084"/>
                    <a:pt x="3715" y="3024"/>
                    <a:pt x="3810" y="3012"/>
                  </a:cubicBezTo>
                  <a:lnTo>
                    <a:pt x="13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3470950" y="2084325"/>
              <a:ext cx="130700" cy="76500"/>
            </a:xfrm>
            <a:custGeom>
              <a:avLst/>
              <a:gdLst/>
              <a:ahLst/>
              <a:cxnLst/>
              <a:rect l="l" t="t" r="r" b="b"/>
              <a:pathLst>
                <a:path w="5228" h="3060" extrusionOk="0">
                  <a:moveTo>
                    <a:pt x="60" y="0"/>
                  </a:moveTo>
                  <a:cubicBezTo>
                    <a:pt x="84" y="36"/>
                    <a:pt x="84" y="95"/>
                    <a:pt x="60" y="155"/>
                  </a:cubicBezTo>
                  <a:cubicBezTo>
                    <a:pt x="48" y="191"/>
                    <a:pt x="37" y="238"/>
                    <a:pt x="1" y="250"/>
                  </a:cubicBezTo>
                  <a:lnTo>
                    <a:pt x="5228" y="3060"/>
                  </a:lnTo>
                  <a:lnTo>
                    <a:pt x="5228" y="2762"/>
                  </a:lnTo>
                  <a:lnTo>
                    <a:pt x="120" y="12"/>
                  </a:lnTo>
                  <a:cubicBezTo>
                    <a:pt x="108" y="0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3403100" y="2193850"/>
              <a:ext cx="198550" cy="56575"/>
            </a:xfrm>
            <a:custGeom>
              <a:avLst/>
              <a:gdLst/>
              <a:ahLst/>
              <a:cxnLst/>
              <a:rect l="l" t="t" r="r" b="b"/>
              <a:pathLst>
                <a:path w="7942" h="2263" extrusionOk="0">
                  <a:moveTo>
                    <a:pt x="60" y="1"/>
                  </a:moveTo>
                  <a:cubicBezTo>
                    <a:pt x="36" y="96"/>
                    <a:pt x="24" y="167"/>
                    <a:pt x="0" y="263"/>
                  </a:cubicBezTo>
                  <a:lnTo>
                    <a:pt x="6489" y="1894"/>
                  </a:lnTo>
                  <a:lnTo>
                    <a:pt x="6763" y="1965"/>
                  </a:lnTo>
                  <a:lnTo>
                    <a:pt x="7942" y="2263"/>
                  </a:lnTo>
                  <a:lnTo>
                    <a:pt x="7942" y="2001"/>
                  </a:lnTo>
                  <a:lnTo>
                    <a:pt x="6942" y="1751"/>
                  </a:lnTo>
                  <a:lnTo>
                    <a:pt x="6668" y="1667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3388800" y="2213200"/>
              <a:ext cx="90825" cy="135150"/>
            </a:xfrm>
            <a:custGeom>
              <a:avLst/>
              <a:gdLst/>
              <a:ahLst/>
              <a:cxnLst/>
              <a:rect l="l" t="t" r="r" b="b"/>
              <a:pathLst>
                <a:path w="3633" h="5406" extrusionOk="0">
                  <a:moveTo>
                    <a:pt x="227" y="0"/>
                  </a:moveTo>
                  <a:cubicBezTo>
                    <a:pt x="155" y="60"/>
                    <a:pt x="96" y="108"/>
                    <a:pt x="1" y="155"/>
                  </a:cubicBezTo>
                  <a:lnTo>
                    <a:pt x="3406" y="5406"/>
                  </a:lnTo>
                  <a:cubicBezTo>
                    <a:pt x="3465" y="5346"/>
                    <a:pt x="3549" y="5299"/>
                    <a:pt x="3632" y="52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3534650" y="2440025"/>
              <a:ext cx="66700" cy="103600"/>
            </a:xfrm>
            <a:custGeom>
              <a:avLst/>
              <a:gdLst/>
              <a:ahLst/>
              <a:cxnLst/>
              <a:rect l="l" t="t" r="r" b="b"/>
              <a:pathLst>
                <a:path w="2668" h="4144" extrusionOk="0">
                  <a:moveTo>
                    <a:pt x="120" y="0"/>
                  </a:moveTo>
                  <a:lnTo>
                    <a:pt x="1" y="71"/>
                  </a:lnTo>
                  <a:lnTo>
                    <a:pt x="2668" y="4143"/>
                  </a:lnTo>
                  <a:lnTo>
                    <a:pt x="2668" y="3667"/>
                  </a:lnTo>
                  <a:lnTo>
                    <a:pt x="453" y="298"/>
                  </a:lnTo>
                  <a:cubicBezTo>
                    <a:pt x="429" y="304"/>
                    <a:pt x="403" y="307"/>
                    <a:pt x="374" y="307"/>
                  </a:cubicBezTo>
                  <a:cubicBezTo>
                    <a:pt x="346" y="307"/>
                    <a:pt x="316" y="304"/>
                    <a:pt x="286" y="298"/>
                  </a:cubicBezTo>
                  <a:cubicBezTo>
                    <a:pt x="167" y="250"/>
                    <a:pt x="96" y="131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4"/>
            <p:cNvSpPr/>
            <p:nvPr/>
          </p:nvSpPr>
          <p:spPr>
            <a:xfrm>
              <a:off x="3484950" y="2361725"/>
              <a:ext cx="52100" cy="74450"/>
            </a:xfrm>
            <a:custGeom>
              <a:avLst/>
              <a:gdLst/>
              <a:ahLst/>
              <a:cxnLst/>
              <a:rect l="l" t="t" r="r" b="b"/>
              <a:pathLst>
                <a:path w="2084" h="2978" extrusionOk="0">
                  <a:moveTo>
                    <a:pt x="239" y="1"/>
                  </a:moveTo>
                  <a:cubicBezTo>
                    <a:pt x="155" y="72"/>
                    <a:pt x="84" y="132"/>
                    <a:pt x="0" y="155"/>
                  </a:cubicBezTo>
                  <a:lnTo>
                    <a:pt x="1858" y="2977"/>
                  </a:lnTo>
                  <a:lnTo>
                    <a:pt x="2084" y="2834"/>
                  </a:lnTo>
                  <a:lnTo>
                    <a:pt x="2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4"/>
            <p:cNvSpPr/>
            <p:nvPr/>
          </p:nvSpPr>
          <p:spPr>
            <a:xfrm>
              <a:off x="3359925" y="2364100"/>
              <a:ext cx="122675" cy="183700"/>
            </a:xfrm>
            <a:custGeom>
              <a:avLst/>
              <a:gdLst/>
              <a:ahLst/>
              <a:cxnLst/>
              <a:rect l="l" t="t" r="r" b="b"/>
              <a:pathLst>
                <a:path w="4907" h="7348" extrusionOk="0">
                  <a:moveTo>
                    <a:pt x="4656" y="1"/>
                  </a:moveTo>
                  <a:lnTo>
                    <a:pt x="1" y="7347"/>
                  </a:lnTo>
                  <a:lnTo>
                    <a:pt x="537" y="7002"/>
                  </a:lnTo>
                  <a:lnTo>
                    <a:pt x="4894" y="120"/>
                  </a:lnTo>
                  <a:cubicBezTo>
                    <a:pt x="4906" y="96"/>
                    <a:pt x="4906" y="84"/>
                    <a:pt x="4906" y="72"/>
                  </a:cubicBezTo>
                  <a:cubicBezTo>
                    <a:pt x="4859" y="72"/>
                    <a:pt x="4823" y="72"/>
                    <a:pt x="4775" y="60"/>
                  </a:cubicBezTo>
                  <a:cubicBezTo>
                    <a:pt x="4728" y="37"/>
                    <a:pt x="4704" y="25"/>
                    <a:pt x="465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3403975" y="2657300"/>
              <a:ext cx="46175" cy="92900"/>
            </a:xfrm>
            <a:custGeom>
              <a:avLst/>
              <a:gdLst/>
              <a:ahLst/>
              <a:cxnLst/>
              <a:rect l="l" t="t" r="r" b="b"/>
              <a:pathLst>
                <a:path w="1847" h="3716" extrusionOk="0">
                  <a:moveTo>
                    <a:pt x="275" y="1"/>
                  </a:moveTo>
                  <a:lnTo>
                    <a:pt x="1" y="36"/>
                  </a:lnTo>
                  <a:lnTo>
                    <a:pt x="1549" y="3691"/>
                  </a:lnTo>
                  <a:cubicBezTo>
                    <a:pt x="1593" y="3665"/>
                    <a:pt x="1651" y="3651"/>
                    <a:pt x="1708" y="3651"/>
                  </a:cubicBezTo>
                  <a:cubicBezTo>
                    <a:pt x="1727" y="3651"/>
                    <a:pt x="1745" y="3653"/>
                    <a:pt x="1763" y="3656"/>
                  </a:cubicBezTo>
                  <a:cubicBezTo>
                    <a:pt x="1799" y="3668"/>
                    <a:pt x="1834" y="3691"/>
                    <a:pt x="1846" y="3715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3447750" y="2756725"/>
              <a:ext cx="63125" cy="139325"/>
            </a:xfrm>
            <a:custGeom>
              <a:avLst/>
              <a:gdLst/>
              <a:ahLst/>
              <a:cxnLst/>
              <a:rect l="l" t="t" r="r" b="b"/>
              <a:pathLst>
                <a:path w="2525" h="5573" extrusionOk="0">
                  <a:moveTo>
                    <a:pt x="214" y="0"/>
                  </a:moveTo>
                  <a:lnTo>
                    <a:pt x="119" y="84"/>
                  </a:lnTo>
                  <a:cubicBezTo>
                    <a:pt x="95" y="107"/>
                    <a:pt x="72" y="131"/>
                    <a:pt x="36" y="143"/>
                  </a:cubicBezTo>
                  <a:lnTo>
                    <a:pt x="0" y="167"/>
                  </a:lnTo>
                  <a:lnTo>
                    <a:pt x="2286" y="5572"/>
                  </a:lnTo>
                  <a:cubicBezTo>
                    <a:pt x="2358" y="5513"/>
                    <a:pt x="2441" y="5477"/>
                    <a:pt x="2524" y="5465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3360525" y="2551625"/>
              <a:ext cx="47650" cy="100650"/>
            </a:xfrm>
            <a:custGeom>
              <a:avLst/>
              <a:gdLst/>
              <a:ahLst/>
              <a:cxnLst/>
              <a:rect l="l" t="t" r="r" b="b"/>
              <a:pathLst>
                <a:path w="1906" h="4026" extrusionOk="0">
                  <a:moveTo>
                    <a:pt x="227" y="1"/>
                  </a:moveTo>
                  <a:lnTo>
                    <a:pt x="1" y="144"/>
                  </a:lnTo>
                  <a:lnTo>
                    <a:pt x="1644" y="4025"/>
                  </a:lnTo>
                  <a:lnTo>
                    <a:pt x="1906" y="3989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3125375" y="2390600"/>
              <a:ext cx="476275" cy="313150"/>
            </a:xfrm>
            <a:custGeom>
              <a:avLst/>
              <a:gdLst/>
              <a:ahLst/>
              <a:cxnLst/>
              <a:rect l="l" t="t" r="r" b="b"/>
              <a:pathLst>
                <a:path w="19051" h="12526" extrusionOk="0">
                  <a:moveTo>
                    <a:pt x="19051" y="1"/>
                  </a:moveTo>
                  <a:lnTo>
                    <a:pt x="16455" y="1691"/>
                  </a:lnTo>
                  <a:lnTo>
                    <a:pt x="16241" y="1834"/>
                  </a:lnTo>
                  <a:lnTo>
                    <a:pt x="9907" y="5942"/>
                  </a:lnTo>
                  <a:lnTo>
                    <a:pt x="9371" y="6287"/>
                  </a:lnTo>
                  <a:lnTo>
                    <a:pt x="1" y="12395"/>
                  </a:lnTo>
                  <a:cubicBezTo>
                    <a:pt x="48" y="12431"/>
                    <a:pt x="72" y="12478"/>
                    <a:pt x="108" y="12526"/>
                  </a:cubicBezTo>
                  <a:lnTo>
                    <a:pt x="358" y="12478"/>
                  </a:lnTo>
                  <a:lnTo>
                    <a:pt x="9407" y="6597"/>
                  </a:lnTo>
                  <a:lnTo>
                    <a:pt x="9633" y="6454"/>
                  </a:lnTo>
                  <a:lnTo>
                    <a:pt x="16384" y="2060"/>
                  </a:lnTo>
                  <a:lnTo>
                    <a:pt x="16503" y="1989"/>
                  </a:lnTo>
                  <a:lnTo>
                    <a:pt x="16503" y="1977"/>
                  </a:lnTo>
                  <a:cubicBezTo>
                    <a:pt x="16533" y="1877"/>
                    <a:pt x="16622" y="1802"/>
                    <a:pt x="16720" y="1802"/>
                  </a:cubicBezTo>
                  <a:cubicBezTo>
                    <a:pt x="16739" y="1802"/>
                    <a:pt x="16758" y="1805"/>
                    <a:pt x="16777" y="1810"/>
                  </a:cubicBezTo>
                  <a:lnTo>
                    <a:pt x="19051" y="322"/>
                  </a:lnTo>
                  <a:lnTo>
                    <a:pt x="190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3128050" y="2615625"/>
              <a:ext cx="473900" cy="94675"/>
            </a:xfrm>
            <a:custGeom>
              <a:avLst/>
              <a:gdLst/>
              <a:ahLst/>
              <a:cxnLst/>
              <a:rect l="l" t="t" r="r" b="b"/>
              <a:pathLst>
                <a:path w="18956" h="3787" extrusionOk="0">
                  <a:moveTo>
                    <a:pt x="18956" y="1"/>
                  </a:moveTo>
                  <a:lnTo>
                    <a:pt x="11216" y="1441"/>
                  </a:lnTo>
                  <a:lnTo>
                    <a:pt x="10955" y="1489"/>
                  </a:lnTo>
                  <a:lnTo>
                    <a:pt x="251" y="3477"/>
                  </a:lnTo>
                  <a:lnTo>
                    <a:pt x="1" y="3525"/>
                  </a:lnTo>
                  <a:cubicBezTo>
                    <a:pt x="25" y="3596"/>
                    <a:pt x="37" y="3704"/>
                    <a:pt x="25" y="3787"/>
                  </a:cubicBezTo>
                  <a:lnTo>
                    <a:pt x="11062" y="1739"/>
                  </a:lnTo>
                  <a:lnTo>
                    <a:pt x="11324" y="1691"/>
                  </a:lnTo>
                  <a:lnTo>
                    <a:pt x="18956" y="263"/>
                  </a:lnTo>
                  <a:lnTo>
                    <a:pt x="1895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3117650" y="2716825"/>
              <a:ext cx="74725" cy="262575"/>
            </a:xfrm>
            <a:custGeom>
              <a:avLst/>
              <a:gdLst/>
              <a:ahLst/>
              <a:cxnLst/>
              <a:rect l="l" t="t" r="r" b="b"/>
              <a:pathLst>
                <a:path w="2989" h="10503" extrusionOk="0">
                  <a:moveTo>
                    <a:pt x="250" y="1"/>
                  </a:moveTo>
                  <a:cubicBezTo>
                    <a:pt x="188" y="32"/>
                    <a:pt x="109" y="63"/>
                    <a:pt x="34" y="63"/>
                  </a:cubicBezTo>
                  <a:cubicBezTo>
                    <a:pt x="23" y="63"/>
                    <a:pt x="11" y="62"/>
                    <a:pt x="0" y="60"/>
                  </a:cubicBezTo>
                  <a:lnTo>
                    <a:pt x="0" y="60"/>
                  </a:lnTo>
                  <a:lnTo>
                    <a:pt x="2739" y="10502"/>
                  </a:lnTo>
                  <a:cubicBezTo>
                    <a:pt x="2810" y="10454"/>
                    <a:pt x="2905" y="10431"/>
                    <a:pt x="2989" y="1041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3207525" y="2947525"/>
              <a:ext cx="153325" cy="44675"/>
            </a:xfrm>
            <a:custGeom>
              <a:avLst/>
              <a:gdLst/>
              <a:ahLst/>
              <a:cxnLst/>
              <a:rect l="l" t="t" r="r" b="b"/>
              <a:pathLst>
                <a:path w="6133" h="1787" extrusionOk="0">
                  <a:moveTo>
                    <a:pt x="5859" y="0"/>
                  </a:moveTo>
                  <a:lnTo>
                    <a:pt x="1" y="1524"/>
                  </a:lnTo>
                  <a:cubicBezTo>
                    <a:pt x="48" y="1607"/>
                    <a:pt x="60" y="1691"/>
                    <a:pt x="60" y="1786"/>
                  </a:cubicBezTo>
                  <a:lnTo>
                    <a:pt x="6132" y="191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3362025" y="2909125"/>
              <a:ext cx="138425" cy="40800"/>
            </a:xfrm>
            <a:custGeom>
              <a:avLst/>
              <a:gdLst/>
              <a:ahLst/>
              <a:cxnLst/>
              <a:rect l="l" t="t" r="r" b="b"/>
              <a:pathLst>
                <a:path w="5537" h="1632" extrusionOk="0">
                  <a:moveTo>
                    <a:pt x="5465" y="0"/>
                  </a:moveTo>
                  <a:lnTo>
                    <a:pt x="0" y="1429"/>
                  </a:lnTo>
                  <a:lnTo>
                    <a:pt x="286" y="1631"/>
                  </a:lnTo>
                  <a:lnTo>
                    <a:pt x="5489" y="262"/>
                  </a:lnTo>
                  <a:lnTo>
                    <a:pt x="5537" y="238"/>
                  </a:lnTo>
                  <a:cubicBezTo>
                    <a:pt x="5489" y="155"/>
                    <a:pt x="5477" y="84"/>
                    <a:pt x="546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3281950" y="2758200"/>
              <a:ext cx="167000" cy="126825"/>
            </a:xfrm>
            <a:custGeom>
              <a:avLst/>
              <a:gdLst/>
              <a:ahLst/>
              <a:cxnLst/>
              <a:rect l="l" t="t" r="r" b="b"/>
              <a:pathLst>
                <a:path w="6680" h="5073" extrusionOk="0">
                  <a:moveTo>
                    <a:pt x="6370" y="1"/>
                  </a:moveTo>
                  <a:lnTo>
                    <a:pt x="2965" y="2608"/>
                  </a:lnTo>
                  <a:cubicBezTo>
                    <a:pt x="2977" y="2656"/>
                    <a:pt x="3001" y="2727"/>
                    <a:pt x="2965" y="2787"/>
                  </a:cubicBezTo>
                  <a:cubicBezTo>
                    <a:pt x="2927" y="2900"/>
                    <a:pt x="2837" y="2968"/>
                    <a:pt x="2737" y="2968"/>
                  </a:cubicBezTo>
                  <a:cubicBezTo>
                    <a:pt x="2710" y="2968"/>
                    <a:pt x="2683" y="2963"/>
                    <a:pt x="2655" y="2954"/>
                  </a:cubicBezTo>
                  <a:cubicBezTo>
                    <a:pt x="2608" y="2942"/>
                    <a:pt x="2584" y="2930"/>
                    <a:pt x="2560" y="2894"/>
                  </a:cubicBezTo>
                  <a:lnTo>
                    <a:pt x="0" y="4859"/>
                  </a:lnTo>
                  <a:cubicBezTo>
                    <a:pt x="72" y="4906"/>
                    <a:pt x="131" y="4978"/>
                    <a:pt x="179" y="5073"/>
                  </a:cubicBezTo>
                  <a:lnTo>
                    <a:pt x="6644" y="132"/>
                  </a:lnTo>
                  <a:lnTo>
                    <a:pt x="6680" y="96"/>
                  </a:lnTo>
                  <a:lnTo>
                    <a:pt x="6680" y="96"/>
                  </a:lnTo>
                  <a:cubicBezTo>
                    <a:pt x="6647" y="116"/>
                    <a:pt x="6618" y="125"/>
                    <a:pt x="6586" y="125"/>
                  </a:cubicBezTo>
                  <a:cubicBezTo>
                    <a:pt x="6561" y="125"/>
                    <a:pt x="6533" y="119"/>
                    <a:pt x="6501" y="108"/>
                  </a:cubicBezTo>
                  <a:cubicBezTo>
                    <a:pt x="6442" y="96"/>
                    <a:pt x="6406" y="48"/>
                    <a:pt x="637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3450725" y="2635275"/>
              <a:ext cx="150925" cy="123850"/>
            </a:xfrm>
            <a:custGeom>
              <a:avLst/>
              <a:gdLst/>
              <a:ahLst/>
              <a:cxnLst/>
              <a:rect l="l" t="t" r="r" b="b"/>
              <a:pathLst>
                <a:path w="6037" h="4954" extrusionOk="0">
                  <a:moveTo>
                    <a:pt x="6037" y="1"/>
                  </a:moveTo>
                  <a:lnTo>
                    <a:pt x="0" y="4632"/>
                  </a:lnTo>
                  <a:cubicBezTo>
                    <a:pt x="60" y="4668"/>
                    <a:pt x="72" y="4775"/>
                    <a:pt x="36" y="4870"/>
                  </a:cubicBezTo>
                  <a:lnTo>
                    <a:pt x="0" y="4953"/>
                  </a:lnTo>
                  <a:lnTo>
                    <a:pt x="0" y="4953"/>
                  </a:lnTo>
                  <a:lnTo>
                    <a:pt x="95" y="4882"/>
                  </a:lnTo>
                  <a:lnTo>
                    <a:pt x="6037" y="322"/>
                  </a:lnTo>
                  <a:lnTo>
                    <a:pt x="60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3516800" y="2698375"/>
              <a:ext cx="84850" cy="197675"/>
            </a:xfrm>
            <a:custGeom>
              <a:avLst/>
              <a:gdLst/>
              <a:ahLst/>
              <a:cxnLst/>
              <a:rect l="l" t="t" r="r" b="b"/>
              <a:pathLst>
                <a:path w="3394" h="7907" extrusionOk="0">
                  <a:moveTo>
                    <a:pt x="3394" y="1"/>
                  </a:moveTo>
                  <a:lnTo>
                    <a:pt x="0" y="7799"/>
                  </a:lnTo>
                  <a:cubicBezTo>
                    <a:pt x="12" y="7799"/>
                    <a:pt x="48" y="7811"/>
                    <a:pt x="60" y="7811"/>
                  </a:cubicBezTo>
                  <a:cubicBezTo>
                    <a:pt x="119" y="7835"/>
                    <a:pt x="179" y="7883"/>
                    <a:pt x="238" y="7906"/>
                  </a:cubicBezTo>
                  <a:lnTo>
                    <a:pt x="3394" y="66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3517700" y="2919250"/>
              <a:ext cx="83950" cy="148250"/>
            </a:xfrm>
            <a:custGeom>
              <a:avLst/>
              <a:gdLst/>
              <a:ahLst/>
              <a:cxnLst/>
              <a:rect l="l" t="t" r="r" b="b"/>
              <a:pathLst>
                <a:path w="3358" h="5930" extrusionOk="0">
                  <a:moveTo>
                    <a:pt x="238" y="0"/>
                  </a:moveTo>
                  <a:cubicBezTo>
                    <a:pt x="155" y="60"/>
                    <a:pt x="83" y="95"/>
                    <a:pt x="0" y="131"/>
                  </a:cubicBezTo>
                  <a:lnTo>
                    <a:pt x="3358" y="5929"/>
                  </a:lnTo>
                  <a:lnTo>
                    <a:pt x="3358" y="5394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3421550" y="2991875"/>
              <a:ext cx="180100" cy="133375"/>
            </a:xfrm>
            <a:custGeom>
              <a:avLst/>
              <a:gdLst/>
              <a:ahLst/>
              <a:cxnLst/>
              <a:rect l="l" t="t" r="r" b="b"/>
              <a:pathLst>
                <a:path w="7204" h="5335" extrusionOk="0">
                  <a:moveTo>
                    <a:pt x="250" y="0"/>
                  </a:moveTo>
                  <a:cubicBezTo>
                    <a:pt x="221" y="110"/>
                    <a:pt x="141" y="161"/>
                    <a:pt x="53" y="161"/>
                  </a:cubicBezTo>
                  <a:cubicBezTo>
                    <a:pt x="36" y="161"/>
                    <a:pt x="18" y="159"/>
                    <a:pt x="0" y="155"/>
                  </a:cubicBezTo>
                  <a:lnTo>
                    <a:pt x="0" y="155"/>
                  </a:lnTo>
                  <a:lnTo>
                    <a:pt x="7204" y="5334"/>
                  </a:lnTo>
                  <a:lnTo>
                    <a:pt x="7204" y="5001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3415600" y="2991275"/>
              <a:ext cx="1500" cy="1500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48" y="0"/>
                  </a:moveTo>
                  <a:lnTo>
                    <a:pt x="0" y="12"/>
                  </a:lnTo>
                  <a:lnTo>
                    <a:pt x="60" y="60"/>
                  </a:lnTo>
                  <a:cubicBezTo>
                    <a:pt x="48" y="48"/>
                    <a:pt x="48" y="12"/>
                    <a:pt x="4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3283125" y="2890950"/>
              <a:ext cx="131900" cy="96475"/>
            </a:xfrm>
            <a:custGeom>
              <a:avLst/>
              <a:gdLst/>
              <a:ahLst/>
              <a:cxnLst/>
              <a:rect l="l" t="t" r="r" b="b"/>
              <a:pathLst>
                <a:path w="5276" h="3859" extrusionOk="0">
                  <a:moveTo>
                    <a:pt x="132" y="1"/>
                  </a:moveTo>
                  <a:cubicBezTo>
                    <a:pt x="132" y="13"/>
                    <a:pt x="132" y="25"/>
                    <a:pt x="120" y="37"/>
                  </a:cubicBezTo>
                  <a:cubicBezTo>
                    <a:pt x="96" y="108"/>
                    <a:pt x="60" y="168"/>
                    <a:pt x="1" y="227"/>
                  </a:cubicBezTo>
                  <a:lnTo>
                    <a:pt x="2811" y="2251"/>
                  </a:lnTo>
                  <a:lnTo>
                    <a:pt x="3097" y="2454"/>
                  </a:lnTo>
                  <a:lnTo>
                    <a:pt x="5061" y="3859"/>
                  </a:lnTo>
                  <a:lnTo>
                    <a:pt x="5275" y="3680"/>
                  </a:lnTo>
                  <a:lnTo>
                    <a:pt x="3430" y="2346"/>
                  </a:lnTo>
                  <a:lnTo>
                    <a:pt x="3156" y="2168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3303375" y="2915075"/>
              <a:ext cx="202425" cy="165525"/>
            </a:xfrm>
            <a:custGeom>
              <a:avLst/>
              <a:gdLst/>
              <a:ahLst/>
              <a:cxnLst/>
              <a:rect l="l" t="t" r="r" b="b"/>
              <a:pathLst>
                <a:path w="8097" h="6621" extrusionOk="0">
                  <a:moveTo>
                    <a:pt x="7883" y="0"/>
                  </a:moveTo>
                  <a:lnTo>
                    <a:pt x="7835" y="24"/>
                  </a:lnTo>
                  <a:lnTo>
                    <a:pt x="4489" y="2739"/>
                  </a:lnTo>
                  <a:lnTo>
                    <a:pt x="4287" y="2917"/>
                  </a:lnTo>
                  <a:lnTo>
                    <a:pt x="1" y="6370"/>
                  </a:lnTo>
                  <a:lnTo>
                    <a:pt x="84" y="6430"/>
                  </a:lnTo>
                  <a:lnTo>
                    <a:pt x="96" y="6442"/>
                  </a:lnTo>
                  <a:lnTo>
                    <a:pt x="120" y="6454"/>
                  </a:lnTo>
                  <a:lnTo>
                    <a:pt x="132" y="6477"/>
                  </a:lnTo>
                  <a:lnTo>
                    <a:pt x="132" y="6489"/>
                  </a:lnTo>
                  <a:lnTo>
                    <a:pt x="132" y="6501"/>
                  </a:lnTo>
                  <a:lnTo>
                    <a:pt x="132" y="6513"/>
                  </a:lnTo>
                  <a:lnTo>
                    <a:pt x="132" y="6549"/>
                  </a:lnTo>
                  <a:lnTo>
                    <a:pt x="143" y="6620"/>
                  </a:lnTo>
                  <a:lnTo>
                    <a:pt x="4525" y="3108"/>
                  </a:lnTo>
                  <a:lnTo>
                    <a:pt x="4549" y="3084"/>
                  </a:lnTo>
                  <a:cubicBezTo>
                    <a:pt x="4537" y="3036"/>
                    <a:pt x="4549" y="3001"/>
                    <a:pt x="4561" y="2965"/>
                  </a:cubicBezTo>
                  <a:cubicBezTo>
                    <a:pt x="4601" y="2865"/>
                    <a:pt x="4700" y="2790"/>
                    <a:pt x="4815" y="2790"/>
                  </a:cubicBezTo>
                  <a:cubicBezTo>
                    <a:pt x="4837" y="2790"/>
                    <a:pt x="4859" y="2793"/>
                    <a:pt x="4882" y="2798"/>
                  </a:cubicBezTo>
                  <a:cubicBezTo>
                    <a:pt x="4882" y="2798"/>
                    <a:pt x="4894" y="2798"/>
                    <a:pt x="4894" y="2810"/>
                  </a:cubicBezTo>
                  <a:lnTo>
                    <a:pt x="8097" y="238"/>
                  </a:lnTo>
                  <a:cubicBezTo>
                    <a:pt x="7990" y="143"/>
                    <a:pt x="7930" y="72"/>
                    <a:pt x="788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964350" y="3075800"/>
              <a:ext cx="335475" cy="51225"/>
            </a:xfrm>
            <a:custGeom>
              <a:avLst/>
              <a:gdLst/>
              <a:ahLst/>
              <a:cxnLst/>
              <a:rect l="l" t="t" r="r" b="b"/>
              <a:pathLst>
                <a:path w="13419" h="2049" extrusionOk="0">
                  <a:moveTo>
                    <a:pt x="13204" y="1"/>
                  </a:moveTo>
                  <a:lnTo>
                    <a:pt x="0" y="1810"/>
                  </a:lnTo>
                  <a:cubicBezTo>
                    <a:pt x="24" y="1870"/>
                    <a:pt x="36" y="1941"/>
                    <a:pt x="60" y="2025"/>
                  </a:cubicBezTo>
                  <a:lnTo>
                    <a:pt x="203" y="2049"/>
                  </a:lnTo>
                  <a:lnTo>
                    <a:pt x="13419" y="239"/>
                  </a:lnTo>
                  <a:lnTo>
                    <a:pt x="13407" y="156"/>
                  </a:lnTo>
                  <a:lnTo>
                    <a:pt x="13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4"/>
            <p:cNvSpPr/>
            <p:nvPr/>
          </p:nvSpPr>
          <p:spPr>
            <a:xfrm>
              <a:off x="3202475" y="2999600"/>
              <a:ext cx="102700" cy="80400"/>
            </a:xfrm>
            <a:custGeom>
              <a:avLst/>
              <a:gdLst/>
              <a:ahLst/>
              <a:cxnLst/>
              <a:rect l="l" t="t" r="r" b="b"/>
              <a:pathLst>
                <a:path w="4108" h="3216" extrusionOk="0">
                  <a:moveTo>
                    <a:pt x="4061" y="3007"/>
                  </a:moveTo>
                  <a:lnTo>
                    <a:pt x="4108" y="3037"/>
                  </a:lnTo>
                  <a:cubicBezTo>
                    <a:pt x="4092" y="3021"/>
                    <a:pt x="4077" y="3012"/>
                    <a:pt x="4061" y="3007"/>
                  </a:cubicBezTo>
                  <a:close/>
                  <a:moveTo>
                    <a:pt x="179" y="1"/>
                  </a:moveTo>
                  <a:cubicBezTo>
                    <a:pt x="131" y="72"/>
                    <a:pt x="72" y="144"/>
                    <a:pt x="0" y="191"/>
                  </a:cubicBezTo>
                  <a:lnTo>
                    <a:pt x="3679" y="3049"/>
                  </a:lnTo>
                  <a:lnTo>
                    <a:pt x="3882" y="3215"/>
                  </a:lnTo>
                  <a:lnTo>
                    <a:pt x="3882" y="3144"/>
                  </a:lnTo>
                  <a:cubicBezTo>
                    <a:pt x="3870" y="3073"/>
                    <a:pt x="3929" y="3013"/>
                    <a:pt x="4001" y="3001"/>
                  </a:cubicBezTo>
                  <a:cubicBezTo>
                    <a:pt x="4021" y="3001"/>
                    <a:pt x="4041" y="3001"/>
                    <a:pt x="4061" y="3007"/>
                  </a:cubicBezTo>
                  <a:lnTo>
                    <a:pt x="4061" y="3007"/>
                  </a:lnTo>
                  <a:lnTo>
                    <a:pt x="4013" y="297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3299500" y="3073725"/>
              <a:ext cx="22050" cy="129200"/>
            </a:xfrm>
            <a:custGeom>
              <a:avLst/>
              <a:gdLst/>
              <a:ahLst/>
              <a:cxnLst/>
              <a:rect l="l" t="t" r="r" b="b"/>
              <a:pathLst>
                <a:path w="882" h="5168" extrusionOk="0">
                  <a:moveTo>
                    <a:pt x="120" y="0"/>
                  </a:moveTo>
                  <a:cubicBezTo>
                    <a:pt x="48" y="24"/>
                    <a:pt x="1" y="84"/>
                    <a:pt x="1" y="155"/>
                  </a:cubicBezTo>
                  <a:lnTo>
                    <a:pt x="1" y="215"/>
                  </a:lnTo>
                  <a:lnTo>
                    <a:pt x="13" y="286"/>
                  </a:lnTo>
                  <a:lnTo>
                    <a:pt x="608" y="5108"/>
                  </a:lnTo>
                  <a:lnTo>
                    <a:pt x="882" y="5168"/>
                  </a:lnTo>
                  <a:lnTo>
                    <a:pt x="263" y="179"/>
                  </a:lnTo>
                  <a:lnTo>
                    <a:pt x="275" y="155"/>
                  </a:lnTo>
                  <a:lnTo>
                    <a:pt x="275" y="131"/>
                  </a:lnTo>
                  <a:lnTo>
                    <a:pt x="275" y="108"/>
                  </a:lnTo>
                  <a:lnTo>
                    <a:pt x="275" y="96"/>
                  </a:lnTo>
                  <a:lnTo>
                    <a:pt x="275" y="84"/>
                  </a:lnTo>
                  <a:cubicBezTo>
                    <a:pt x="275" y="84"/>
                    <a:pt x="275" y="60"/>
                    <a:pt x="251" y="60"/>
                  </a:cubicBezTo>
                  <a:lnTo>
                    <a:pt x="239" y="48"/>
                  </a:lnTo>
                  <a:lnTo>
                    <a:pt x="227" y="36"/>
                  </a:lnTo>
                  <a:cubicBezTo>
                    <a:pt x="191" y="24"/>
                    <a:pt x="167" y="0"/>
                    <a:pt x="12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3315575" y="3209450"/>
              <a:ext cx="16100" cy="73850"/>
            </a:xfrm>
            <a:custGeom>
              <a:avLst/>
              <a:gdLst/>
              <a:ahLst/>
              <a:cxnLst/>
              <a:rect l="l" t="t" r="r" b="b"/>
              <a:pathLst>
                <a:path w="644" h="2954" extrusionOk="0">
                  <a:moveTo>
                    <a:pt x="1" y="1"/>
                  </a:moveTo>
                  <a:lnTo>
                    <a:pt x="370" y="2953"/>
                  </a:lnTo>
                  <a:lnTo>
                    <a:pt x="644" y="2953"/>
                  </a:lnTo>
                  <a:lnTo>
                    <a:pt x="286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3552525" y="3258875"/>
              <a:ext cx="3300" cy="2100"/>
            </a:xfrm>
            <a:custGeom>
              <a:avLst/>
              <a:gdLst/>
              <a:ahLst/>
              <a:cxnLst/>
              <a:rect l="l" t="t" r="r" b="b"/>
              <a:pathLst>
                <a:path w="132" h="84" extrusionOk="0">
                  <a:moveTo>
                    <a:pt x="36" y="0"/>
                  </a:moveTo>
                  <a:cubicBezTo>
                    <a:pt x="12" y="24"/>
                    <a:pt x="0" y="60"/>
                    <a:pt x="0" y="83"/>
                  </a:cubicBezTo>
                  <a:cubicBezTo>
                    <a:pt x="60" y="83"/>
                    <a:pt x="107" y="60"/>
                    <a:pt x="131" y="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2964650" y="3126400"/>
              <a:ext cx="548300" cy="125650"/>
            </a:xfrm>
            <a:custGeom>
              <a:avLst/>
              <a:gdLst/>
              <a:ahLst/>
              <a:cxnLst/>
              <a:rect l="l" t="t" r="r" b="b"/>
              <a:pathLst>
                <a:path w="21932" h="5026" extrusionOk="0">
                  <a:moveTo>
                    <a:pt x="48" y="1"/>
                  </a:moveTo>
                  <a:cubicBezTo>
                    <a:pt x="48" y="72"/>
                    <a:pt x="48" y="144"/>
                    <a:pt x="12" y="215"/>
                  </a:cubicBezTo>
                  <a:cubicBezTo>
                    <a:pt x="12" y="239"/>
                    <a:pt x="0" y="251"/>
                    <a:pt x="0" y="251"/>
                  </a:cubicBezTo>
                  <a:lnTo>
                    <a:pt x="14038" y="3323"/>
                  </a:lnTo>
                  <a:lnTo>
                    <a:pt x="14300" y="3382"/>
                  </a:lnTo>
                  <a:lnTo>
                    <a:pt x="21896" y="5025"/>
                  </a:lnTo>
                  <a:cubicBezTo>
                    <a:pt x="21896" y="4942"/>
                    <a:pt x="21908" y="4847"/>
                    <a:pt x="21932" y="4763"/>
                  </a:cubicBezTo>
                  <a:lnTo>
                    <a:pt x="14276" y="3096"/>
                  </a:lnTo>
                  <a:lnTo>
                    <a:pt x="14002" y="3037"/>
                  </a:lnTo>
                  <a:lnTo>
                    <a:pt x="191" y="25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3553400" y="3252025"/>
              <a:ext cx="48250" cy="16400"/>
            </a:xfrm>
            <a:custGeom>
              <a:avLst/>
              <a:gdLst/>
              <a:ahLst/>
              <a:cxnLst/>
              <a:rect l="l" t="t" r="r" b="b"/>
              <a:pathLst>
                <a:path w="1930" h="656" extrusionOk="0">
                  <a:moveTo>
                    <a:pt x="37" y="0"/>
                  </a:moveTo>
                  <a:cubicBezTo>
                    <a:pt x="37" y="95"/>
                    <a:pt x="25" y="179"/>
                    <a:pt x="1" y="274"/>
                  </a:cubicBezTo>
                  <a:lnTo>
                    <a:pt x="84" y="286"/>
                  </a:lnTo>
                  <a:lnTo>
                    <a:pt x="1930" y="655"/>
                  </a:lnTo>
                  <a:lnTo>
                    <a:pt x="1930" y="38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3481375" y="3258875"/>
              <a:ext cx="35150" cy="24425"/>
            </a:xfrm>
            <a:custGeom>
              <a:avLst/>
              <a:gdLst/>
              <a:ahLst/>
              <a:cxnLst/>
              <a:rect l="l" t="t" r="r" b="b"/>
              <a:pathLst>
                <a:path w="1406" h="977" extrusionOk="0">
                  <a:moveTo>
                    <a:pt x="1286" y="0"/>
                  </a:moveTo>
                  <a:lnTo>
                    <a:pt x="1" y="976"/>
                  </a:lnTo>
                  <a:lnTo>
                    <a:pt x="441" y="976"/>
                  </a:lnTo>
                  <a:lnTo>
                    <a:pt x="1405" y="238"/>
                  </a:lnTo>
                  <a:cubicBezTo>
                    <a:pt x="1346" y="167"/>
                    <a:pt x="1310" y="83"/>
                    <a:pt x="128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4"/>
            <p:cNvSpPr/>
            <p:nvPr/>
          </p:nvSpPr>
          <p:spPr>
            <a:xfrm>
              <a:off x="3544475" y="3190100"/>
              <a:ext cx="57175" cy="49150"/>
            </a:xfrm>
            <a:custGeom>
              <a:avLst/>
              <a:gdLst/>
              <a:ahLst/>
              <a:cxnLst/>
              <a:rect l="l" t="t" r="r" b="b"/>
              <a:pathLst>
                <a:path w="2287" h="1966" extrusionOk="0">
                  <a:moveTo>
                    <a:pt x="2287" y="1"/>
                  </a:moveTo>
                  <a:lnTo>
                    <a:pt x="1" y="1763"/>
                  </a:lnTo>
                  <a:cubicBezTo>
                    <a:pt x="72" y="1822"/>
                    <a:pt x="144" y="1882"/>
                    <a:pt x="203" y="1965"/>
                  </a:cubicBezTo>
                  <a:lnTo>
                    <a:pt x="2287" y="334"/>
                  </a:lnTo>
                  <a:lnTo>
                    <a:pt x="228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4"/>
            <p:cNvSpPr/>
            <p:nvPr/>
          </p:nvSpPr>
          <p:spPr>
            <a:xfrm>
              <a:off x="2569050" y="3051400"/>
              <a:ext cx="368525" cy="75325"/>
            </a:xfrm>
            <a:custGeom>
              <a:avLst/>
              <a:gdLst/>
              <a:ahLst/>
              <a:cxnLst/>
              <a:rect l="l" t="t" r="r" b="b"/>
              <a:pathLst>
                <a:path w="14741" h="3013" extrusionOk="0">
                  <a:moveTo>
                    <a:pt x="48" y="0"/>
                  </a:moveTo>
                  <a:cubicBezTo>
                    <a:pt x="48" y="84"/>
                    <a:pt x="37" y="167"/>
                    <a:pt x="1" y="239"/>
                  </a:cubicBezTo>
                  <a:lnTo>
                    <a:pt x="1" y="286"/>
                  </a:lnTo>
                  <a:lnTo>
                    <a:pt x="14681" y="3013"/>
                  </a:lnTo>
                  <a:cubicBezTo>
                    <a:pt x="14681" y="2953"/>
                    <a:pt x="14693" y="2894"/>
                    <a:pt x="14705" y="2834"/>
                  </a:cubicBezTo>
                  <a:cubicBezTo>
                    <a:pt x="14729" y="2798"/>
                    <a:pt x="14729" y="2775"/>
                    <a:pt x="14741" y="2739"/>
                  </a:cubicBez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2951550" y="3140400"/>
              <a:ext cx="46750" cy="143500"/>
            </a:xfrm>
            <a:custGeom>
              <a:avLst/>
              <a:gdLst/>
              <a:ahLst/>
              <a:cxnLst/>
              <a:rect l="l" t="t" r="r" b="b"/>
              <a:pathLst>
                <a:path w="1870" h="5740" extrusionOk="0">
                  <a:moveTo>
                    <a:pt x="262" y="0"/>
                  </a:moveTo>
                  <a:cubicBezTo>
                    <a:pt x="179" y="48"/>
                    <a:pt x="96" y="60"/>
                    <a:pt x="0" y="84"/>
                  </a:cubicBezTo>
                  <a:lnTo>
                    <a:pt x="1596" y="5739"/>
                  </a:lnTo>
                  <a:lnTo>
                    <a:pt x="1870" y="5739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2657175" y="3196350"/>
              <a:ext cx="8050" cy="86950"/>
            </a:xfrm>
            <a:custGeom>
              <a:avLst/>
              <a:gdLst/>
              <a:ahLst/>
              <a:cxnLst/>
              <a:rect l="l" t="t" r="r" b="b"/>
              <a:pathLst>
                <a:path w="322" h="3478" extrusionOk="0">
                  <a:moveTo>
                    <a:pt x="143" y="1"/>
                  </a:moveTo>
                  <a:cubicBezTo>
                    <a:pt x="95" y="13"/>
                    <a:pt x="60" y="60"/>
                    <a:pt x="60" y="120"/>
                  </a:cubicBezTo>
                  <a:lnTo>
                    <a:pt x="0" y="3477"/>
                  </a:lnTo>
                  <a:lnTo>
                    <a:pt x="274" y="3477"/>
                  </a:lnTo>
                  <a:lnTo>
                    <a:pt x="322" y="227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2560125" y="3065400"/>
              <a:ext cx="178625" cy="217900"/>
            </a:xfrm>
            <a:custGeom>
              <a:avLst/>
              <a:gdLst/>
              <a:ahLst/>
              <a:cxnLst/>
              <a:rect l="l" t="t" r="r" b="b"/>
              <a:pathLst>
                <a:path w="7145" h="8716" extrusionOk="0">
                  <a:moveTo>
                    <a:pt x="215" y="0"/>
                  </a:moveTo>
                  <a:cubicBezTo>
                    <a:pt x="155" y="60"/>
                    <a:pt x="72" y="119"/>
                    <a:pt x="1" y="167"/>
                  </a:cubicBezTo>
                  <a:lnTo>
                    <a:pt x="4037" y="5227"/>
                  </a:lnTo>
                  <a:lnTo>
                    <a:pt x="4215" y="5441"/>
                  </a:lnTo>
                  <a:lnTo>
                    <a:pt x="6811" y="8715"/>
                  </a:lnTo>
                  <a:lnTo>
                    <a:pt x="7144" y="871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3512025" y="3231250"/>
              <a:ext cx="42000" cy="42050"/>
            </a:xfrm>
            <a:custGeom>
              <a:avLst/>
              <a:gdLst/>
              <a:ahLst/>
              <a:cxnLst/>
              <a:rect l="l" t="t" r="r" b="b"/>
              <a:pathLst>
                <a:path w="1680" h="1682" extrusionOk="0">
                  <a:moveTo>
                    <a:pt x="834" y="1"/>
                  </a:moveTo>
                  <a:cubicBezTo>
                    <a:pt x="481" y="1"/>
                    <a:pt x="154" y="237"/>
                    <a:pt x="48" y="581"/>
                  </a:cubicBezTo>
                  <a:cubicBezTo>
                    <a:pt x="13" y="676"/>
                    <a:pt x="1" y="760"/>
                    <a:pt x="1" y="843"/>
                  </a:cubicBezTo>
                  <a:cubicBezTo>
                    <a:pt x="13" y="926"/>
                    <a:pt x="25" y="1010"/>
                    <a:pt x="48" y="1105"/>
                  </a:cubicBezTo>
                  <a:cubicBezTo>
                    <a:pt x="72" y="1188"/>
                    <a:pt x="120" y="1272"/>
                    <a:pt x="168" y="1343"/>
                  </a:cubicBezTo>
                  <a:cubicBezTo>
                    <a:pt x="263" y="1474"/>
                    <a:pt x="406" y="1581"/>
                    <a:pt x="584" y="1641"/>
                  </a:cubicBezTo>
                  <a:cubicBezTo>
                    <a:pt x="668" y="1669"/>
                    <a:pt x="754" y="1682"/>
                    <a:pt x="839" y="1682"/>
                  </a:cubicBezTo>
                  <a:cubicBezTo>
                    <a:pt x="1157" y="1682"/>
                    <a:pt x="1467" y="1498"/>
                    <a:pt x="1608" y="1188"/>
                  </a:cubicBezTo>
                  <a:cubicBezTo>
                    <a:pt x="1620" y="1165"/>
                    <a:pt x="1632" y="1129"/>
                    <a:pt x="1632" y="1105"/>
                  </a:cubicBezTo>
                  <a:cubicBezTo>
                    <a:pt x="1668" y="1010"/>
                    <a:pt x="1680" y="926"/>
                    <a:pt x="1680" y="831"/>
                  </a:cubicBezTo>
                  <a:cubicBezTo>
                    <a:pt x="1680" y="641"/>
                    <a:pt x="1608" y="462"/>
                    <a:pt x="1489" y="319"/>
                  </a:cubicBezTo>
                  <a:cubicBezTo>
                    <a:pt x="1430" y="236"/>
                    <a:pt x="1370" y="176"/>
                    <a:pt x="1275" y="129"/>
                  </a:cubicBezTo>
                  <a:lnTo>
                    <a:pt x="1096" y="45"/>
                  </a:lnTo>
                  <a:cubicBezTo>
                    <a:pt x="1009" y="15"/>
                    <a:pt x="921" y="1"/>
                    <a:pt x="83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3341175" y="2161300"/>
              <a:ext cx="64025" cy="59775"/>
            </a:xfrm>
            <a:custGeom>
              <a:avLst/>
              <a:gdLst/>
              <a:ahLst/>
              <a:cxnLst/>
              <a:rect l="l" t="t" r="r" b="b"/>
              <a:pathLst>
                <a:path w="2561" h="2391" extrusionOk="0">
                  <a:moveTo>
                    <a:pt x="1350" y="0"/>
                  </a:moveTo>
                  <a:cubicBezTo>
                    <a:pt x="840" y="0"/>
                    <a:pt x="366" y="323"/>
                    <a:pt x="191" y="826"/>
                  </a:cubicBezTo>
                  <a:cubicBezTo>
                    <a:pt x="1" y="1457"/>
                    <a:pt x="346" y="2124"/>
                    <a:pt x="965" y="2338"/>
                  </a:cubicBezTo>
                  <a:cubicBezTo>
                    <a:pt x="1084" y="2374"/>
                    <a:pt x="1204" y="2391"/>
                    <a:pt x="1323" y="2391"/>
                  </a:cubicBezTo>
                  <a:cubicBezTo>
                    <a:pt x="1525" y="2391"/>
                    <a:pt x="1721" y="2341"/>
                    <a:pt x="1894" y="2243"/>
                  </a:cubicBezTo>
                  <a:cubicBezTo>
                    <a:pt x="1965" y="2196"/>
                    <a:pt x="2037" y="2148"/>
                    <a:pt x="2120" y="2100"/>
                  </a:cubicBezTo>
                  <a:cubicBezTo>
                    <a:pt x="2275" y="1957"/>
                    <a:pt x="2418" y="1779"/>
                    <a:pt x="2477" y="1565"/>
                  </a:cubicBezTo>
                  <a:cubicBezTo>
                    <a:pt x="2501" y="1469"/>
                    <a:pt x="2513" y="1386"/>
                    <a:pt x="2537" y="1303"/>
                  </a:cubicBezTo>
                  <a:cubicBezTo>
                    <a:pt x="2561" y="969"/>
                    <a:pt x="2441" y="612"/>
                    <a:pt x="2203" y="374"/>
                  </a:cubicBezTo>
                  <a:cubicBezTo>
                    <a:pt x="2144" y="314"/>
                    <a:pt x="2072" y="255"/>
                    <a:pt x="2001" y="207"/>
                  </a:cubicBezTo>
                  <a:cubicBezTo>
                    <a:pt x="1906" y="148"/>
                    <a:pt x="1799" y="100"/>
                    <a:pt x="1703" y="52"/>
                  </a:cubicBezTo>
                  <a:cubicBezTo>
                    <a:pt x="1586" y="17"/>
                    <a:pt x="1467" y="0"/>
                    <a:pt x="135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3201575" y="1860600"/>
              <a:ext cx="32475" cy="30475"/>
            </a:xfrm>
            <a:custGeom>
              <a:avLst/>
              <a:gdLst/>
              <a:ahLst/>
              <a:cxnLst/>
              <a:rect l="l" t="t" r="r" b="b"/>
              <a:pathLst>
                <a:path w="1299" h="1219" extrusionOk="0">
                  <a:moveTo>
                    <a:pt x="690" y="0"/>
                  </a:moveTo>
                  <a:cubicBezTo>
                    <a:pt x="433" y="0"/>
                    <a:pt x="194" y="164"/>
                    <a:pt x="108" y="412"/>
                  </a:cubicBezTo>
                  <a:cubicBezTo>
                    <a:pt x="1" y="746"/>
                    <a:pt x="179" y="1091"/>
                    <a:pt x="501" y="1186"/>
                  </a:cubicBezTo>
                  <a:cubicBezTo>
                    <a:pt x="564" y="1207"/>
                    <a:pt x="630" y="1218"/>
                    <a:pt x="694" y="1218"/>
                  </a:cubicBezTo>
                  <a:cubicBezTo>
                    <a:pt x="809" y="1218"/>
                    <a:pt x="921" y="1184"/>
                    <a:pt x="1013" y="1115"/>
                  </a:cubicBezTo>
                  <a:cubicBezTo>
                    <a:pt x="1108" y="1091"/>
                    <a:pt x="1167" y="1020"/>
                    <a:pt x="1215" y="936"/>
                  </a:cubicBezTo>
                  <a:lnTo>
                    <a:pt x="1251" y="853"/>
                  </a:lnTo>
                  <a:cubicBezTo>
                    <a:pt x="1251" y="829"/>
                    <a:pt x="1275" y="817"/>
                    <a:pt x="1275" y="805"/>
                  </a:cubicBezTo>
                  <a:cubicBezTo>
                    <a:pt x="1298" y="722"/>
                    <a:pt x="1298" y="650"/>
                    <a:pt x="1298" y="579"/>
                  </a:cubicBezTo>
                  <a:cubicBezTo>
                    <a:pt x="1287" y="329"/>
                    <a:pt x="1120" y="103"/>
                    <a:pt x="882" y="31"/>
                  </a:cubicBezTo>
                  <a:cubicBezTo>
                    <a:pt x="818" y="10"/>
                    <a:pt x="753" y="0"/>
                    <a:pt x="6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3351600" y="1734200"/>
              <a:ext cx="11625" cy="10025"/>
            </a:xfrm>
            <a:custGeom>
              <a:avLst/>
              <a:gdLst/>
              <a:ahLst/>
              <a:cxnLst/>
              <a:rect l="l" t="t" r="r" b="b"/>
              <a:pathLst>
                <a:path w="465" h="401" extrusionOk="0">
                  <a:moveTo>
                    <a:pt x="223" y="0"/>
                  </a:moveTo>
                  <a:cubicBezTo>
                    <a:pt x="135" y="0"/>
                    <a:pt x="62" y="62"/>
                    <a:pt x="24" y="146"/>
                  </a:cubicBezTo>
                  <a:cubicBezTo>
                    <a:pt x="0" y="230"/>
                    <a:pt x="24" y="337"/>
                    <a:pt x="119" y="384"/>
                  </a:cubicBezTo>
                  <a:cubicBezTo>
                    <a:pt x="131" y="396"/>
                    <a:pt x="155" y="396"/>
                    <a:pt x="167" y="396"/>
                  </a:cubicBezTo>
                  <a:cubicBezTo>
                    <a:pt x="186" y="399"/>
                    <a:pt x="205" y="400"/>
                    <a:pt x="223" y="400"/>
                  </a:cubicBezTo>
                  <a:cubicBezTo>
                    <a:pt x="287" y="400"/>
                    <a:pt x="347" y="383"/>
                    <a:pt x="393" y="337"/>
                  </a:cubicBezTo>
                  <a:cubicBezTo>
                    <a:pt x="405" y="325"/>
                    <a:pt x="429" y="289"/>
                    <a:pt x="429" y="265"/>
                  </a:cubicBezTo>
                  <a:cubicBezTo>
                    <a:pt x="465" y="206"/>
                    <a:pt x="453" y="134"/>
                    <a:pt x="405" y="87"/>
                  </a:cubicBezTo>
                  <a:cubicBezTo>
                    <a:pt x="369" y="51"/>
                    <a:pt x="346" y="27"/>
                    <a:pt x="298" y="15"/>
                  </a:cubicBezTo>
                  <a:cubicBezTo>
                    <a:pt x="272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2525900" y="3030750"/>
              <a:ext cx="45275" cy="41925"/>
            </a:xfrm>
            <a:custGeom>
              <a:avLst/>
              <a:gdLst/>
              <a:ahLst/>
              <a:cxnLst/>
              <a:rect l="l" t="t" r="r" b="b"/>
              <a:pathLst>
                <a:path w="1811" h="1677" extrusionOk="0">
                  <a:moveTo>
                    <a:pt x="954" y="0"/>
                  </a:moveTo>
                  <a:cubicBezTo>
                    <a:pt x="592" y="0"/>
                    <a:pt x="261" y="230"/>
                    <a:pt x="155" y="576"/>
                  </a:cubicBezTo>
                  <a:cubicBezTo>
                    <a:pt x="0" y="1005"/>
                    <a:pt x="262" y="1493"/>
                    <a:pt x="691" y="1636"/>
                  </a:cubicBezTo>
                  <a:cubicBezTo>
                    <a:pt x="780" y="1663"/>
                    <a:pt x="870" y="1676"/>
                    <a:pt x="957" y="1676"/>
                  </a:cubicBezTo>
                  <a:cubicBezTo>
                    <a:pt x="1103" y="1676"/>
                    <a:pt x="1243" y="1639"/>
                    <a:pt x="1370" y="1565"/>
                  </a:cubicBezTo>
                  <a:cubicBezTo>
                    <a:pt x="1453" y="1517"/>
                    <a:pt x="1524" y="1457"/>
                    <a:pt x="1584" y="1398"/>
                  </a:cubicBezTo>
                  <a:cubicBezTo>
                    <a:pt x="1644" y="1303"/>
                    <a:pt x="1691" y="1219"/>
                    <a:pt x="1727" y="1112"/>
                  </a:cubicBezTo>
                  <a:cubicBezTo>
                    <a:pt x="1727" y="1112"/>
                    <a:pt x="1727" y="1100"/>
                    <a:pt x="1751" y="1100"/>
                  </a:cubicBezTo>
                  <a:cubicBezTo>
                    <a:pt x="1774" y="1029"/>
                    <a:pt x="1786" y="934"/>
                    <a:pt x="1786" y="862"/>
                  </a:cubicBezTo>
                  <a:cubicBezTo>
                    <a:pt x="1810" y="505"/>
                    <a:pt x="1572" y="160"/>
                    <a:pt x="1215" y="41"/>
                  </a:cubicBezTo>
                  <a:cubicBezTo>
                    <a:pt x="1128" y="13"/>
                    <a:pt x="1040" y="0"/>
                    <a:pt x="95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2935775" y="3112575"/>
              <a:ext cx="30375" cy="29925"/>
            </a:xfrm>
            <a:custGeom>
              <a:avLst/>
              <a:gdLst/>
              <a:ahLst/>
              <a:cxnLst/>
              <a:rect l="l" t="t" r="r" b="b"/>
              <a:pathLst>
                <a:path w="1215" h="1197" extrusionOk="0">
                  <a:moveTo>
                    <a:pt x="616" y="0"/>
                  </a:moveTo>
                  <a:cubicBezTo>
                    <a:pt x="393" y="0"/>
                    <a:pt x="187" y="131"/>
                    <a:pt x="84" y="328"/>
                  </a:cubicBezTo>
                  <a:cubicBezTo>
                    <a:pt x="72" y="363"/>
                    <a:pt x="60" y="387"/>
                    <a:pt x="60" y="411"/>
                  </a:cubicBezTo>
                  <a:cubicBezTo>
                    <a:pt x="24" y="459"/>
                    <a:pt x="12" y="518"/>
                    <a:pt x="12" y="578"/>
                  </a:cubicBezTo>
                  <a:cubicBezTo>
                    <a:pt x="0" y="840"/>
                    <a:pt x="155" y="1066"/>
                    <a:pt x="429" y="1161"/>
                  </a:cubicBezTo>
                  <a:cubicBezTo>
                    <a:pt x="500" y="1197"/>
                    <a:pt x="572" y="1197"/>
                    <a:pt x="655" y="1197"/>
                  </a:cubicBezTo>
                  <a:cubicBezTo>
                    <a:pt x="739" y="1197"/>
                    <a:pt x="834" y="1161"/>
                    <a:pt x="905" y="1113"/>
                  </a:cubicBezTo>
                  <a:cubicBezTo>
                    <a:pt x="1024" y="1054"/>
                    <a:pt x="1108" y="959"/>
                    <a:pt x="1167" y="804"/>
                  </a:cubicBezTo>
                  <a:cubicBezTo>
                    <a:pt x="1167" y="792"/>
                    <a:pt x="1191" y="792"/>
                    <a:pt x="1191" y="768"/>
                  </a:cubicBezTo>
                  <a:cubicBezTo>
                    <a:pt x="1215" y="697"/>
                    <a:pt x="1215" y="625"/>
                    <a:pt x="1215" y="554"/>
                  </a:cubicBezTo>
                  <a:cubicBezTo>
                    <a:pt x="1215" y="470"/>
                    <a:pt x="1191" y="399"/>
                    <a:pt x="1155" y="339"/>
                  </a:cubicBezTo>
                  <a:cubicBezTo>
                    <a:pt x="1096" y="197"/>
                    <a:pt x="965" y="78"/>
                    <a:pt x="798" y="30"/>
                  </a:cubicBezTo>
                  <a:cubicBezTo>
                    <a:pt x="737" y="10"/>
                    <a:pt x="676" y="0"/>
                    <a:pt x="6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3176575" y="2977575"/>
              <a:ext cx="32175" cy="29400"/>
            </a:xfrm>
            <a:custGeom>
              <a:avLst/>
              <a:gdLst/>
              <a:ahLst/>
              <a:cxnLst/>
              <a:rect l="l" t="t" r="r" b="b"/>
              <a:pathLst>
                <a:path w="1287" h="1176" extrusionOk="0">
                  <a:moveTo>
                    <a:pt x="620" y="1"/>
                  </a:moveTo>
                  <a:cubicBezTo>
                    <a:pt x="524" y="13"/>
                    <a:pt x="441" y="36"/>
                    <a:pt x="370" y="84"/>
                  </a:cubicBezTo>
                  <a:cubicBezTo>
                    <a:pt x="251" y="155"/>
                    <a:pt x="155" y="263"/>
                    <a:pt x="108" y="405"/>
                  </a:cubicBezTo>
                  <a:cubicBezTo>
                    <a:pt x="1" y="715"/>
                    <a:pt x="167" y="1048"/>
                    <a:pt x="477" y="1144"/>
                  </a:cubicBezTo>
                  <a:cubicBezTo>
                    <a:pt x="545" y="1165"/>
                    <a:pt x="613" y="1176"/>
                    <a:pt x="679" y="1176"/>
                  </a:cubicBezTo>
                  <a:cubicBezTo>
                    <a:pt x="797" y="1176"/>
                    <a:pt x="909" y="1141"/>
                    <a:pt x="1001" y="1072"/>
                  </a:cubicBezTo>
                  <a:cubicBezTo>
                    <a:pt x="1108" y="1025"/>
                    <a:pt x="1167" y="953"/>
                    <a:pt x="1215" y="882"/>
                  </a:cubicBezTo>
                  <a:cubicBezTo>
                    <a:pt x="1227" y="846"/>
                    <a:pt x="1239" y="798"/>
                    <a:pt x="1263" y="775"/>
                  </a:cubicBezTo>
                  <a:cubicBezTo>
                    <a:pt x="1274" y="715"/>
                    <a:pt x="1286" y="656"/>
                    <a:pt x="1286" y="584"/>
                  </a:cubicBezTo>
                  <a:cubicBezTo>
                    <a:pt x="1286" y="489"/>
                    <a:pt x="1274" y="405"/>
                    <a:pt x="1227" y="322"/>
                  </a:cubicBezTo>
                  <a:cubicBezTo>
                    <a:pt x="1155" y="191"/>
                    <a:pt x="1036" y="72"/>
                    <a:pt x="870" y="24"/>
                  </a:cubicBezTo>
                  <a:cubicBezTo>
                    <a:pt x="798" y="1"/>
                    <a:pt x="703" y="1"/>
                    <a:pt x="6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3498925" y="2893500"/>
              <a:ext cx="31300" cy="29750"/>
            </a:xfrm>
            <a:custGeom>
              <a:avLst/>
              <a:gdLst/>
              <a:ahLst/>
              <a:cxnLst/>
              <a:rect l="l" t="t" r="r" b="b"/>
              <a:pathLst>
                <a:path w="1252" h="1190" extrusionOk="0">
                  <a:moveTo>
                    <a:pt x="613" y="0"/>
                  </a:moveTo>
                  <a:cubicBezTo>
                    <a:pt x="572" y="0"/>
                    <a:pt x="531" y="6"/>
                    <a:pt x="489" y="18"/>
                  </a:cubicBezTo>
                  <a:cubicBezTo>
                    <a:pt x="406" y="30"/>
                    <a:pt x="334" y="78"/>
                    <a:pt x="251" y="113"/>
                  </a:cubicBezTo>
                  <a:cubicBezTo>
                    <a:pt x="132" y="173"/>
                    <a:pt x="61" y="268"/>
                    <a:pt x="37" y="399"/>
                  </a:cubicBezTo>
                  <a:cubicBezTo>
                    <a:pt x="1" y="470"/>
                    <a:pt x="1" y="566"/>
                    <a:pt x="1" y="637"/>
                  </a:cubicBezTo>
                  <a:cubicBezTo>
                    <a:pt x="1" y="732"/>
                    <a:pt x="37" y="804"/>
                    <a:pt x="72" y="875"/>
                  </a:cubicBezTo>
                  <a:cubicBezTo>
                    <a:pt x="120" y="947"/>
                    <a:pt x="180" y="1030"/>
                    <a:pt x="251" y="1066"/>
                  </a:cubicBezTo>
                  <a:cubicBezTo>
                    <a:pt x="299" y="1101"/>
                    <a:pt x="358" y="1125"/>
                    <a:pt x="418" y="1161"/>
                  </a:cubicBezTo>
                  <a:cubicBezTo>
                    <a:pt x="483" y="1181"/>
                    <a:pt x="549" y="1190"/>
                    <a:pt x="612" y="1190"/>
                  </a:cubicBezTo>
                  <a:cubicBezTo>
                    <a:pt x="664" y="1190"/>
                    <a:pt x="715" y="1184"/>
                    <a:pt x="763" y="1173"/>
                  </a:cubicBezTo>
                  <a:cubicBezTo>
                    <a:pt x="846" y="1137"/>
                    <a:pt x="930" y="1101"/>
                    <a:pt x="1001" y="1042"/>
                  </a:cubicBezTo>
                  <a:cubicBezTo>
                    <a:pt x="1073" y="971"/>
                    <a:pt x="1132" y="875"/>
                    <a:pt x="1168" y="768"/>
                  </a:cubicBezTo>
                  <a:cubicBezTo>
                    <a:pt x="1251" y="530"/>
                    <a:pt x="1168" y="268"/>
                    <a:pt x="965" y="113"/>
                  </a:cubicBezTo>
                  <a:cubicBezTo>
                    <a:pt x="906" y="78"/>
                    <a:pt x="846" y="42"/>
                    <a:pt x="787" y="30"/>
                  </a:cubicBezTo>
                  <a:cubicBezTo>
                    <a:pt x="775" y="30"/>
                    <a:pt x="751" y="18"/>
                    <a:pt x="727" y="18"/>
                  </a:cubicBezTo>
                  <a:cubicBezTo>
                    <a:pt x="692" y="6"/>
                    <a:pt x="653" y="0"/>
                    <a:pt x="6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3351900" y="1991575"/>
              <a:ext cx="23525" cy="21275"/>
            </a:xfrm>
            <a:custGeom>
              <a:avLst/>
              <a:gdLst/>
              <a:ahLst/>
              <a:cxnLst/>
              <a:rect l="l" t="t" r="r" b="b"/>
              <a:pathLst>
                <a:path w="941" h="851" extrusionOk="0">
                  <a:moveTo>
                    <a:pt x="460" y="0"/>
                  </a:moveTo>
                  <a:cubicBezTo>
                    <a:pt x="430" y="0"/>
                    <a:pt x="400" y="3"/>
                    <a:pt x="369" y="7"/>
                  </a:cubicBezTo>
                  <a:cubicBezTo>
                    <a:pt x="346" y="7"/>
                    <a:pt x="310" y="31"/>
                    <a:pt x="298" y="43"/>
                  </a:cubicBezTo>
                  <a:cubicBezTo>
                    <a:pt x="227" y="91"/>
                    <a:pt x="155" y="150"/>
                    <a:pt x="107" y="233"/>
                  </a:cubicBezTo>
                  <a:cubicBezTo>
                    <a:pt x="96" y="245"/>
                    <a:pt x="96" y="281"/>
                    <a:pt x="72" y="293"/>
                  </a:cubicBezTo>
                  <a:cubicBezTo>
                    <a:pt x="0" y="519"/>
                    <a:pt x="119" y="757"/>
                    <a:pt x="346" y="829"/>
                  </a:cubicBezTo>
                  <a:cubicBezTo>
                    <a:pt x="387" y="844"/>
                    <a:pt x="430" y="850"/>
                    <a:pt x="474" y="850"/>
                  </a:cubicBezTo>
                  <a:cubicBezTo>
                    <a:pt x="570" y="850"/>
                    <a:pt x="669" y="818"/>
                    <a:pt x="750" y="769"/>
                  </a:cubicBezTo>
                  <a:cubicBezTo>
                    <a:pt x="810" y="710"/>
                    <a:pt x="858" y="638"/>
                    <a:pt x="881" y="567"/>
                  </a:cubicBezTo>
                  <a:lnTo>
                    <a:pt x="881" y="543"/>
                  </a:lnTo>
                  <a:cubicBezTo>
                    <a:pt x="941" y="341"/>
                    <a:pt x="834" y="126"/>
                    <a:pt x="643" y="43"/>
                  </a:cubicBezTo>
                  <a:cubicBezTo>
                    <a:pt x="631" y="43"/>
                    <a:pt x="631" y="31"/>
                    <a:pt x="608" y="31"/>
                  </a:cubicBezTo>
                  <a:cubicBezTo>
                    <a:pt x="562" y="8"/>
                    <a:pt x="512" y="0"/>
                    <a:pt x="4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3264375" y="2877675"/>
              <a:ext cx="22950" cy="21150"/>
            </a:xfrm>
            <a:custGeom>
              <a:avLst/>
              <a:gdLst/>
              <a:ahLst/>
              <a:cxnLst/>
              <a:rect l="l" t="t" r="r" b="b"/>
              <a:pathLst>
                <a:path w="918" h="846" extrusionOk="0">
                  <a:moveTo>
                    <a:pt x="497" y="0"/>
                  </a:moveTo>
                  <a:cubicBezTo>
                    <a:pt x="318" y="0"/>
                    <a:pt x="142" y="118"/>
                    <a:pt x="84" y="282"/>
                  </a:cubicBezTo>
                  <a:cubicBezTo>
                    <a:pt x="1" y="508"/>
                    <a:pt x="120" y="746"/>
                    <a:pt x="346" y="830"/>
                  </a:cubicBezTo>
                  <a:cubicBezTo>
                    <a:pt x="390" y="840"/>
                    <a:pt x="433" y="845"/>
                    <a:pt x="475" y="845"/>
                  </a:cubicBezTo>
                  <a:cubicBezTo>
                    <a:pt x="580" y="845"/>
                    <a:pt x="678" y="811"/>
                    <a:pt x="763" y="734"/>
                  </a:cubicBezTo>
                  <a:cubicBezTo>
                    <a:pt x="822" y="687"/>
                    <a:pt x="870" y="627"/>
                    <a:pt x="882" y="544"/>
                  </a:cubicBezTo>
                  <a:cubicBezTo>
                    <a:pt x="882" y="547"/>
                    <a:pt x="882" y="549"/>
                    <a:pt x="883" y="549"/>
                  </a:cubicBezTo>
                  <a:cubicBezTo>
                    <a:pt x="884" y="549"/>
                    <a:pt x="889" y="540"/>
                    <a:pt x="906" y="532"/>
                  </a:cubicBezTo>
                  <a:cubicBezTo>
                    <a:pt x="918" y="437"/>
                    <a:pt x="918" y="365"/>
                    <a:pt x="882" y="270"/>
                  </a:cubicBezTo>
                  <a:cubicBezTo>
                    <a:pt x="858" y="187"/>
                    <a:pt x="799" y="127"/>
                    <a:pt x="703" y="68"/>
                  </a:cubicBezTo>
                  <a:lnTo>
                    <a:pt x="620" y="20"/>
                  </a:lnTo>
                  <a:cubicBezTo>
                    <a:pt x="580" y="7"/>
                    <a:pt x="538" y="0"/>
                    <a:pt x="4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3367975" y="3068275"/>
              <a:ext cx="23825" cy="21175"/>
            </a:xfrm>
            <a:custGeom>
              <a:avLst/>
              <a:gdLst/>
              <a:ahLst/>
              <a:cxnLst/>
              <a:rect l="l" t="t" r="r" b="b"/>
              <a:pathLst>
                <a:path w="953" h="847" extrusionOk="0">
                  <a:moveTo>
                    <a:pt x="495" y="1"/>
                  </a:moveTo>
                  <a:cubicBezTo>
                    <a:pt x="315" y="1"/>
                    <a:pt x="141" y="113"/>
                    <a:pt x="72" y="290"/>
                  </a:cubicBezTo>
                  <a:cubicBezTo>
                    <a:pt x="0" y="504"/>
                    <a:pt x="119" y="742"/>
                    <a:pt x="346" y="826"/>
                  </a:cubicBezTo>
                  <a:cubicBezTo>
                    <a:pt x="390" y="840"/>
                    <a:pt x="435" y="846"/>
                    <a:pt x="478" y="846"/>
                  </a:cubicBezTo>
                  <a:cubicBezTo>
                    <a:pt x="659" y="846"/>
                    <a:pt x="824" y="734"/>
                    <a:pt x="881" y="552"/>
                  </a:cubicBezTo>
                  <a:cubicBezTo>
                    <a:pt x="953" y="326"/>
                    <a:pt x="834" y="87"/>
                    <a:pt x="607" y="16"/>
                  </a:cubicBezTo>
                  <a:cubicBezTo>
                    <a:pt x="570" y="6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3106025" y="2697300"/>
              <a:ext cx="23250" cy="21150"/>
            </a:xfrm>
            <a:custGeom>
              <a:avLst/>
              <a:gdLst/>
              <a:ahLst/>
              <a:cxnLst/>
              <a:rect l="l" t="t" r="r" b="b"/>
              <a:pathLst>
                <a:path w="930" h="846" extrusionOk="0">
                  <a:moveTo>
                    <a:pt x="490" y="0"/>
                  </a:moveTo>
                  <a:cubicBezTo>
                    <a:pt x="317" y="0"/>
                    <a:pt x="140" y="117"/>
                    <a:pt x="72" y="282"/>
                  </a:cubicBezTo>
                  <a:cubicBezTo>
                    <a:pt x="1" y="508"/>
                    <a:pt x="120" y="746"/>
                    <a:pt x="346" y="818"/>
                  </a:cubicBezTo>
                  <a:cubicBezTo>
                    <a:pt x="370" y="841"/>
                    <a:pt x="417" y="841"/>
                    <a:pt x="453" y="841"/>
                  </a:cubicBezTo>
                  <a:cubicBezTo>
                    <a:pt x="475" y="844"/>
                    <a:pt x="496" y="845"/>
                    <a:pt x="517" y="845"/>
                  </a:cubicBezTo>
                  <a:cubicBezTo>
                    <a:pt x="590" y="845"/>
                    <a:pt x="660" y="828"/>
                    <a:pt x="715" y="782"/>
                  </a:cubicBezTo>
                  <a:cubicBezTo>
                    <a:pt x="787" y="734"/>
                    <a:pt x="870" y="639"/>
                    <a:pt x="894" y="556"/>
                  </a:cubicBezTo>
                  <a:cubicBezTo>
                    <a:pt x="894" y="544"/>
                    <a:pt x="894" y="520"/>
                    <a:pt x="906" y="508"/>
                  </a:cubicBezTo>
                  <a:cubicBezTo>
                    <a:pt x="929" y="425"/>
                    <a:pt x="929" y="329"/>
                    <a:pt x="882" y="246"/>
                  </a:cubicBezTo>
                  <a:cubicBezTo>
                    <a:pt x="846" y="198"/>
                    <a:pt x="822" y="139"/>
                    <a:pt x="775" y="103"/>
                  </a:cubicBezTo>
                  <a:cubicBezTo>
                    <a:pt x="727" y="67"/>
                    <a:pt x="667" y="32"/>
                    <a:pt x="608" y="20"/>
                  </a:cubicBezTo>
                  <a:cubicBezTo>
                    <a:pt x="570" y="6"/>
                    <a:pt x="530" y="0"/>
                    <a:pt x="4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3470350" y="2344400"/>
              <a:ext cx="22950" cy="21525"/>
            </a:xfrm>
            <a:custGeom>
              <a:avLst/>
              <a:gdLst/>
              <a:ahLst/>
              <a:cxnLst/>
              <a:rect l="l" t="t" r="r" b="b"/>
              <a:pathLst>
                <a:path w="918" h="861" extrusionOk="0">
                  <a:moveTo>
                    <a:pt x="467" y="0"/>
                  </a:moveTo>
                  <a:cubicBezTo>
                    <a:pt x="427" y="0"/>
                    <a:pt x="388" y="9"/>
                    <a:pt x="346" y="27"/>
                  </a:cubicBezTo>
                  <a:cubicBezTo>
                    <a:pt x="251" y="51"/>
                    <a:pt x="180" y="98"/>
                    <a:pt x="120" y="170"/>
                  </a:cubicBezTo>
                  <a:cubicBezTo>
                    <a:pt x="84" y="206"/>
                    <a:pt x="72" y="253"/>
                    <a:pt x="61" y="289"/>
                  </a:cubicBezTo>
                  <a:cubicBezTo>
                    <a:pt x="1" y="467"/>
                    <a:pt x="72" y="670"/>
                    <a:pt x="227" y="765"/>
                  </a:cubicBezTo>
                  <a:cubicBezTo>
                    <a:pt x="251" y="801"/>
                    <a:pt x="299" y="813"/>
                    <a:pt x="346" y="825"/>
                  </a:cubicBezTo>
                  <a:cubicBezTo>
                    <a:pt x="406" y="848"/>
                    <a:pt x="442" y="860"/>
                    <a:pt x="489" y="860"/>
                  </a:cubicBezTo>
                  <a:cubicBezTo>
                    <a:pt x="525" y="860"/>
                    <a:pt x="549" y="860"/>
                    <a:pt x="584" y="848"/>
                  </a:cubicBezTo>
                  <a:cubicBezTo>
                    <a:pt x="668" y="825"/>
                    <a:pt x="739" y="765"/>
                    <a:pt x="799" y="706"/>
                  </a:cubicBezTo>
                  <a:cubicBezTo>
                    <a:pt x="834" y="670"/>
                    <a:pt x="858" y="622"/>
                    <a:pt x="882" y="563"/>
                  </a:cubicBezTo>
                  <a:cubicBezTo>
                    <a:pt x="918" y="444"/>
                    <a:pt x="894" y="313"/>
                    <a:pt x="834" y="206"/>
                  </a:cubicBezTo>
                  <a:cubicBezTo>
                    <a:pt x="787" y="134"/>
                    <a:pt x="715" y="75"/>
                    <a:pt x="620" y="39"/>
                  </a:cubicBezTo>
                  <a:cubicBezTo>
                    <a:pt x="608" y="39"/>
                    <a:pt x="608" y="39"/>
                    <a:pt x="596" y="27"/>
                  </a:cubicBezTo>
                  <a:cubicBezTo>
                    <a:pt x="549" y="9"/>
                    <a:pt x="507" y="0"/>
                    <a:pt x="4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3351300" y="1881200"/>
              <a:ext cx="21150" cy="21400"/>
            </a:xfrm>
            <a:custGeom>
              <a:avLst/>
              <a:gdLst/>
              <a:ahLst/>
              <a:cxnLst/>
              <a:rect l="l" t="t" r="r" b="b"/>
              <a:pathLst>
                <a:path w="846" h="856" extrusionOk="0">
                  <a:moveTo>
                    <a:pt x="424" y="1"/>
                  </a:moveTo>
                  <a:cubicBezTo>
                    <a:pt x="358" y="1"/>
                    <a:pt x="289" y="14"/>
                    <a:pt x="227" y="41"/>
                  </a:cubicBezTo>
                  <a:cubicBezTo>
                    <a:pt x="143" y="88"/>
                    <a:pt x="72" y="148"/>
                    <a:pt x="24" y="219"/>
                  </a:cubicBezTo>
                  <a:cubicBezTo>
                    <a:pt x="12" y="231"/>
                    <a:pt x="12" y="267"/>
                    <a:pt x="0" y="279"/>
                  </a:cubicBezTo>
                  <a:lnTo>
                    <a:pt x="0" y="481"/>
                  </a:lnTo>
                  <a:cubicBezTo>
                    <a:pt x="12" y="636"/>
                    <a:pt x="120" y="755"/>
                    <a:pt x="262" y="815"/>
                  </a:cubicBezTo>
                  <a:cubicBezTo>
                    <a:pt x="286" y="815"/>
                    <a:pt x="286" y="827"/>
                    <a:pt x="298" y="827"/>
                  </a:cubicBezTo>
                  <a:cubicBezTo>
                    <a:pt x="337" y="846"/>
                    <a:pt x="384" y="855"/>
                    <a:pt x="430" y="855"/>
                  </a:cubicBezTo>
                  <a:cubicBezTo>
                    <a:pt x="467" y="855"/>
                    <a:pt x="504" y="849"/>
                    <a:pt x="536" y="838"/>
                  </a:cubicBezTo>
                  <a:cubicBezTo>
                    <a:pt x="667" y="815"/>
                    <a:pt x="774" y="708"/>
                    <a:pt x="822" y="577"/>
                  </a:cubicBezTo>
                  <a:lnTo>
                    <a:pt x="822" y="565"/>
                  </a:lnTo>
                  <a:cubicBezTo>
                    <a:pt x="846" y="469"/>
                    <a:pt x="846" y="386"/>
                    <a:pt x="822" y="303"/>
                  </a:cubicBezTo>
                  <a:cubicBezTo>
                    <a:pt x="774" y="172"/>
                    <a:pt x="679" y="65"/>
                    <a:pt x="536" y="29"/>
                  </a:cubicBezTo>
                  <a:cubicBezTo>
                    <a:pt x="524" y="29"/>
                    <a:pt x="501" y="29"/>
                    <a:pt x="489" y="5"/>
                  </a:cubicBezTo>
                  <a:cubicBezTo>
                    <a:pt x="468" y="2"/>
                    <a:pt x="446" y="1"/>
                    <a:pt x="4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3416475" y="2983725"/>
              <a:ext cx="12525" cy="12075"/>
            </a:xfrm>
            <a:custGeom>
              <a:avLst/>
              <a:gdLst/>
              <a:ahLst/>
              <a:cxnLst/>
              <a:rect l="l" t="t" r="r" b="b"/>
              <a:pathLst>
                <a:path w="501" h="483" extrusionOk="0">
                  <a:moveTo>
                    <a:pt x="264" y="0"/>
                  </a:moveTo>
                  <a:cubicBezTo>
                    <a:pt x="159" y="0"/>
                    <a:pt x="54" y="68"/>
                    <a:pt x="13" y="171"/>
                  </a:cubicBezTo>
                  <a:cubicBezTo>
                    <a:pt x="1" y="207"/>
                    <a:pt x="1" y="255"/>
                    <a:pt x="1" y="290"/>
                  </a:cubicBezTo>
                  <a:cubicBezTo>
                    <a:pt x="1" y="314"/>
                    <a:pt x="13" y="326"/>
                    <a:pt x="13" y="350"/>
                  </a:cubicBezTo>
                  <a:cubicBezTo>
                    <a:pt x="37" y="410"/>
                    <a:pt x="84" y="457"/>
                    <a:pt x="156" y="469"/>
                  </a:cubicBezTo>
                  <a:cubicBezTo>
                    <a:pt x="180" y="469"/>
                    <a:pt x="191" y="469"/>
                    <a:pt x="191" y="481"/>
                  </a:cubicBezTo>
                  <a:cubicBezTo>
                    <a:pt x="201" y="482"/>
                    <a:pt x="210" y="482"/>
                    <a:pt x="219" y="482"/>
                  </a:cubicBezTo>
                  <a:cubicBezTo>
                    <a:pt x="315" y="482"/>
                    <a:pt x="398" y="426"/>
                    <a:pt x="441" y="350"/>
                  </a:cubicBezTo>
                  <a:cubicBezTo>
                    <a:pt x="441" y="326"/>
                    <a:pt x="453" y="326"/>
                    <a:pt x="453" y="314"/>
                  </a:cubicBezTo>
                  <a:cubicBezTo>
                    <a:pt x="501" y="195"/>
                    <a:pt x="441" y="64"/>
                    <a:pt x="322" y="17"/>
                  </a:cubicBezTo>
                  <a:cubicBezTo>
                    <a:pt x="322" y="17"/>
                    <a:pt x="311" y="17"/>
                    <a:pt x="311" y="5"/>
                  </a:cubicBezTo>
                  <a:cubicBezTo>
                    <a:pt x="295" y="2"/>
                    <a:pt x="280" y="0"/>
                    <a:pt x="26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3439400" y="2748675"/>
              <a:ext cx="13125" cy="12125"/>
            </a:xfrm>
            <a:custGeom>
              <a:avLst/>
              <a:gdLst/>
              <a:ahLst/>
              <a:cxnLst/>
              <a:rect l="l" t="t" r="r" b="b"/>
              <a:pathLst>
                <a:path w="525" h="485" extrusionOk="0">
                  <a:moveTo>
                    <a:pt x="267" y="0"/>
                  </a:moveTo>
                  <a:cubicBezTo>
                    <a:pt x="219" y="0"/>
                    <a:pt x="170" y="13"/>
                    <a:pt x="132" y="36"/>
                  </a:cubicBezTo>
                  <a:cubicBezTo>
                    <a:pt x="96" y="60"/>
                    <a:pt x="48" y="108"/>
                    <a:pt x="25" y="167"/>
                  </a:cubicBezTo>
                  <a:cubicBezTo>
                    <a:pt x="1" y="239"/>
                    <a:pt x="13" y="310"/>
                    <a:pt x="60" y="370"/>
                  </a:cubicBezTo>
                  <a:cubicBezTo>
                    <a:pt x="96" y="417"/>
                    <a:pt x="132" y="465"/>
                    <a:pt x="191" y="477"/>
                  </a:cubicBezTo>
                  <a:cubicBezTo>
                    <a:pt x="216" y="482"/>
                    <a:pt x="241" y="485"/>
                    <a:pt x="265" y="485"/>
                  </a:cubicBezTo>
                  <a:cubicBezTo>
                    <a:pt x="300" y="485"/>
                    <a:pt x="335" y="479"/>
                    <a:pt x="370" y="465"/>
                  </a:cubicBezTo>
                  <a:cubicBezTo>
                    <a:pt x="406" y="441"/>
                    <a:pt x="429" y="429"/>
                    <a:pt x="453" y="406"/>
                  </a:cubicBezTo>
                  <a:cubicBezTo>
                    <a:pt x="465" y="370"/>
                    <a:pt x="489" y="346"/>
                    <a:pt x="489" y="310"/>
                  </a:cubicBezTo>
                  <a:cubicBezTo>
                    <a:pt x="525" y="227"/>
                    <a:pt x="489" y="132"/>
                    <a:pt x="429" y="72"/>
                  </a:cubicBezTo>
                  <a:cubicBezTo>
                    <a:pt x="406" y="48"/>
                    <a:pt x="370" y="25"/>
                    <a:pt x="346" y="13"/>
                  </a:cubicBezTo>
                  <a:cubicBezTo>
                    <a:pt x="321" y="4"/>
                    <a:pt x="294" y="0"/>
                    <a:pt x="2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3343850" y="2820000"/>
              <a:ext cx="13125" cy="12425"/>
            </a:xfrm>
            <a:custGeom>
              <a:avLst/>
              <a:gdLst/>
              <a:ahLst/>
              <a:cxnLst/>
              <a:rect l="l" t="t" r="r" b="b"/>
              <a:pathLst>
                <a:path w="525" h="497" extrusionOk="0">
                  <a:moveTo>
                    <a:pt x="293" y="0"/>
                  </a:moveTo>
                  <a:cubicBezTo>
                    <a:pt x="185" y="0"/>
                    <a:pt x="65" y="60"/>
                    <a:pt x="25" y="172"/>
                  </a:cubicBezTo>
                  <a:cubicBezTo>
                    <a:pt x="1" y="255"/>
                    <a:pt x="25" y="362"/>
                    <a:pt x="84" y="422"/>
                  </a:cubicBezTo>
                  <a:cubicBezTo>
                    <a:pt x="120" y="458"/>
                    <a:pt x="144" y="470"/>
                    <a:pt x="179" y="482"/>
                  </a:cubicBezTo>
                  <a:cubicBezTo>
                    <a:pt x="207" y="491"/>
                    <a:pt x="234" y="496"/>
                    <a:pt x="261" y="496"/>
                  </a:cubicBezTo>
                  <a:cubicBezTo>
                    <a:pt x="361" y="496"/>
                    <a:pt x="451" y="428"/>
                    <a:pt x="489" y="315"/>
                  </a:cubicBezTo>
                  <a:cubicBezTo>
                    <a:pt x="525" y="243"/>
                    <a:pt x="501" y="184"/>
                    <a:pt x="477" y="124"/>
                  </a:cubicBezTo>
                  <a:cubicBezTo>
                    <a:pt x="441" y="77"/>
                    <a:pt x="406" y="41"/>
                    <a:pt x="346" y="5"/>
                  </a:cubicBezTo>
                  <a:cubicBezTo>
                    <a:pt x="329" y="2"/>
                    <a:pt x="311" y="0"/>
                    <a:pt x="29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3509650" y="2342575"/>
              <a:ext cx="14325" cy="12400"/>
            </a:xfrm>
            <a:custGeom>
              <a:avLst/>
              <a:gdLst/>
              <a:ahLst/>
              <a:cxnLst/>
              <a:rect l="l" t="t" r="r" b="b"/>
              <a:pathLst>
                <a:path w="573" h="496" extrusionOk="0">
                  <a:moveTo>
                    <a:pt x="307" y="0"/>
                  </a:moveTo>
                  <a:cubicBezTo>
                    <a:pt x="194" y="0"/>
                    <a:pt x="90" y="68"/>
                    <a:pt x="48" y="171"/>
                  </a:cubicBezTo>
                  <a:cubicBezTo>
                    <a:pt x="1" y="302"/>
                    <a:pt x="84" y="445"/>
                    <a:pt x="215" y="481"/>
                  </a:cubicBezTo>
                  <a:cubicBezTo>
                    <a:pt x="243" y="491"/>
                    <a:pt x="270" y="496"/>
                    <a:pt x="297" y="496"/>
                  </a:cubicBezTo>
                  <a:cubicBezTo>
                    <a:pt x="397" y="496"/>
                    <a:pt x="487" y="429"/>
                    <a:pt x="524" y="326"/>
                  </a:cubicBezTo>
                  <a:cubicBezTo>
                    <a:pt x="572" y="183"/>
                    <a:pt x="501" y="52"/>
                    <a:pt x="358" y="5"/>
                  </a:cubicBezTo>
                  <a:cubicBezTo>
                    <a:pt x="341" y="2"/>
                    <a:pt x="324" y="0"/>
                    <a:pt x="30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3414400" y="2157325"/>
              <a:ext cx="14325" cy="12475"/>
            </a:xfrm>
            <a:custGeom>
              <a:avLst/>
              <a:gdLst/>
              <a:ahLst/>
              <a:cxnLst/>
              <a:rect l="l" t="t" r="r" b="b"/>
              <a:pathLst>
                <a:path w="573" h="499" extrusionOk="0">
                  <a:moveTo>
                    <a:pt x="296" y="1"/>
                  </a:moveTo>
                  <a:cubicBezTo>
                    <a:pt x="187" y="1"/>
                    <a:pt x="88" y="76"/>
                    <a:pt x="48" y="176"/>
                  </a:cubicBezTo>
                  <a:cubicBezTo>
                    <a:pt x="1" y="307"/>
                    <a:pt x="84" y="438"/>
                    <a:pt x="215" y="485"/>
                  </a:cubicBezTo>
                  <a:cubicBezTo>
                    <a:pt x="240" y="494"/>
                    <a:pt x="266" y="499"/>
                    <a:pt x="290" y="499"/>
                  </a:cubicBezTo>
                  <a:cubicBezTo>
                    <a:pt x="394" y="499"/>
                    <a:pt x="486" y="424"/>
                    <a:pt x="524" y="319"/>
                  </a:cubicBezTo>
                  <a:cubicBezTo>
                    <a:pt x="572" y="188"/>
                    <a:pt x="501" y="57"/>
                    <a:pt x="358" y="9"/>
                  </a:cubicBezTo>
                  <a:cubicBezTo>
                    <a:pt x="337" y="3"/>
                    <a:pt x="316" y="1"/>
                    <a:pt x="2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3460550" y="2080150"/>
              <a:ext cx="12525" cy="12150"/>
            </a:xfrm>
            <a:custGeom>
              <a:avLst/>
              <a:gdLst/>
              <a:ahLst/>
              <a:cxnLst/>
              <a:rect l="l" t="t" r="r" b="b"/>
              <a:pathLst>
                <a:path w="501" h="486" extrusionOk="0">
                  <a:moveTo>
                    <a:pt x="226" y="0"/>
                  </a:moveTo>
                  <a:cubicBezTo>
                    <a:pt x="143" y="12"/>
                    <a:pt x="48" y="72"/>
                    <a:pt x="24" y="167"/>
                  </a:cubicBezTo>
                  <a:cubicBezTo>
                    <a:pt x="0" y="191"/>
                    <a:pt x="0" y="215"/>
                    <a:pt x="0" y="250"/>
                  </a:cubicBezTo>
                  <a:cubicBezTo>
                    <a:pt x="0" y="358"/>
                    <a:pt x="60" y="441"/>
                    <a:pt x="167" y="477"/>
                  </a:cubicBezTo>
                  <a:cubicBezTo>
                    <a:pt x="194" y="483"/>
                    <a:pt x="221" y="486"/>
                    <a:pt x="245" y="486"/>
                  </a:cubicBezTo>
                  <a:cubicBezTo>
                    <a:pt x="315" y="486"/>
                    <a:pt x="373" y="461"/>
                    <a:pt x="417" y="417"/>
                  </a:cubicBezTo>
                  <a:cubicBezTo>
                    <a:pt x="453" y="381"/>
                    <a:pt x="464" y="358"/>
                    <a:pt x="476" y="322"/>
                  </a:cubicBezTo>
                  <a:cubicBezTo>
                    <a:pt x="500" y="262"/>
                    <a:pt x="500" y="227"/>
                    <a:pt x="476" y="167"/>
                  </a:cubicBezTo>
                  <a:cubicBezTo>
                    <a:pt x="453" y="84"/>
                    <a:pt x="405" y="36"/>
                    <a:pt x="333" y="12"/>
                  </a:cubicBezTo>
                  <a:cubicBezTo>
                    <a:pt x="298" y="0"/>
                    <a:pt x="262" y="0"/>
                    <a:pt x="22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3537325" y="2434925"/>
              <a:ext cx="13725" cy="12725"/>
            </a:xfrm>
            <a:custGeom>
              <a:avLst/>
              <a:gdLst/>
              <a:ahLst/>
              <a:cxnLst/>
              <a:rect l="l" t="t" r="r" b="b"/>
              <a:pathLst>
                <a:path w="549" h="509" extrusionOk="0">
                  <a:moveTo>
                    <a:pt x="282" y="0"/>
                  </a:moveTo>
                  <a:cubicBezTo>
                    <a:pt x="163" y="0"/>
                    <a:pt x="58" y="70"/>
                    <a:pt x="25" y="180"/>
                  </a:cubicBezTo>
                  <a:lnTo>
                    <a:pt x="25" y="204"/>
                  </a:lnTo>
                  <a:cubicBezTo>
                    <a:pt x="1" y="323"/>
                    <a:pt x="60" y="454"/>
                    <a:pt x="191" y="502"/>
                  </a:cubicBezTo>
                  <a:cubicBezTo>
                    <a:pt x="213" y="506"/>
                    <a:pt x="235" y="509"/>
                    <a:pt x="257" y="509"/>
                  </a:cubicBezTo>
                  <a:cubicBezTo>
                    <a:pt x="294" y="509"/>
                    <a:pt x="332" y="501"/>
                    <a:pt x="370" y="478"/>
                  </a:cubicBezTo>
                  <a:cubicBezTo>
                    <a:pt x="430" y="454"/>
                    <a:pt x="477" y="406"/>
                    <a:pt x="501" y="335"/>
                  </a:cubicBezTo>
                  <a:cubicBezTo>
                    <a:pt x="549" y="204"/>
                    <a:pt x="477" y="61"/>
                    <a:pt x="346" y="25"/>
                  </a:cubicBezTo>
                  <a:cubicBezTo>
                    <a:pt x="322" y="25"/>
                    <a:pt x="322" y="25"/>
                    <a:pt x="310" y="2"/>
                  </a:cubicBezTo>
                  <a:cubicBezTo>
                    <a:pt x="301" y="1"/>
                    <a:pt x="292" y="0"/>
                    <a:pt x="28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3328975" y="2549325"/>
              <a:ext cx="14025" cy="12525"/>
            </a:xfrm>
            <a:custGeom>
              <a:avLst/>
              <a:gdLst/>
              <a:ahLst/>
              <a:cxnLst/>
              <a:rect l="l" t="t" r="r" b="b"/>
              <a:pathLst>
                <a:path w="561" h="501" extrusionOk="0">
                  <a:moveTo>
                    <a:pt x="289" y="0"/>
                  </a:moveTo>
                  <a:cubicBezTo>
                    <a:pt x="180" y="0"/>
                    <a:pt x="78" y="68"/>
                    <a:pt x="48" y="176"/>
                  </a:cubicBezTo>
                  <a:cubicBezTo>
                    <a:pt x="1" y="307"/>
                    <a:pt x="72" y="450"/>
                    <a:pt x="203" y="486"/>
                  </a:cubicBezTo>
                  <a:cubicBezTo>
                    <a:pt x="233" y="496"/>
                    <a:pt x="263" y="501"/>
                    <a:pt x="291" y="501"/>
                  </a:cubicBezTo>
                  <a:cubicBezTo>
                    <a:pt x="397" y="501"/>
                    <a:pt x="487" y="434"/>
                    <a:pt x="524" y="331"/>
                  </a:cubicBezTo>
                  <a:cubicBezTo>
                    <a:pt x="560" y="188"/>
                    <a:pt x="489" y="57"/>
                    <a:pt x="358" y="10"/>
                  </a:cubicBezTo>
                  <a:cubicBezTo>
                    <a:pt x="335" y="3"/>
                    <a:pt x="312" y="0"/>
                    <a:pt x="28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4"/>
          <p:cNvGrpSpPr/>
          <p:nvPr/>
        </p:nvGrpSpPr>
        <p:grpSpPr>
          <a:xfrm>
            <a:off x="3138301" y="41"/>
            <a:ext cx="6005949" cy="1460702"/>
            <a:chOff x="3877250" y="939525"/>
            <a:chExt cx="2541125" cy="618025"/>
          </a:xfrm>
        </p:grpSpPr>
        <p:sp>
          <p:nvSpPr>
            <p:cNvPr id="1690" name="Google Shape;1690;p14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5" name="Google Shape;1755;p14"/>
          <p:cNvSpPr txBox="1">
            <a:spLocks noGrp="1"/>
          </p:cNvSpPr>
          <p:nvPr>
            <p:ph type="title"/>
          </p:nvPr>
        </p:nvSpPr>
        <p:spPr>
          <a:xfrm>
            <a:off x="4463450" y="1732314"/>
            <a:ext cx="38121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14"/>
          <p:cNvSpPr txBox="1">
            <a:spLocks noGrp="1"/>
          </p:cNvSpPr>
          <p:nvPr>
            <p:ph type="subTitle" idx="1"/>
          </p:nvPr>
        </p:nvSpPr>
        <p:spPr>
          <a:xfrm>
            <a:off x="4463450" y="2497400"/>
            <a:ext cx="38121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8" name="Google Shape;1868;p16"/>
          <p:cNvGrpSpPr/>
          <p:nvPr/>
        </p:nvGrpSpPr>
        <p:grpSpPr>
          <a:xfrm rot="-5400000">
            <a:off x="60712" y="3221715"/>
            <a:ext cx="1807469" cy="1928995"/>
            <a:chOff x="4060900" y="1586625"/>
            <a:chExt cx="982000" cy="1048025"/>
          </a:xfrm>
        </p:grpSpPr>
        <p:sp>
          <p:nvSpPr>
            <p:cNvPr id="1869" name="Google Shape;1869;p16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6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6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6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6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6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6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6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6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6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6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6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6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6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6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6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6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6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6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6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6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6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6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6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6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6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6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16"/>
          <p:cNvGrpSpPr/>
          <p:nvPr/>
        </p:nvGrpSpPr>
        <p:grpSpPr>
          <a:xfrm rot="5400000" flipH="1">
            <a:off x="7221312" y="3170518"/>
            <a:ext cx="1807469" cy="1928995"/>
            <a:chOff x="4060900" y="1586625"/>
            <a:chExt cx="982000" cy="1048025"/>
          </a:xfrm>
        </p:grpSpPr>
        <p:sp>
          <p:nvSpPr>
            <p:cNvPr id="1910" name="Google Shape;1910;p16"/>
            <p:cNvSpPr/>
            <p:nvPr/>
          </p:nvSpPr>
          <p:spPr>
            <a:xfrm>
              <a:off x="4535675" y="1586625"/>
              <a:ext cx="155700" cy="223875"/>
            </a:xfrm>
            <a:custGeom>
              <a:avLst/>
              <a:gdLst/>
              <a:ahLst/>
              <a:cxnLst/>
              <a:rect l="l" t="t" r="r" b="b"/>
              <a:pathLst>
                <a:path w="6228" h="8955" extrusionOk="0">
                  <a:moveTo>
                    <a:pt x="0" y="1"/>
                  </a:moveTo>
                  <a:lnTo>
                    <a:pt x="5918" y="8859"/>
                  </a:lnTo>
                  <a:lnTo>
                    <a:pt x="6037" y="8954"/>
                  </a:lnTo>
                  <a:cubicBezTo>
                    <a:pt x="6096" y="8907"/>
                    <a:pt x="6156" y="8871"/>
                    <a:pt x="6227" y="884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6"/>
            <p:cNvSpPr/>
            <p:nvPr/>
          </p:nvSpPr>
          <p:spPr>
            <a:xfrm>
              <a:off x="4392200" y="1586625"/>
              <a:ext cx="25025" cy="13125"/>
            </a:xfrm>
            <a:custGeom>
              <a:avLst/>
              <a:gdLst/>
              <a:ahLst/>
              <a:cxnLst/>
              <a:rect l="l" t="t" r="r" b="b"/>
              <a:pathLst>
                <a:path w="1001" h="525" extrusionOk="0">
                  <a:moveTo>
                    <a:pt x="525" y="1"/>
                  </a:moveTo>
                  <a:lnTo>
                    <a:pt x="1" y="358"/>
                  </a:lnTo>
                  <a:lnTo>
                    <a:pt x="239" y="525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6"/>
            <p:cNvSpPr/>
            <p:nvPr/>
          </p:nvSpPr>
          <p:spPr>
            <a:xfrm>
              <a:off x="4244875" y="1599725"/>
              <a:ext cx="147950" cy="103625"/>
            </a:xfrm>
            <a:custGeom>
              <a:avLst/>
              <a:gdLst/>
              <a:ahLst/>
              <a:cxnLst/>
              <a:rect l="l" t="t" r="r" b="b"/>
              <a:pathLst>
                <a:path w="5918" h="4145" extrusionOk="0">
                  <a:moveTo>
                    <a:pt x="5679" y="1"/>
                  </a:moveTo>
                  <a:lnTo>
                    <a:pt x="0" y="3918"/>
                  </a:lnTo>
                  <a:cubicBezTo>
                    <a:pt x="60" y="3977"/>
                    <a:pt x="119" y="4049"/>
                    <a:pt x="155" y="4144"/>
                  </a:cubicBezTo>
                  <a:lnTo>
                    <a:pt x="5917" y="179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6"/>
            <p:cNvSpPr/>
            <p:nvPr/>
          </p:nvSpPr>
          <p:spPr>
            <a:xfrm>
              <a:off x="4368975" y="1586625"/>
              <a:ext cx="317625" cy="228925"/>
            </a:xfrm>
            <a:custGeom>
              <a:avLst/>
              <a:gdLst/>
              <a:ahLst/>
              <a:cxnLst/>
              <a:rect l="l" t="t" r="r" b="b"/>
              <a:pathLst>
                <a:path w="12705" h="9157" extrusionOk="0">
                  <a:moveTo>
                    <a:pt x="1" y="1"/>
                  </a:moveTo>
                  <a:lnTo>
                    <a:pt x="715" y="525"/>
                  </a:lnTo>
                  <a:lnTo>
                    <a:pt x="930" y="691"/>
                  </a:lnTo>
                  <a:lnTo>
                    <a:pt x="12538" y="9157"/>
                  </a:lnTo>
                  <a:cubicBezTo>
                    <a:pt x="12538" y="9145"/>
                    <a:pt x="12550" y="9145"/>
                    <a:pt x="12550" y="9133"/>
                  </a:cubicBezTo>
                  <a:cubicBezTo>
                    <a:pt x="12598" y="9050"/>
                    <a:pt x="12645" y="8990"/>
                    <a:pt x="12705" y="8954"/>
                  </a:cubicBezTo>
                  <a:lnTo>
                    <a:pt x="12586" y="8859"/>
                  </a:lnTo>
                  <a:lnTo>
                    <a:pt x="1168" y="525"/>
                  </a:lnTo>
                  <a:lnTo>
                    <a:pt x="930" y="358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6"/>
            <p:cNvSpPr/>
            <p:nvPr/>
          </p:nvSpPr>
          <p:spPr>
            <a:xfrm>
              <a:off x="4224025" y="1586625"/>
              <a:ext cx="14025" cy="106900"/>
            </a:xfrm>
            <a:custGeom>
              <a:avLst/>
              <a:gdLst/>
              <a:ahLst/>
              <a:cxnLst/>
              <a:rect l="l" t="t" r="r" b="b"/>
              <a:pathLst>
                <a:path w="561" h="4276" extrusionOk="0">
                  <a:moveTo>
                    <a:pt x="1" y="1"/>
                  </a:moveTo>
                  <a:lnTo>
                    <a:pt x="286" y="4275"/>
                  </a:lnTo>
                  <a:cubicBezTo>
                    <a:pt x="334" y="4269"/>
                    <a:pt x="379" y="4266"/>
                    <a:pt x="423" y="4266"/>
                  </a:cubicBezTo>
                  <a:cubicBezTo>
                    <a:pt x="468" y="4266"/>
                    <a:pt x="513" y="4269"/>
                    <a:pt x="560" y="4275"/>
                  </a:cubicBez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6"/>
            <p:cNvSpPr/>
            <p:nvPr/>
          </p:nvSpPr>
          <p:spPr>
            <a:xfrm>
              <a:off x="4149025" y="1586625"/>
              <a:ext cx="80975" cy="110475"/>
            </a:xfrm>
            <a:custGeom>
              <a:avLst/>
              <a:gdLst/>
              <a:ahLst/>
              <a:cxnLst/>
              <a:rect l="l" t="t" r="r" b="b"/>
              <a:pathLst>
                <a:path w="3239" h="4419" extrusionOk="0">
                  <a:moveTo>
                    <a:pt x="0" y="1"/>
                  </a:moveTo>
                  <a:lnTo>
                    <a:pt x="3001" y="4418"/>
                  </a:lnTo>
                  <a:cubicBezTo>
                    <a:pt x="3084" y="4370"/>
                    <a:pt x="3155" y="4323"/>
                    <a:pt x="3239" y="4287"/>
                  </a:cubicBezTo>
                  <a:lnTo>
                    <a:pt x="3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6"/>
            <p:cNvSpPr/>
            <p:nvPr/>
          </p:nvSpPr>
          <p:spPr>
            <a:xfrm>
              <a:off x="4705925" y="1827450"/>
              <a:ext cx="298275" cy="234875"/>
            </a:xfrm>
            <a:custGeom>
              <a:avLst/>
              <a:gdLst/>
              <a:ahLst/>
              <a:cxnLst/>
              <a:rect l="l" t="t" r="r" b="b"/>
              <a:pathLst>
                <a:path w="11931" h="9395" extrusionOk="0">
                  <a:moveTo>
                    <a:pt x="144" y="0"/>
                  </a:moveTo>
                  <a:lnTo>
                    <a:pt x="108" y="95"/>
                  </a:lnTo>
                  <a:cubicBezTo>
                    <a:pt x="96" y="131"/>
                    <a:pt x="48" y="191"/>
                    <a:pt x="1" y="226"/>
                  </a:cubicBezTo>
                  <a:lnTo>
                    <a:pt x="11776" y="9394"/>
                  </a:lnTo>
                  <a:cubicBezTo>
                    <a:pt x="11776" y="9394"/>
                    <a:pt x="11776" y="9382"/>
                    <a:pt x="11788" y="9382"/>
                  </a:cubicBezTo>
                  <a:cubicBezTo>
                    <a:pt x="11836" y="9299"/>
                    <a:pt x="11871" y="9239"/>
                    <a:pt x="11931" y="918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6"/>
            <p:cNvSpPr/>
            <p:nvPr/>
          </p:nvSpPr>
          <p:spPr>
            <a:xfrm>
              <a:off x="4240700" y="1717600"/>
              <a:ext cx="163125" cy="235475"/>
            </a:xfrm>
            <a:custGeom>
              <a:avLst/>
              <a:gdLst/>
              <a:ahLst/>
              <a:cxnLst/>
              <a:rect l="l" t="t" r="r" b="b"/>
              <a:pathLst>
                <a:path w="6525" h="9419" extrusionOk="0">
                  <a:moveTo>
                    <a:pt x="215" y="1"/>
                  </a:moveTo>
                  <a:cubicBezTo>
                    <a:pt x="155" y="84"/>
                    <a:pt x="84" y="120"/>
                    <a:pt x="0" y="167"/>
                  </a:cubicBezTo>
                  <a:lnTo>
                    <a:pt x="6287" y="9418"/>
                  </a:lnTo>
                  <a:cubicBezTo>
                    <a:pt x="6299" y="9407"/>
                    <a:pt x="6334" y="9383"/>
                    <a:pt x="6358" y="9371"/>
                  </a:cubicBezTo>
                  <a:cubicBezTo>
                    <a:pt x="6418" y="9323"/>
                    <a:pt x="6465" y="9311"/>
                    <a:pt x="6525" y="928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6"/>
            <p:cNvSpPr/>
            <p:nvPr/>
          </p:nvSpPr>
          <p:spPr>
            <a:xfrm>
              <a:off x="4165400" y="1884000"/>
              <a:ext cx="124725" cy="117300"/>
            </a:xfrm>
            <a:custGeom>
              <a:avLst/>
              <a:gdLst/>
              <a:ahLst/>
              <a:cxnLst/>
              <a:rect l="l" t="t" r="r" b="b"/>
              <a:pathLst>
                <a:path w="4989" h="4692" extrusionOk="0">
                  <a:moveTo>
                    <a:pt x="191" y="0"/>
                  </a:moveTo>
                  <a:cubicBezTo>
                    <a:pt x="143" y="72"/>
                    <a:pt x="72" y="131"/>
                    <a:pt x="0" y="179"/>
                  </a:cubicBezTo>
                  <a:lnTo>
                    <a:pt x="4822" y="4691"/>
                  </a:lnTo>
                  <a:cubicBezTo>
                    <a:pt x="4822" y="4679"/>
                    <a:pt x="4834" y="4656"/>
                    <a:pt x="4834" y="4656"/>
                  </a:cubicBezTo>
                  <a:cubicBezTo>
                    <a:pt x="4882" y="4584"/>
                    <a:pt x="4917" y="4536"/>
                    <a:pt x="4989" y="4501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6"/>
            <p:cNvSpPr/>
            <p:nvPr/>
          </p:nvSpPr>
          <p:spPr>
            <a:xfrm>
              <a:off x="4415725" y="1825350"/>
              <a:ext cx="268800" cy="134875"/>
            </a:xfrm>
            <a:custGeom>
              <a:avLst/>
              <a:gdLst/>
              <a:ahLst/>
              <a:cxnLst/>
              <a:rect l="l" t="t" r="r" b="b"/>
              <a:pathLst>
                <a:path w="10752" h="5395" extrusionOk="0">
                  <a:moveTo>
                    <a:pt x="10633" y="1"/>
                  </a:moveTo>
                  <a:lnTo>
                    <a:pt x="0" y="5144"/>
                  </a:lnTo>
                  <a:cubicBezTo>
                    <a:pt x="12" y="5156"/>
                    <a:pt x="12" y="5180"/>
                    <a:pt x="36" y="5180"/>
                  </a:cubicBezTo>
                  <a:cubicBezTo>
                    <a:pt x="72" y="5251"/>
                    <a:pt x="107" y="5323"/>
                    <a:pt x="107" y="5394"/>
                  </a:cubicBezTo>
                  <a:lnTo>
                    <a:pt x="10752" y="239"/>
                  </a:lnTo>
                  <a:cubicBezTo>
                    <a:pt x="10680" y="155"/>
                    <a:pt x="10656" y="84"/>
                    <a:pt x="1063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6"/>
            <p:cNvSpPr/>
            <p:nvPr/>
          </p:nvSpPr>
          <p:spPr>
            <a:xfrm>
              <a:off x="4410950" y="1967925"/>
              <a:ext cx="78325" cy="111950"/>
            </a:xfrm>
            <a:custGeom>
              <a:avLst/>
              <a:gdLst/>
              <a:ahLst/>
              <a:cxnLst/>
              <a:rect l="l" t="t" r="r" b="b"/>
              <a:pathLst>
                <a:path w="3133" h="4478" extrusionOk="0">
                  <a:moveTo>
                    <a:pt x="203" y="1"/>
                  </a:moveTo>
                  <a:cubicBezTo>
                    <a:pt x="179" y="48"/>
                    <a:pt x="132" y="96"/>
                    <a:pt x="72" y="144"/>
                  </a:cubicBezTo>
                  <a:cubicBezTo>
                    <a:pt x="36" y="156"/>
                    <a:pt x="25" y="167"/>
                    <a:pt x="1" y="179"/>
                  </a:cubicBezTo>
                  <a:lnTo>
                    <a:pt x="2870" y="4477"/>
                  </a:lnTo>
                  <a:cubicBezTo>
                    <a:pt x="2965" y="4442"/>
                    <a:pt x="3049" y="4418"/>
                    <a:pt x="3132" y="4394"/>
                  </a:cubicBez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6"/>
            <p:cNvSpPr/>
            <p:nvPr/>
          </p:nvSpPr>
          <p:spPr>
            <a:xfrm>
              <a:off x="4061200" y="21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6"/>
            <p:cNvSpPr/>
            <p:nvPr/>
          </p:nvSpPr>
          <p:spPr>
            <a:xfrm>
              <a:off x="4313325" y="1964350"/>
              <a:ext cx="84550" cy="44675"/>
            </a:xfrm>
            <a:custGeom>
              <a:avLst/>
              <a:gdLst/>
              <a:ahLst/>
              <a:cxnLst/>
              <a:rect l="l" t="t" r="r" b="b"/>
              <a:pathLst>
                <a:path w="3382" h="1787" extrusionOk="0">
                  <a:moveTo>
                    <a:pt x="3263" y="1"/>
                  </a:moveTo>
                  <a:lnTo>
                    <a:pt x="0" y="1513"/>
                  </a:lnTo>
                  <a:cubicBezTo>
                    <a:pt x="48" y="1608"/>
                    <a:pt x="60" y="1703"/>
                    <a:pt x="48" y="1787"/>
                  </a:cubicBezTo>
                  <a:lnTo>
                    <a:pt x="3382" y="227"/>
                  </a:lnTo>
                  <a:cubicBezTo>
                    <a:pt x="3358" y="191"/>
                    <a:pt x="3334" y="179"/>
                    <a:pt x="3322" y="144"/>
                  </a:cubicBezTo>
                  <a:cubicBezTo>
                    <a:pt x="3287" y="108"/>
                    <a:pt x="3263" y="49"/>
                    <a:pt x="32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6"/>
            <p:cNvSpPr/>
            <p:nvPr/>
          </p:nvSpPr>
          <p:spPr>
            <a:xfrm>
              <a:off x="4068650" y="2015250"/>
              <a:ext cx="221775" cy="104225"/>
            </a:xfrm>
            <a:custGeom>
              <a:avLst/>
              <a:gdLst/>
              <a:ahLst/>
              <a:cxnLst/>
              <a:rect l="l" t="t" r="r" b="b"/>
              <a:pathLst>
                <a:path w="8871" h="4169" extrusionOk="0">
                  <a:moveTo>
                    <a:pt x="8692" y="1"/>
                  </a:moveTo>
                  <a:lnTo>
                    <a:pt x="48" y="4049"/>
                  </a:lnTo>
                  <a:lnTo>
                    <a:pt x="1" y="4168"/>
                  </a:lnTo>
                  <a:lnTo>
                    <a:pt x="1" y="4168"/>
                  </a:lnTo>
                  <a:lnTo>
                    <a:pt x="477" y="4144"/>
                  </a:lnTo>
                  <a:lnTo>
                    <a:pt x="8871" y="215"/>
                  </a:lnTo>
                  <a:cubicBezTo>
                    <a:pt x="8787" y="156"/>
                    <a:pt x="8740" y="84"/>
                    <a:pt x="869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6"/>
            <p:cNvSpPr/>
            <p:nvPr/>
          </p:nvSpPr>
          <p:spPr>
            <a:xfrm>
              <a:off x="4060900" y="2122125"/>
              <a:ext cx="25" cy="900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6"/>
            <p:cNvSpPr/>
            <p:nvPr/>
          </p:nvSpPr>
          <p:spPr>
            <a:xfrm>
              <a:off x="4060900" y="2123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6"/>
            <p:cNvSpPr/>
            <p:nvPr/>
          </p:nvSpPr>
          <p:spPr>
            <a:xfrm>
              <a:off x="4060900" y="212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6"/>
            <p:cNvSpPr/>
            <p:nvPr/>
          </p:nvSpPr>
          <p:spPr>
            <a:xfrm>
              <a:off x="4060900" y="1888450"/>
              <a:ext cx="92900" cy="233400"/>
            </a:xfrm>
            <a:custGeom>
              <a:avLst/>
              <a:gdLst/>
              <a:ahLst/>
              <a:cxnLst/>
              <a:rect l="l" t="t" r="r" b="b"/>
              <a:pathLst>
                <a:path w="3716" h="9336" extrusionOk="0">
                  <a:moveTo>
                    <a:pt x="3466" y="1"/>
                  </a:moveTo>
                  <a:lnTo>
                    <a:pt x="22" y="9278"/>
                  </a:lnTo>
                  <a:lnTo>
                    <a:pt x="37" y="9264"/>
                  </a:lnTo>
                  <a:lnTo>
                    <a:pt x="108" y="9264"/>
                  </a:lnTo>
                  <a:lnTo>
                    <a:pt x="322" y="9240"/>
                  </a:lnTo>
                  <a:lnTo>
                    <a:pt x="370" y="9121"/>
                  </a:lnTo>
                  <a:lnTo>
                    <a:pt x="3716" y="108"/>
                  </a:lnTo>
                  <a:cubicBezTo>
                    <a:pt x="3644" y="84"/>
                    <a:pt x="3549" y="60"/>
                    <a:pt x="3478" y="13"/>
                  </a:cubicBezTo>
                  <a:cubicBezTo>
                    <a:pt x="3478" y="13"/>
                    <a:pt x="3466" y="13"/>
                    <a:pt x="3466" y="1"/>
                  </a:cubicBezTo>
                  <a:close/>
                  <a:moveTo>
                    <a:pt x="22" y="9278"/>
                  </a:moveTo>
                  <a:lnTo>
                    <a:pt x="13" y="9288"/>
                  </a:lnTo>
                  <a:lnTo>
                    <a:pt x="13" y="9300"/>
                  </a:lnTo>
                  <a:cubicBezTo>
                    <a:pt x="13" y="9300"/>
                    <a:pt x="1" y="9323"/>
                    <a:pt x="1" y="9335"/>
                  </a:cubicBezTo>
                  <a:lnTo>
                    <a:pt x="22" y="9278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6"/>
            <p:cNvSpPr/>
            <p:nvPr/>
          </p:nvSpPr>
          <p:spPr>
            <a:xfrm>
              <a:off x="4060900" y="212360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cubicBezTo>
                    <a:pt x="13" y="13"/>
                    <a:pt x="13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6"/>
            <p:cNvSpPr/>
            <p:nvPr/>
          </p:nvSpPr>
          <p:spPr>
            <a:xfrm>
              <a:off x="4061200" y="2124500"/>
              <a:ext cx="217925" cy="393825"/>
            </a:xfrm>
            <a:custGeom>
              <a:avLst/>
              <a:gdLst/>
              <a:ahLst/>
              <a:cxnLst/>
              <a:rect l="l" t="t" r="r" b="b"/>
              <a:pathLst>
                <a:path w="8717" h="15753" extrusionOk="0">
                  <a:moveTo>
                    <a:pt x="1" y="0"/>
                  </a:moveTo>
                  <a:cubicBezTo>
                    <a:pt x="3" y="8"/>
                    <a:pt x="7" y="15"/>
                    <a:pt x="13" y="22"/>
                  </a:cubicBezTo>
                  <a:lnTo>
                    <a:pt x="13" y="22"/>
                  </a:lnTo>
                  <a:lnTo>
                    <a:pt x="1" y="0"/>
                  </a:lnTo>
                  <a:close/>
                  <a:moveTo>
                    <a:pt x="13" y="22"/>
                  </a:moveTo>
                  <a:lnTo>
                    <a:pt x="8478" y="15752"/>
                  </a:lnTo>
                  <a:cubicBezTo>
                    <a:pt x="8561" y="15717"/>
                    <a:pt x="8633" y="15669"/>
                    <a:pt x="8716" y="15633"/>
                  </a:cubicBezTo>
                  <a:lnTo>
                    <a:pt x="322" y="60"/>
                  </a:lnTo>
                  <a:lnTo>
                    <a:pt x="120" y="72"/>
                  </a:lnTo>
                  <a:cubicBezTo>
                    <a:pt x="73" y="72"/>
                    <a:pt x="33" y="49"/>
                    <a:pt x="13" y="2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6"/>
            <p:cNvSpPr/>
            <p:nvPr/>
          </p:nvSpPr>
          <p:spPr>
            <a:xfrm>
              <a:off x="4060900" y="2121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6"/>
            <p:cNvSpPr/>
            <p:nvPr/>
          </p:nvSpPr>
          <p:spPr>
            <a:xfrm>
              <a:off x="4060900" y="21230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6"/>
            <p:cNvSpPr/>
            <p:nvPr/>
          </p:nvSpPr>
          <p:spPr>
            <a:xfrm>
              <a:off x="4062400" y="2119775"/>
              <a:ext cx="325" cy="275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0"/>
                  </a:moveTo>
                  <a:cubicBezTo>
                    <a:pt x="11" y="0"/>
                    <a:pt x="8" y="11"/>
                    <a:pt x="1" y="11"/>
                  </a:cubicBezTo>
                  <a:lnTo>
                    <a:pt x="12" y="11"/>
                  </a:lnTo>
                  <a:cubicBezTo>
                    <a:pt x="12" y="3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6"/>
            <p:cNvSpPr/>
            <p:nvPr/>
          </p:nvSpPr>
          <p:spPr>
            <a:xfrm>
              <a:off x="4061200" y="21206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3"/>
                    <a:pt x="1" y="1"/>
                    <a:pt x="1" y="13"/>
                  </a:cubicBez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6"/>
            <p:cNvSpPr/>
            <p:nvPr/>
          </p:nvSpPr>
          <p:spPr>
            <a:xfrm>
              <a:off x="4062400" y="2120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6"/>
            <p:cNvSpPr/>
            <p:nvPr/>
          </p:nvSpPr>
          <p:spPr>
            <a:xfrm>
              <a:off x="4063000" y="21194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6"/>
            <p:cNvSpPr/>
            <p:nvPr/>
          </p:nvSpPr>
          <p:spPr>
            <a:xfrm>
              <a:off x="4348750" y="2085200"/>
              <a:ext cx="488175" cy="446225"/>
            </a:xfrm>
            <a:custGeom>
              <a:avLst/>
              <a:gdLst/>
              <a:ahLst/>
              <a:cxnLst/>
              <a:rect l="l" t="t" r="r" b="b"/>
              <a:pathLst>
                <a:path w="19527" h="17849" extrusionOk="0">
                  <a:moveTo>
                    <a:pt x="19515" y="1"/>
                  </a:moveTo>
                  <a:lnTo>
                    <a:pt x="19217" y="25"/>
                  </a:lnTo>
                  <a:lnTo>
                    <a:pt x="0" y="17658"/>
                  </a:lnTo>
                  <a:cubicBezTo>
                    <a:pt x="60" y="17717"/>
                    <a:pt x="119" y="17777"/>
                    <a:pt x="179" y="17848"/>
                  </a:cubicBezTo>
                  <a:lnTo>
                    <a:pt x="19479" y="144"/>
                  </a:lnTo>
                  <a:cubicBezTo>
                    <a:pt x="19527" y="108"/>
                    <a:pt x="19527" y="48"/>
                    <a:pt x="195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6"/>
            <p:cNvSpPr/>
            <p:nvPr/>
          </p:nvSpPr>
          <p:spPr>
            <a:xfrm>
              <a:off x="4521375" y="2069725"/>
              <a:ext cx="477175" cy="31875"/>
            </a:xfrm>
            <a:custGeom>
              <a:avLst/>
              <a:gdLst/>
              <a:ahLst/>
              <a:cxnLst/>
              <a:rect l="l" t="t" r="r" b="b"/>
              <a:pathLst>
                <a:path w="19087" h="1275" extrusionOk="0">
                  <a:moveTo>
                    <a:pt x="19063" y="1"/>
                  </a:moveTo>
                  <a:lnTo>
                    <a:pt x="1" y="1013"/>
                  </a:lnTo>
                  <a:cubicBezTo>
                    <a:pt x="37" y="1096"/>
                    <a:pt x="60" y="1191"/>
                    <a:pt x="72" y="1275"/>
                  </a:cubicBezTo>
                  <a:lnTo>
                    <a:pt x="12324" y="620"/>
                  </a:lnTo>
                  <a:lnTo>
                    <a:pt x="12622" y="608"/>
                  </a:lnTo>
                  <a:lnTo>
                    <a:pt x="19087" y="263"/>
                  </a:lnTo>
                  <a:cubicBezTo>
                    <a:pt x="19063" y="179"/>
                    <a:pt x="19063" y="84"/>
                    <a:pt x="1906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6"/>
            <p:cNvSpPr/>
            <p:nvPr/>
          </p:nvSpPr>
          <p:spPr>
            <a:xfrm>
              <a:off x="4060900" y="2098000"/>
              <a:ext cx="405150" cy="28075"/>
            </a:xfrm>
            <a:custGeom>
              <a:avLst/>
              <a:gdLst/>
              <a:ahLst/>
              <a:cxnLst/>
              <a:rect l="l" t="t" r="r" b="b"/>
              <a:pathLst>
                <a:path w="16206" h="1123" extrusionOk="0">
                  <a:moveTo>
                    <a:pt x="16205" y="1"/>
                  </a:moveTo>
                  <a:lnTo>
                    <a:pt x="799" y="810"/>
                  </a:lnTo>
                  <a:lnTo>
                    <a:pt x="322" y="846"/>
                  </a:lnTo>
                  <a:lnTo>
                    <a:pt x="120" y="858"/>
                  </a:lnTo>
                  <a:lnTo>
                    <a:pt x="72" y="858"/>
                  </a:lnTo>
                  <a:cubicBezTo>
                    <a:pt x="61" y="858"/>
                    <a:pt x="61" y="858"/>
                    <a:pt x="37" y="882"/>
                  </a:cubicBezTo>
                  <a:lnTo>
                    <a:pt x="13" y="906"/>
                  </a:lnTo>
                  <a:lnTo>
                    <a:pt x="13" y="918"/>
                  </a:lnTo>
                  <a:cubicBezTo>
                    <a:pt x="13" y="941"/>
                    <a:pt x="1" y="941"/>
                    <a:pt x="1" y="953"/>
                  </a:cubicBezTo>
                  <a:lnTo>
                    <a:pt x="1" y="977"/>
                  </a:lnTo>
                  <a:lnTo>
                    <a:pt x="1" y="1001"/>
                  </a:lnTo>
                  <a:lnTo>
                    <a:pt x="1" y="1013"/>
                  </a:lnTo>
                  <a:lnTo>
                    <a:pt x="1" y="1025"/>
                  </a:lnTo>
                  <a:cubicBezTo>
                    <a:pt x="22" y="1087"/>
                    <a:pt x="70" y="1122"/>
                    <a:pt x="113" y="1122"/>
                  </a:cubicBezTo>
                  <a:cubicBezTo>
                    <a:pt x="120" y="1122"/>
                    <a:pt x="126" y="1121"/>
                    <a:pt x="132" y="1120"/>
                  </a:cubicBezTo>
                  <a:lnTo>
                    <a:pt x="334" y="1096"/>
                  </a:lnTo>
                  <a:lnTo>
                    <a:pt x="16146" y="263"/>
                  </a:lnTo>
                  <a:cubicBezTo>
                    <a:pt x="16146" y="179"/>
                    <a:pt x="16170" y="84"/>
                    <a:pt x="1620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6"/>
            <p:cNvSpPr/>
            <p:nvPr/>
          </p:nvSpPr>
          <p:spPr>
            <a:xfrm>
              <a:off x="4238325" y="2509150"/>
              <a:ext cx="136050" cy="125500"/>
            </a:xfrm>
            <a:custGeom>
              <a:avLst/>
              <a:gdLst/>
              <a:ahLst/>
              <a:cxnLst/>
              <a:rect l="l" t="t" r="r" b="b"/>
              <a:pathLst>
                <a:path w="5442" h="5020" extrusionOk="0">
                  <a:moveTo>
                    <a:pt x="2687" y="1"/>
                  </a:moveTo>
                  <a:cubicBezTo>
                    <a:pt x="2496" y="1"/>
                    <a:pt x="2302" y="23"/>
                    <a:pt x="2108" y="69"/>
                  </a:cubicBezTo>
                  <a:cubicBezTo>
                    <a:pt x="1953" y="116"/>
                    <a:pt x="1786" y="164"/>
                    <a:pt x="1631" y="235"/>
                  </a:cubicBezTo>
                  <a:cubicBezTo>
                    <a:pt x="1560" y="283"/>
                    <a:pt x="1476" y="307"/>
                    <a:pt x="1393" y="354"/>
                  </a:cubicBezTo>
                  <a:cubicBezTo>
                    <a:pt x="488" y="902"/>
                    <a:pt x="0" y="1998"/>
                    <a:pt x="250" y="3093"/>
                  </a:cubicBezTo>
                  <a:cubicBezTo>
                    <a:pt x="535" y="4252"/>
                    <a:pt x="1557" y="5020"/>
                    <a:pt x="2687" y="5020"/>
                  </a:cubicBezTo>
                  <a:cubicBezTo>
                    <a:pt x="2881" y="5020"/>
                    <a:pt x="3077" y="4997"/>
                    <a:pt x="3274" y="4950"/>
                  </a:cubicBezTo>
                  <a:cubicBezTo>
                    <a:pt x="4620" y="4629"/>
                    <a:pt x="5441" y="3271"/>
                    <a:pt x="5132" y="1938"/>
                  </a:cubicBezTo>
                  <a:cubicBezTo>
                    <a:pt x="5048" y="1533"/>
                    <a:pt x="4846" y="1188"/>
                    <a:pt x="4596" y="890"/>
                  </a:cubicBezTo>
                  <a:cubicBezTo>
                    <a:pt x="4548" y="819"/>
                    <a:pt x="4489" y="759"/>
                    <a:pt x="4417" y="700"/>
                  </a:cubicBezTo>
                  <a:cubicBezTo>
                    <a:pt x="3957" y="258"/>
                    <a:pt x="3340" y="1"/>
                    <a:pt x="26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6"/>
            <p:cNvSpPr/>
            <p:nvPr/>
          </p:nvSpPr>
          <p:spPr>
            <a:xfrm>
              <a:off x="4463650" y="2077450"/>
              <a:ext cx="61025" cy="59300"/>
            </a:xfrm>
            <a:custGeom>
              <a:avLst/>
              <a:gdLst/>
              <a:ahLst/>
              <a:cxnLst/>
              <a:rect l="l" t="t" r="r" b="b"/>
              <a:pathLst>
                <a:path w="2441" h="2372" extrusionOk="0">
                  <a:moveTo>
                    <a:pt x="1220" y="0"/>
                  </a:moveTo>
                  <a:cubicBezTo>
                    <a:pt x="1158" y="0"/>
                    <a:pt x="1097" y="5"/>
                    <a:pt x="1036" y="13"/>
                  </a:cubicBezTo>
                  <a:cubicBezTo>
                    <a:pt x="941" y="37"/>
                    <a:pt x="857" y="61"/>
                    <a:pt x="762" y="96"/>
                  </a:cubicBezTo>
                  <a:cubicBezTo>
                    <a:pt x="524" y="180"/>
                    <a:pt x="334" y="358"/>
                    <a:pt x="203" y="585"/>
                  </a:cubicBezTo>
                  <a:cubicBezTo>
                    <a:pt x="155" y="656"/>
                    <a:pt x="119" y="751"/>
                    <a:pt x="95" y="823"/>
                  </a:cubicBezTo>
                  <a:cubicBezTo>
                    <a:pt x="60" y="906"/>
                    <a:pt x="48" y="1001"/>
                    <a:pt x="36" y="1085"/>
                  </a:cubicBezTo>
                  <a:cubicBezTo>
                    <a:pt x="0" y="1537"/>
                    <a:pt x="214" y="1966"/>
                    <a:pt x="619" y="2204"/>
                  </a:cubicBezTo>
                  <a:cubicBezTo>
                    <a:pt x="809" y="2317"/>
                    <a:pt x="1018" y="2371"/>
                    <a:pt x="1224" y="2371"/>
                  </a:cubicBezTo>
                  <a:cubicBezTo>
                    <a:pt x="1627" y="2371"/>
                    <a:pt x="2022" y="2165"/>
                    <a:pt x="2250" y="1787"/>
                  </a:cubicBezTo>
                  <a:cubicBezTo>
                    <a:pt x="2405" y="1537"/>
                    <a:pt x="2441" y="1239"/>
                    <a:pt x="2405" y="966"/>
                  </a:cubicBezTo>
                  <a:cubicBezTo>
                    <a:pt x="2381" y="882"/>
                    <a:pt x="2358" y="787"/>
                    <a:pt x="2322" y="704"/>
                  </a:cubicBezTo>
                  <a:cubicBezTo>
                    <a:pt x="2203" y="489"/>
                    <a:pt x="2048" y="299"/>
                    <a:pt x="1822" y="168"/>
                  </a:cubicBezTo>
                  <a:cubicBezTo>
                    <a:pt x="1630" y="49"/>
                    <a:pt x="1424" y="0"/>
                    <a:pt x="122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6"/>
            <p:cNvSpPr/>
            <p:nvPr/>
          </p:nvSpPr>
          <p:spPr>
            <a:xfrm>
              <a:off x="4997625" y="2051475"/>
              <a:ext cx="45275" cy="42075"/>
            </a:xfrm>
            <a:custGeom>
              <a:avLst/>
              <a:gdLst/>
              <a:ahLst/>
              <a:cxnLst/>
              <a:rect l="l" t="t" r="r" b="b"/>
              <a:pathLst>
                <a:path w="1811" h="1683" extrusionOk="0">
                  <a:moveTo>
                    <a:pt x="852" y="1"/>
                  </a:moveTo>
                  <a:cubicBezTo>
                    <a:pt x="643" y="1"/>
                    <a:pt x="440" y="79"/>
                    <a:pt x="287" y="219"/>
                  </a:cubicBezTo>
                  <a:cubicBezTo>
                    <a:pt x="227" y="278"/>
                    <a:pt x="180" y="338"/>
                    <a:pt x="132" y="421"/>
                  </a:cubicBezTo>
                  <a:cubicBezTo>
                    <a:pt x="120" y="421"/>
                    <a:pt x="120" y="433"/>
                    <a:pt x="120" y="433"/>
                  </a:cubicBezTo>
                  <a:cubicBezTo>
                    <a:pt x="60" y="516"/>
                    <a:pt x="37" y="624"/>
                    <a:pt x="13" y="731"/>
                  </a:cubicBezTo>
                  <a:cubicBezTo>
                    <a:pt x="1" y="814"/>
                    <a:pt x="13" y="909"/>
                    <a:pt x="25" y="993"/>
                  </a:cubicBezTo>
                  <a:cubicBezTo>
                    <a:pt x="72" y="1219"/>
                    <a:pt x="203" y="1433"/>
                    <a:pt x="430" y="1564"/>
                  </a:cubicBezTo>
                  <a:cubicBezTo>
                    <a:pt x="566" y="1644"/>
                    <a:pt x="716" y="1683"/>
                    <a:pt x="864" y="1683"/>
                  </a:cubicBezTo>
                  <a:cubicBezTo>
                    <a:pt x="1154" y="1683"/>
                    <a:pt x="1435" y="1535"/>
                    <a:pt x="1584" y="1266"/>
                  </a:cubicBezTo>
                  <a:cubicBezTo>
                    <a:pt x="1811" y="874"/>
                    <a:pt x="1680" y="362"/>
                    <a:pt x="1287" y="123"/>
                  </a:cubicBezTo>
                  <a:cubicBezTo>
                    <a:pt x="1149" y="40"/>
                    <a:pt x="999" y="1"/>
                    <a:pt x="8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6"/>
            <p:cNvSpPr/>
            <p:nvPr/>
          </p:nvSpPr>
          <p:spPr>
            <a:xfrm>
              <a:off x="4680925" y="1807100"/>
              <a:ext cx="31875" cy="29875"/>
            </a:xfrm>
            <a:custGeom>
              <a:avLst/>
              <a:gdLst/>
              <a:ahLst/>
              <a:cxnLst/>
              <a:rect l="l" t="t" r="r" b="b"/>
              <a:pathLst>
                <a:path w="1275" h="1195" extrusionOk="0">
                  <a:moveTo>
                    <a:pt x="613" y="1"/>
                  </a:moveTo>
                  <a:cubicBezTo>
                    <a:pt x="553" y="1"/>
                    <a:pt x="494" y="10"/>
                    <a:pt x="441" y="28"/>
                  </a:cubicBezTo>
                  <a:cubicBezTo>
                    <a:pt x="358" y="40"/>
                    <a:pt x="298" y="88"/>
                    <a:pt x="239" y="135"/>
                  </a:cubicBezTo>
                  <a:cubicBezTo>
                    <a:pt x="179" y="171"/>
                    <a:pt x="120" y="231"/>
                    <a:pt x="96" y="314"/>
                  </a:cubicBezTo>
                  <a:cubicBezTo>
                    <a:pt x="96" y="326"/>
                    <a:pt x="84" y="326"/>
                    <a:pt x="84" y="338"/>
                  </a:cubicBezTo>
                  <a:cubicBezTo>
                    <a:pt x="25" y="469"/>
                    <a:pt x="1" y="612"/>
                    <a:pt x="36" y="743"/>
                  </a:cubicBezTo>
                  <a:cubicBezTo>
                    <a:pt x="48" y="826"/>
                    <a:pt x="96" y="909"/>
                    <a:pt x="155" y="981"/>
                  </a:cubicBezTo>
                  <a:cubicBezTo>
                    <a:pt x="203" y="1040"/>
                    <a:pt x="263" y="1076"/>
                    <a:pt x="322" y="1112"/>
                  </a:cubicBezTo>
                  <a:cubicBezTo>
                    <a:pt x="423" y="1167"/>
                    <a:pt x="530" y="1195"/>
                    <a:pt x="634" y="1195"/>
                  </a:cubicBezTo>
                  <a:cubicBezTo>
                    <a:pt x="775" y="1195"/>
                    <a:pt x="910" y="1143"/>
                    <a:pt x="1013" y="1040"/>
                  </a:cubicBezTo>
                  <a:cubicBezTo>
                    <a:pt x="1060" y="993"/>
                    <a:pt x="1096" y="945"/>
                    <a:pt x="1120" y="909"/>
                  </a:cubicBezTo>
                  <a:lnTo>
                    <a:pt x="1168" y="814"/>
                  </a:lnTo>
                  <a:cubicBezTo>
                    <a:pt x="1275" y="540"/>
                    <a:pt x="1168" y="231"/>
                    <a:pt x="917" y="88"/>
                  </a:cubicBezTo>
                  <a:cubicBezTo>
                    <a:pt x="820" y="28"/>
                    <a:pt x="714" y="1"/>
                    <a:pt x="61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6"/>
            <p:cNvSpPr/>
            <p:nvPr/>
          </p:nvSpPr>
          <p:spPr>
            <a:xfrm>
              <a:off x="4217475" y="1692975"/>
              <a:ext cx="32775" cy="29775"/>
            </a:xfrm>
            <a:custGeom>
              <a:avLst/>
              <a:gdLst/>
              <a:ahLst/>
              <a:cxnLst/>
              <a:rect l="l" t="t" r="r" b="b"/>
              <a:pathLst>
                <a:path w="1311" h="1191" extrusionOk="0">
                  <a:moveTo>
                    <a:pt x="667" y="0"/>
                  </a:moveTo>
                  <a:cubicBezTo>
                    <a:pt x="623" y="0"/>
                    <a:pt x="578" y="3"/>
                    <a:pt x="536" y="9"/>
                  </a:cubicBezTo>
                  <a:cubicBezTo>
                    <a:pt x="525" y="9"/>
                    <a:pt x="501" y="21"/>
                    <a:pt x="489" y="21"/>
                  </a:cubicBezTo>
                  <a:cubicBezTo>
                    <a:pt x="405" y="57"/>
                    <a:pt x="322" y="93"/>
                    <a:pt x="263" y="152"/>
                  </a:cubicBezTo>
                  <a:cubicBezTo>
                    <a:pt x="227" y="200"/>
                    <a:pt x="191" y="236"/>
                    <a:pt x="167" y="295"/>
                  </a:cubicBezTo>
                  <a:cubicBezTo>
                    <a:pt x="1" y="569"/>
                    <a:pt x="84" y="950"/>
                    <a:pt x="370" y="1105"/>
                  </a:cubicBezTo>
                  <a:cubicBezTo>
                    <a:pt x="468" y="1164"/>
                    <a:pt x="570" y="1190"/>
                    <a:pt x="672" y="1190"/>
                  </a:cubicBezTo>
                  <a:cubicBezTo>
                    <a:pt x="754" y="1190"/>
                    <a:pt x="837" y="1173"/>
                    <a:pt x="917" y="1140"/>
                  </a:cubicBezTo>
                  <a:cubicBezTo>
                    <a:pt x="1013" y="1105"/>
                    <a:pt x="1084" y="1045"/>
                    <a:pt x="1144" y="986"/>
                  </a:cubicBezTo>
                  <a:cubicBezTo>
                    <a:pt x="1156" y="962"/>
                    <a:pt x="1191" y="926"/>
                    <a:pt x="1203" y="902"/>
                  </a:cubicBezTo>
                  <a:cubicBezTo>
                    <a:pt x="1298" y="736"/>
                    <a:pt x="1310" y="557"/>
                    <a:pt x="1251" y="390"/>
                  </a:cubicBezTo>
                  <a:cubicBezTo>
                    <a:pt x="1215" y="307"/>
                    <a:pt x="1179" y="236"/>
                    <a:pt x="1096" y="176"/>
                  </a:cubicBezTo>
                  <a:cubicBezTo>
                    <a:pt x="1072" y="140"/>
                    <a:pt x="1025" y="116"/>
                    <a:pt x="977" y="81"/>
                  </a:cubicBezTo>
                  <a:cubicBezTo>
                    <a:pt x="917" y="57"/>
                    <a:pt x="858" y="21"/>
                    <a:pt x="798" y="9"/>
                  </a:cubicBezTo>
                  <a:cubicBezTo>
                    <a:pt x="757" y="3"/>
                    <a:pt x="712" y="0"/>
                    <a:pt x="6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6"/>
            <p:cNvSpPr/>
            <p:nvPr/>
          </p:nvSpPr>
          <p:spPr>
            <a:xfrm>
              <a:off x="4181750" y="2480200"/>
              <a:ext cx="48250" cy="41975"/>
            </a:xfrm>
            <a:custGeom>
              <a:avLst/>
              <a:gdLst/>
              <a:ahLst/>
              <a:cxnLst/>
              <a:rect l="l" t="t" r="r" b="b"/>
              <a:pathLst>
                <a:path w="1930" h="1679" extrusionOk="0">
                  <a:moveTo>
                    <a:pt x="951" y="1"/>
                  </a:moveTo>
                  <a:cubicBezTo>
                    <a:pt x="664" y="1"/>
                    <a:pt x="389" y="149"/>
                    <a:pt x="239" y="417"/>
                  </a:cubicBezTo>
                  <a:cubicBezTo>
                    <a:pt x="1" y="810"/>
                    <a:pt x="132" y="1334"/>
                    <a:pt x="537" y="1560"/>
                  </a:cubicBezTo>
                  <a:cubicBezTo>
                    <a:pt x="673" y="1640"/>
                    <a:pt x="822" y="1679"/>
                    <a:pt x="968" y="1679"/>
                  </a:cubicBezTo>
                  <a:cubicBezTo>
                    <a:pt x="1254" y="1679"/>
                    <a:pt x="1530" y="1531"/>
                    <a:pt x="1680" y="1262"/>
                  </a:cubicBezTo>
                  <a:cubicBezTo>
                    <a:pt x="1930" y="870"/>
                    <a:pt x="1799" y="358"/>
                    <a:pt x="1382" y="119"/>
                  </a:cubicBezTo>
                  <a:cubicBezTo>
                    <a:pt x="1246" y="39"/>
                    <a:pt x="1097" y="1"/>
                    <a:pt x="9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6"/>
            <p:cNvSpPr/>
            <p:nvPr/>
          </p:nvSpPr>
          <p:spPr>
            <a:xfrm>
              <a:off x="4137400" y="1857875"/>
              <a:ext cx="38125" cy="33450"/>
            </a:xfrm>
            <a:custGeom>
              <a:avLst/>
              <a:gdLst/>
              <a:ahLst/>
              <a:cxnLst/>
              <a:rect l="l" t="t" r="r" b="b"/>
              <a:pathLst>
                <a:path w="1525" h="1338" extrusionOk="0">
                  <a:moveTo>
                    <a:pt x="772" y="1"/>
                  </a:moveTo>
                  <a:cubicBezTo>
                    <a:pt x="539" y="1"/>
                    <a:pt x="311" y="123"/>
                    <a:pt x="191" y="331"/>
                  </a:cubicBezTo>
                  <a:cubicBezTo>
                    <a:pt x="1" y="640"/>
                    <a:pt x="120" y="1045"/>
                    <a:pt x="418" y="1236"/>
                  </a:cubicBezTo>
                  <a:cubicBezTo>
                    <a:pt x="418" y="1236"/>
                    <a:pt x="430" y="1236"/>
                    <a:pt x="430" y="1260"/>
                  </a:cubicBezTo>
                  <a:cubicBezTo>
                    <a:pt x="489" y="1283"/>
                    <a:pt x="584" y="1319"/>
                    <a:pt x="656" y="1331"/>
                  </a:cubicBezTo>
                  <a:cubicBezTo>
                    <a:pt x="685" y="1335"/>
                    <a:pt x="714" y="1337"/>
                    <a:pt x="743" y="1337"/>
                  </a:cubicBezTo>
                  <a:cubicBezTo>
                    <a:pt x="879" y="1337"/>
                    <a:pt x="1012" y="1293"/>
                    <a:pt x="1120" y="1224"/>
                  </a:cubicBezTo>
                  <a:cubicBezTo>
                    <a:pt x="1192" y="1176"/>
                    <a:pt x="1251" y="1117"/>
                    <a:pt x="1311" y="1045"/>
                  </a:cubicBezTo>
                  <a:cubicBezTo>
                    <a:pt x="1322" y="1033"/>
                    <a:pt x="1322" y="1021"/>
                    <a:pt x="1346" y="998"/>
                  </a:cubicBezTo>
                  <a:cubicBezTo>
                    <a:pt x="1525" y="688"/>
                    <a:pt x="1418" y="271"/>
                    <a:pt x="1108" y="93"/>
                  </a:cubicBezTo>
                  <a:cubicBezTo>
                    <a:pt x="1003" y="30"/>
                    <a:pt x="887" y="1"/>
                    <a:pt x="77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6"/>
            <p:cNvSpPr/>
            <p:nvPr/>
          </p:nvSpPr>
          <p:spPr>
            <a:xfrm>
              <a:off x="4394275" y="1948925"/>
              <a:ext cx="24450" cy="24450"/>
            </a:xfrm>
            <a:custGeom>
              <a:avLst/>
              <a:gdLst/>
              <a:ahLst/>
              <a:cxnLst/>
              <a:rect l="l" t="t" r="r" b="b"/>
              <a:pathLst>
                <a:path w="978" h="978" extrusionOk="0">
                  <a:moveTo>
                    <a:pt x="494" y="1"/>
                  </a:moveTo>
                  <a:cubicBezTo>
                    <a:pt x="461" y="1"/>
                    <a:pt x="427" y="4"/>
                    <a:pt x="394" y="11"/>
                  </a:cubicBezTo>
                  <a:cubicBezTo>
                    <a:pt x="334" y="23"/>
                    <a:pt x="275" y="34"/>
                    <a:pt x="239" y="82"/>
                  </a:cubicBezTo>
                  <a:cubicBezTo>
                    <a:pt x="203" y="94"/>
                    <a:pt x="191" y="130"/>
                    <a:pt x="156" y="142"/>
                  </a:cubicBezTo>
                  <a:cubicBezTo>
                    <a:pt x="37" y="261"/>
                    <a:pt x="1" y="427"/>
                    <a:pt x="37" y="594"/>
                  </a:cubicBezTo>
                  <a:cubicBezTo>
                    <a:pt x="61" y="642"/>
                    <a:pt x="72" y="689"/>
                    <a:pt x="96" y="737"/>
                  </a:cubicBezTo>
                  <a:cubicBezTo>
                    <a:pt x="120" y="796"/>
                    <a:pt x="132" y="832"/>
                    <a:pt x="156" y="844"/>
                  </a:cubicBezTo>
                  <a:cubicBezTo>
                    <a:pt x="247" y="928"/>
                    <a:pt x="363" y="978"/>
                    <a:pt x="481" y="978"/>
                  </a:cubicBezTo>
                  <a:cubicBezTo>
                    <a:pt x="548" y="978"/>
                    <a:pt x="615" y="962"/>
                    <a:pt x="680" y="927"/>
                  </a:cubicBezTo>
                  <a:cubicBezTo>
                    <a:pt x="715" y="916"/>
                    <a:pt x="739" y="904"/>
                    <a:pt x="751" y="892"/>
                  </a:cubicBezTo>
                  <a:cubicBezTo>
                    <a:pt x="799" y="856"/>
                    <a:pt x="846" y="808"/>
                    <a:pt x="894" y="749"/>
                  </a:cubicBezTo>
                  <a:cubicBezTo>
                    <a:pt x="953" y="666"/>
                    <a:pt x="977" y="558"/>
                    <a:pt x="965" y="439"/>
                  </a:cubicBezTo>
                  <a:cubicBezTo>
                    <a:pt x="965" y="368"/>
                    <a:pt x="930" y="296"/>
                    <a:pt x="894" y="213"/>
                  </a:cubicBezTo>
                  <a:cubicBezTo>
                    <a:pt x="894" y="201"/>
                    <a:pt x="870" y="201"/>
                    <a:pt x="870" y="189"/>
                  </a:cubicBezTo>
                  <a:cubicBezTo>
                    <a:pt x="773" y="63"/>
                    <a:pt x="637" y="1"/>
                    <a:pt x="4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6"/>
            <p:cNvSpPr/>
            <p:nvPr/>
          </p:nvSpPr>
          <p:spPr>
            <a:xfrm>
              <a:off x="4283550" y="1992300"/>
              <a:ext cx="31000" cy="30675"/>
            </a:xfrm>
            <a:custGeom>
              <a:avLst/>
              <a:gdLst/>
              <a:ahLst/>
              <a:cxnLst/>
              <a:rect l="l" t="t" r="r" b="b"/>
              <a:pathLst>
                <a:path w="1240" h="1227" extrusionOk="0">
                  <a:moveTo>
                    <a:pt x="633" y="0"/>
                  </a:moveTo>
                  <a:cubicBezTo>
                    <a:pt x="500" y="0"/>
                    <a:pt x="370" y="46"/>
                    <a:pt x="263" y="133"/>
                  </a:cubicBezTo>
                  <a:cubicBezTo>
                    <a:pt x="191" y="193"/>
                    <a:pt x="156" y="252"/>
                    <a:pt x="108" y="324"/>
                  </a:cubicBezTo>
                  <a:cubicBezTo>
                    <a:pt x="108" y="347"/>
                    <a:pt x="96" y="359"/>
                    <a:pt x="96" y="359"/>
                  </a:cubicBezTo>
                  <a:cubicBezTo>
                    <a:pt x="1" y="538"/>
                    <a:pt x="1" y="740"/>
                    <a:pt x="96" y="907"/>
                  </a:cubicBezTo>
                  <a:cubicBezTo>
                    <a:pt x="144" y="978"/>
                    <a:pt x="203" y="1062"/>
                    <a:pt x="275" y="1109"/>
                  </a:cubicBezTo>
                  <a:cubicBezTo>
                    <a:pt x="287" y="1133"/>
                    <a:pt x="299" y="1133"/>
                    <a:pt x="322" y="1145"/>
                  </a:cubicBezTo>
                  <a:cubicBezTo>
                    <a:pt x="421" y="1200"/>
                    <a:pt x="527" y="1227"/>
                    <a:pt x="631" y="1227"/>
                  </a:cubicBezTo>
                  <a:cubicBezTo>
                    <a:pt x="842" y="1227"/>
                    <a:pt x="1044" y="1118"/>
                    <a:pt x="1156" y="919"/>
                  </a:cubicBezTo>
                  <a:cubicBezTo>
                    <a:pt x="1191" y="835"/>
                    <a:pt x="1227" y="740"/>
                    <a:pt x="1239" y="657"/>
                  </a:cubicBezTo>
                  <a:cubicBezTo>
                    <a:pt x="1239" y="562"/>
                    <a:pt x="1227" y="478"/>
                    <a:pt x="1191" y="383"/>
                  </a:cubicBezTo>
                  <a:cubicBezTo>
                    <a:pt x="1156" y="264"/>
                    <a:pt x="1061" y="157"/>
                    <a:pt x="941" y="85"/>
                  </a:cubicBezTo>
                  <a:cubicBezTo>
                    <a:pt x="842" y="28"/>
                    <a:pt x="737" y="0"/>
                    <a:pt x="63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0" name="Google Shape;1950;p16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16"/>
          <p:cNvSpPr txBox="1">
            <a:spLocks noGrp="1"/>
          </p:cNvSpPr>
          <p:nvPr>
            <p:ph type="title"/>
          </p:nvPr>
        </p:nvSpPr>
        <p:spPr>
          <a:xfrm>
            <a:off x="2036875" y="3100300"/>
            <a:ext cx="5070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52" name="Google Shape;1952;p16"/>
          <p:cNvSpPr txBox="1">
            <a:spLocks noGrp="1"/>
          </p:cNvSpPr>
          <p:nvPr>
            <p:ph type="subTitle" idx="1"/>
          </p:nvPr>
        </p:nvSpPr>
        <p:spPr>
          <a:xfrm>
            <a:off x="1055075" y="1511325"/>
            <a:ext cx="70338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953" name="Google Shape;1953;p16"/>
          <p:cNvGrpSpPr/>
          <p:nvPr/>
        </p:nvGrpSpPr>
        <p:grpSpPr>
          <a:xfrm rot="10800000" flipH="1">
            <a:off x="175" y="-155"/>
            <a:ext cx="4162380" cy="1079126"/>
            <a:chOff x="2582150" y="3714800"/>
            <a:chExt cx="2689050" cy="697200"/>
          </a:xfrm>
        </p:grpSpPr>
        <p:sp>
          <p:nvSpPr>
            <p:cNvPr id="1954" name="Google Shape;1954;p1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16"/>
          <p:cNvGrpSpPr/>
          <p:nvPr/>
        </p:nvGrpSpPr>
        <p:grpSpPr>
          <a:xfrm rot="10800000">
            <a:off x="4981625" y="-155"/>
            <a:ext cx="4162380" cy="1079126"/>
            <a:chOff x="2582150" y="3714800"/>
            <a:chExt cx="2689050" cy="697200"/>
          </a:xfrm>
        </p:grpSpPr>
        <p:sp>
          <p:nvSpPr>
            <p:cNvPr id="2015" name="Google Shape;2015;p16"/>
            <p:cNvSpPr/>
            <p:nvPr/>
          </p:nvSpPr>
          <p:spPr>
            <a:xfrm>
              <a:off x="3636750" y="4402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6"/>
            <p:cNvSpPr/>
            <p:nvPr/>
          </p:nvSpPr>
          <p:spPr>
            <a:xfrm>
              <a:off x="3640625" y="4406925"/>
              <a:ext cx="19375" cy="4475"/>
            </a:xfrm>
            <a:custGeom>
              <a:avLst/>
              <a:gdLst/>
              <a:ahLst/>
              <a:cxnLst/>
              <a:rect l="l" t="t" r="r" b="b"/>
              <a:pathLst>
                <a:path w="775" h="179" extrusionOk="0">
                  <a:moveTo>
                    <a:pt x="393" y="0"/>
                  </a:moveTo>
                  <a:lnTo>
                    <a:pt x="36" y="108"/>
                  </a:lnTo>
                  <a:lnTo>
                    <a:pt x="0" y="179"/>
                  </a:lnTo>
                  <a:lnTo>
                    <a:pt x="774" y="17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6"/>
            <p:cNvSpPr/>
            <p:nvPr/>
          </p:nvSpPr>
          <p:spPr>
            <a:xfrm>
              <a:off x="3634075" y="44039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24"/>
                  </a:moveTo>
                  <a:lnTo>
                    <a:pt x="0" y="24"/>
                  </a:lnTo>
                  <a:lnTo>
                    <a:pt x="0" y="24"/>
                  </a:ln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6"/>
            <p:cNvSpPr/>
            <p:nvPr/>
          </p:nvSpPr>
          <p:spPr>
            <a:xfrm>
              <a:off x="3635275" y="440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6"/>
            <p:cNvSpPr/>
            <p:nvPr/>
          </p:nvSpPr>
          <p:spPr>
            <a:xfrm>
              <a:off x="3746875" y="4334600"/>
              <a:ext cx="142325" cy="46150"/>
            </a:xfrm>
            <a:custGeom>
              <a:avLst/>
              <a:gdLst/>
              <a:ahLst/>
              <a:cxnLst/>
              <a:rect l="l" t="t" r="r" b="b"/>
              <a:pathLst>
                <a:path w="5693" h="1846" extrusionOk="0">
                  <a:moveTo>
                    <a:pt x="5418" y="0"/>
                  </a:moveTo>
                  <a:lnTo>
                    <a:pt x="1" y="1488"/>
                  </a:lnTo>
                  <a:lnTo>
                    <a:pt x="1" y="1846"/>
                  </a:lnTo>
                  <a:lnTo>
                    <a:pt x="5692" y="262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6"/>
            <p:cNvSpPr/>
            <p:nvPr/>
          </p:nvSpPr>
          <p:spPr>
            <a:xfrm>
              <a:off x="3891850" y="4256600"/>
              <a:ext cx="273575" cy="81875"/>
            </a:xfrm>
            <a:custGeom>
              <a:avLst/>
              <a:gdLst/>
              <a:ahLst/>
              <a:cxnLst/>
              <a:rect l="l" t="t" r="r" b="b"/>
              <a:pathLst>
                <a:path w="10943" h="3275" extrusionOk="0">
                  <a:moveTo>
                    <a:pt x="10883" y="1"/>
                  </a:moveTo>
                  <a:lnTo>
                    <a:pt x="0" y="3013"/>
                  </a:lnTo>
                  <a:lnTo>
                    <a:pt x="286" y="3275"/>
                  </a:lnTo>
                  <a:lnTo>
                    <a:pt x="10883" y="358"/>
                  </a:lnTo>
                  <a:lnTo>
                    <a:pt x="10942" y="298"/>
                  </a:lnTo>
                  <a:cubicBezTo>
                    <a:pt x="10894" y="215"/>
                    <a:pt x="10883" y="108"/>
                    <a:pt x="1088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6"/>
            <p:cNvSpPr/>
            <p:nvPr/>
          </p:nvSpPr>
          <p:spPr>
            <a:xfrm>
              <a:off x="3634375" y="4403350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2"/>
                  </a:move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6"/>
            <p:cNvSpPr/>
            <p:nvPr/>
          </p:nvSpPr>
          <p:spPr>
            <a:xfrm>
              <a:off x="3635275" y="4402450"/>
              <a:ext cx="300" cy="625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"/>
                  </a:moveTo>
                  <a:cubicBezTo>
                    <a:pt x="12" y="1"/>
                    <a:pt x="0" y="25"/>
                    <a:pt x="12" y="1"/>
                  </a:cubicBez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6"/>
            <p:cNvSpPr/>
            <p:nvPr/>
          </p:nvSpPr>
          <p:spPr>
            <a:xfrm>
              <a:off x="3636750" y="4373575"/>
              <a:ext cx="101825" cy="35750"/>
            </a:xfrm>
            <a:custGeom>
              <a:avLst/>
              <a:gdLst/>
              <a:ahLst/>
              <a:cxnLst/>
              <a:rect l="l" t="t" r="r" b="b"/>
              <a:pathLst>
                <a:path w="4073" h="1430" extrusionOk="0">
                  <a:moveTo>
                    <a:pt x="4073" y="1"/>
                  </a:moveTo>
                  <a:lnTo>
                    <a:pt x="12" y="1120"/>
                  </a:lnTo>
                  <a:lnTo>
                    <a:pt x="1" y="1120"/>
                  </a:lnTo>
                  <a:cubicBezTo>
                    <a:pt x="24" y="1132"/>
                    <a:pt x="60" y="1132"/>
                    <a:pt x="96" y="1132"/>
                  </a:cubicBezTo>
                  <a:cubicBezTo>
                    <a:pt x="191" y="1156"/>
                    <a:pt x="251" y="1251"/>
                    <a:pt x="215" y="1334"/>
                  </a:cubicBezTo>
                  <a:lnTo>
                    <a:pt x="191" y="1430"/>
                  </a:lnTo>
                  <a:lnTo>
                    <a:pt x="548" y="1322"/>
                  </a:lnTo>
                  <a:lnTo>
                    <a:pt x="4061" y="358"/>
                  </a:lnTo>
                  <a:lnTo>
                    <a:pt x="40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6"/>
            <p:cNvSpPr/>
            <p:nvPr/>
          </p:nvSpPr>
          <p:spPr>
            <a:xfrm>
              <a:off x="3635850" y="4402150"/>
              <a:ext cx="925" cy="325"/>
            </a:xfrm>
            <a:custGeom>
              <a:avLst/>
              <a:gdLst/>
              <a:ahLst/>
              <a:cxnLst/>
              <a:rect l="l" t="t" r="r" b="b"/>
              <a:pathLst>
                <a:path w="37" h="13" extrusionOk="0">
                  <a:moveTo>
                    <a:pt x="37" y="1"/>
                  </a:moveTo>
                  <a:cubicBezTo>
                    <a:pt x="13" y="1"/>
                    <a:pt x="1" y="1"/>
                    <a:pt x="1" y="13"/>
                  </a:cubicBezTo>
                  <a:cubicBezTo>
                    <a:pt x="1" y="13"/>
                    <a:pt x="13" y="1"/>
                    <a:pt x="3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6"/>
            <p:cNvSpPr/>
            <p:nvPr/>
          </p:nvSpPr>
          <p:spPr>
            <a:xfrm>
              <a:off x="3634075" y="44039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2" y="0"/>
                  </a:moveTo>
                  <a:lnTo>
                    <a:pt x="12" y="0"/>
                  </a:lnTo>
                  <a:cubicBezTo>
                    <a:pt x="6" y="14"/>
                    <a:pt x="3" y="19"/>
                    <a:pt x="1" y="24"/>
                  </a:cubicBezTo>
                  <a:lnTo>
                    <a:pt x="1" y="24"/>
                  </a:lnTo>
                  <a:cubicBezTo>
                    <a:pt x="12" y="24"/>
                    <a:pt x="12" y="23"/>
                    <a:pt x="12" y="0"/>
                  </a:cubicBezTo>
                  <a:close/>
                  <a:moveTo>
                    <a:pt x="1" y="24"/>
                  </a:moveTo>
                  <a:cubicBezTo>
                    <a:pt x="1" y="24"/>
                    <a:pt x="1" y="24"/>
                    <a:pt x="0" y="24"/>
                  </a:cubicBezTo>
                  <a:lnTo>
                    <a:pt x="0" y="36"/>
                  </a:lnTo>
                  <a:cubicBezTo>
                    <a:pt x="0" y="31"/>
                    <a:pt x="0" y="28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6"/>
            <p:cNvSpPr/>
            <p:nvPr/>
          </p:nvSpPr>
          <p:spPr>
            <a:xfrm>
              <a:off x="2599425" y="4199450"/>
              <a:ext cx="104800" cy="112250"/>
            </a:xfrm>
            <a:custGeom>
              <a:avLst/>
              <a:gdLst/>
              <a:ahLst/>
              <a:cxnLst/>
              <a:rect l="l" t="t" r="r" b="b"/>
              <a:pathLst>
                <a:path w="4192" h="4490" extrusionOk="0">
                  <a:moveTo>
                    <a:pt x="3929" y="1"/>
                  </a:moveTo>
                  <a:lnTo>
                    <a:pt x="0" y="4394"/>
                  </a:lnTo>
                  <a:cubicBezTo>
                    <a:pt x="84" y="4394"/>
                    <a:pt x="167" y="4430"/>
                    <a:pt x="250" y="4489"/>
                  </a:cubicBezTo>
                  <a:lnTo>
                    <a:pt x="417" y="4418"/>
                  </a:lnTo>
                  <a:lnTo>
                    <a:pt x="4191" y="203"/>
                  </a:lnTo>
                  <a:lnTo>
                    <a:pt x="39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6"/>
            <p:cNvSpPr/>
            <p:nvPr/>
          </p:nvSpPr>
          <p:spPr>
            <a:xfrm>
              <a:off x="2778900" y="4187850"/>
              <a:ext cx="124150" cy="53600"/>
            </a:xfrm>
            <a:custGeom>
              <a:avLst/>
              <a:gdLst/>
              <a:ahLst/>
              <a:cxnLst/>
              <a:rect l="l" t="t" r="r" b="b"/>
              <a:pathLst>
                <a:path w="4966" h="2144" extrusionOk="0">
                  <a:moveTo>
                    <a:pt x="4942" y="0"/>
                  </a:moveTo>
                  <a:cubicBezTo>
                    <a:pt x="4930" y="0"/>
                    <a:pt x="4918" y="0"/>
                    <a:pt x="4918" y="12"/>
                  </a:cubicBezTo>
                  <a:cubicBezTo>
                    <a:pt x="4930" y="12"/>
                    <a:pt x="4942" y="12"/>
                    <a:pt x="4942" y="0"/>
                  </a:cubicBezTo>
                  <a:close/>
                  <a:moveTo>
                    <a:pt x="4918" y="12"/>
                  </a:moveTo>
                  <a:lnTo>
                    <a:pt x="1" y="1834"/>
                  </a:lnTo>
                  <a:cubicBezTo>
                    <a:pt x="84" y="1917"/>
                    <a:pt x="120" y="2024"/>
                    <a:pt x="144" y="2143"/>
                  </a:cubicBezTo>
                  <a:lnTo>
                    <a:pt x="4966" y="358"/>
                  </a:lnTo>
                  <a:lnTo>
                    <a:pt x="4882" y="310"/>
                  </a:lnTo>
                  <a:cubicBezTo>
                    <a:pt x="4811" y="250"/>
                    <a:pt x="4799" y="155"/>
                    <a:pt x="4847" y="72"/>
                  </a:cubicBezTo>
                  <a:cubicBezTo>
                    <a:pt x="4859" y="48"/>
                    <a:pt x="4882" y="36"/>
                    <a:pt x="4918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6"/>
            <p:cNvSpPr/>
            <p:nvPr/>
          </p:nvSpPr>
          <p:spPr>
            <a:xfrm>
              <a:off x="2905125" y="4188150"/>
              <a:ext cx="900" cy="625"/>
            </a:xfrm>
            <a:custGeom>
              <a:avLst/>
              <a:gdLst/>
              <a:ahLst/>
              <a:cxnLst/>
              <a:rect l="l" t="t" r="r" b="b"/>
              <a:pathLst>
                <a:path w="36" h="25" extrusionOk="0">
                  <a:moveTo>
                    <a:pt x="0" y="0"/>
                  </a:moveTo>
                  <a:cubicBezTo>
                    <a:pt x="12" y="0"/>
                    <a:pt x="12" y="24"/>
                    <a:pt x="36" y="24"/>
                  </a:cubicBezTo>
                  <a:cubicBezTo>
                    <a:pt x="12" y="24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6"/>
            <p:cNvSpPr/>
            <p:nvPr/>
          </p:nvSpPr>
          <p:spPr>
            <a:xfrm>
              <a:off x="2903925" y="41878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0" y="0"/>
                  </a:move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6"/>
            <p:cNvSpPr/>
            <p:nvPr/>
          </p:nvSpPr>
          <p:spPr>
            <a:xfrm>
              <a:off x="2903325" y="41878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1" y="0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6"/>
            <p:cNvSpPr/>
            <p:nvPr/>
          </p:nvSpPr>
          <p:spPr>
            <a:xfrm>
              <a:off x="2906000" y="4188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6"/>
            <p:cNvSpPr/>
            <p:nvPr/>
          </p:nvSpPr>
          <p:spPr>
            <a:xfrm>
              <a:off x="2898575" y="4188150"/>
              <a:ext cx="179200" cy="127725"/>
            </a:xfrm>
            <a:custGeom>
              <a:avLst/>
              <a:gdLst/>
              <a:ahLst/>
              <a:cxnLst/>
              <a:rect l="l" t="t" r="r" b="b"/>
              <a:pathLst>
                <a:path w="7168" h="5109" extrusionOk="0">
                  <a:moveTo>
                    <a:pt x="155" y="0"/>
                  </a:moveTo>
                  <a:cubicBezTo>
                    <a:pt x="143" y="0"/>
                    <a:pt x="131" y="0"/>
                    <a:pt x="131" y="24"/>
                  </a:cubicBezTo>
                  <a:cubicBezTo>
                    <a:pt x="95" y="24"/>
                    <a:pt x="83" y="36"/>
                    <a:pt x="60" y="60"/>
                  </a:cubicBezTo>
                  <a:cubicBezTo>
                    <a:pt x="0" y="143"/>
                    <a:pt x="24" y="238"/>
                    <a:pt x="95" y="298"/>
                  </a:cubicBezTo>
                  <a:lnTo>
                    <a:pt x="179" y="346"/>
                  </a:lnTo>
                  <a:lnTo>
                    <a:pt x="7049" y="5108"/>
                  </a:lnTo>
                  <a:cubicBezTo>
                    <a:pt x="7049" y="5084"/>
                    <a:pt x="7037" y="5049"/>
                    <a:pt x="7037" y="5025"/>
                  </a:cubicBezTo>
                  <a:cubicBezTo>
                    <a:pt x="7049" y="4918"/>
                    <a:pt x="7096" y="4834"/>
                    <a:pt x="7168" y="4787"/>
                  </a:cubicBezTo>
                  <a:lnTo>
                    <a:pt x="298" y="24"/>
                  </a:lnTo>
                  <a:cubicBezTo>
                    <a:pt x="274" y="24"/>
                    <a:pt x="274" y="0"/>
                    <a:pt x="26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6"/>
            <p:cNvSpPr/>
            <p:nvPr/>
          </p:nvSpPr>
          <p:spPr>
            <a:xfrm>
              <a:off x="2605375" y="4242625"/>
              <a:ext cx="151825" cy="76225"/>
            </a:xfrm>
            <a:custGeom>
              <a:avLst/>
              <a:gdLst/>
              <a:ahLst/>
              <a:cxnLst/>
              <a:rect l="l" t="t" r="r" b="b"/>
              <a:pathLst>
                <a:path w="6073" h="3049" extrusionOk="0">
                  <a:moveTo>
                    <a:pt x="5870" y="0"/>
                  </a:moveTo>
                  <a:lnTo>
                    <a:pt x="155" y="2679"/>
                  </a:lnTo>
                  <a:lnTo>
                    <a:pt x="0" y="2750"/>
                  </a:lnTo>
                  <a:cubicBezTo>
                    <a:pt x="84" y="2822"/>
                    <a:pt x="143" y="2929"/>
                    <a:pt x="155" y="3048"/>
                  </a:cubicBezTo>
                  <a:lnTo>
                    <a:pt x="6073" y="286"/>
                  </a:lnTo>
                  <a:cubicBezTo>
                    <a:pt x="6037" y="226"/>
                    <a:pt x="6013" y="167"/>
                    <a:pt x="5989" y="107"/>
                  </a:cubicBezTo>
                  <a:lnTo>
                    <a:pt x="587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6"/>
            <p:cNvSpPr/>
            <p:nvPr/>
          </p:nvSpPr>
          <p:spPr>
            <a:xfrm>
              <a:off x="2768500" y="4252150"/>
              <a:ext cx="210450" cy="159250"/>
            </a:xfrm>
            <a:custGeom>
              <a:avLst/>
              <a:gdLst/>
              <a:ahLst/>
              <a:cxnLst/>
              <a:rect l="l" t="t" r="r" b="b"/>
              <a:pathLst>
                <a:path w="8418" h="6370" extrusionOk="0">
                  <a:moveTo>
                    <a:pt x="381" y="0"/>
                  </a:moveTo>
                  <a:cubicBezTo>
                    <a:pt x="286" y="95"/>
                    <a:pt x="155" y="155"/>
                    <a:pt x="0" y="155"/>
                  </a:cubicBezTo>
                  <a:lnTo>
                    <a:pt x="7858" y="6370"/>
                  </a:lnTo>
                  <a:lnTo>
                    <a:pt x="8418" y="637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6"/>
            <p:cNvSpPr/>
            <p:nvPr/>
          </p:nvSpPr>
          <p:spPr>
            <a:xfrm>
              <a:off x="2694975" y="4191125"/>
              <a:ext cx="62225" cy="54200"/>
            </a:xfrm>
            <a:custGeom>
              <a:avLst/>
              <a:gdLst/>
              <a:ahLst/>
              <a:cxnLst/>
              <a:rect l="l" t="t" r="r" b="b"/>
              <a:pathLst>
                <a:path w="2489" h="2168" extrusionOk="0">
                  <a:moveTo>
                    <a:pt x="131" y="0"/>
                  </a:moveTo>
                  <a:cubicBezTo>
                    <a:pt x="95" y="24"/>
                    <a:pt x="72" y="36"/>
                    <a:pt x="60" y="60"/>
                  </a:cubicBezTo>
                  <a:cubicBezTo>
                    <a:pt x="0" y="143"/>
                    <a:pt x="12" y="238"/>
                    <a:pt x="84" y="298"/>
                  </a:cubicBezTo>
                  <a:lnTo>
                    <a:pt x="107" y="322"/>
                  </a:lnTo>
                  <a:lnTo>
                    <a:pt x="369" y="524"/>
                  </a:lnTo>
                  <a:lnTo>
                    <a:pt x="2286" y="2060"/>
                  </a:lnTo>
                  <a:lnTo>
                    <a:pt x="2429" y="2167"/>
                  </a:lnTo>
                  <a:cubicBezTo>
                    <a:pt x="2405" y="2108"/>
                    <a:pt x="2405" y="2060"/>
                    <a:pt x="2405" y="2001"/>
                  </a:cubicBezTo>
                  <a:cubicBezTo>
                    <a:pt x="2405" y="1929"/>
                    <a:pt x="2441" y="1846"/>
                    <a:pt x="2489" y="1774"/>
                  </a:cubicBezTo>
                  <a:lnTo>
                    <a:pt x="655" y="322"/>
                  </a:lnTo>
                  <a:cubicBezTo>
                    <a:pt x="596" y="405"/>
                    <a:pt x="500" y="453"/>
                    <a:pt x="405" y="453"/>
                  </a:cubicBezTo>
                  <a:cubicBezTo>
                    <a:pt x="250" y="453"/>
                    <a:pt x="143" y="298"/>
                    <a:pt x="167" y="155"/>
                  </a:cubicBezTo>
                  <a:cubicBezTo>
                    <a:pt x="167" y="96"/>
                    <a:pt x="191" y="48"/>
                    <a:pt x="2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6"/>
            <p:cNvSpPr/>
            <p:nvPr/>
          </p:nvSpPr>
          <p:spPr>
            <a:xfrm>
              <a:off x="3016725" y="4319125"/>
              <a:ext cx="67000" cy="92275"/>
            </a:xfrm>
            <a:custGeom>
              <a:avLst/>
              <a:gdLst/>
              <a:ahLst/>
              <a:cxnLst/>
              <a:rect l="l" t="t" r="r" b="b"/>
              <a:pathLst>
                <a:path w="2680" h="3691" extrusionOk="0">
                  <a:moveTo>
                    <a:pt x="2680" y="119"/>
                  </a:moveTo>
                  <a:lnTo>
                    <a:pt x="2675" y="126"/>
                  </a:lnTo>
                  <a:lnTo>
                    <a:pt x="2675" y="126"/>
                  </a:lnTo>
                  <a:cubicBezTo>
                    <a:pt x="2677" y="124"/>
                    <a:pt x="2679" y="122"/>
                    <a:pt x="2680" y="119"/>
                  </a:cubicBezTo>
                  <a:close/>
                  <a:moveTo>
                    <a:pt x="2370" y="0"/>
                  </a:moveTo>
                  <a:lnTo>
                    <a:pt x="1" y="3560"/>
                  </a:lnTo>
                  <a:cubicBezTo>
                    <a:pt x="96" y="3596"/>
                    <a:pt x="168" y="3631"/>
                    <a:pt x="227" y="3691"/>
                  </a:cubicBezTo>
                  <a:lnTo>
                    <a:pt x="310" y="3691"/>
                  </a:lnTo>
                  <a:lnTo>
                    <a:pt x="2675" y="126"/>
                  </a:lnTo>
                  <a:lnTo>
                    <a:pt x="2675" y="126"/>
                  </a:lnTo>
                  <a:cubicBezTo>
                    <a:pt x="2661" y="143"/>
                    <a:pt x="2628" y="143"/>
                    <a:pt x="2596" y="143"/>
                  </a:cubicBezTo>
                  <a:cubicBezTo>
                    <a:pt x="2501" y="143"/>
                    <a:pt x="2418" y="83"/>
                    <a:pt x="2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6"/>
            <p:cNvSpPr/>
            <p:nvPr/>
          </p:nvSpPr>
          <p:spPr>
            <a:xfrm>
              <a:off x="3084000" y="4036650"/>
              <a:ext cx="186075" cy="275050"/>
            </a:xfrm>
            <a:custGeom>
              <a:avLst/>
              <a:gdLst/>
              <a:ahLst/>
              <a:cxnLst/>
              <a:rect l="l" t="t" r="r" b="b"/>
              <a:pathLst>
                <a:path w="7443" h="11002" extrusionOk="0">
                  <a:moveTo>
                    <a:pt x="7168" y="0"/>
                  </a:moveTo>
                  <a:lnTo>
                    <a:pt x="1" y="10811"/>
                  </a:lnTo>
                  <a:cubicBezTo>
                    <a:pt x="108" y="10847"/>
                    <a:pt x="203" y="10918"/>
                    <a:pt x="227" y="11001"/>
                  </a:cubicBezTo>
                  <a:cubicBezTo>
                    <a:pt x="239" y="11001"/>
                    <a:pt x="263" y="10989"/>
                    <a:pt x="286" y="10989"/>
                  </a:cubicBezTo>
                  <a:lnTo>
                    <a:pt x="7442" y="179"/>
                  </a:lnTo>
                  <a:cubicBezTo>
                    <a:pt x="7323" y="155"/>
                    <a:pt x="7240" y="95"/>
                    <a:pt x="7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6"/>
            <p:cNvSpPr/>
            <p:nvPr/>
          </p:nvSpPr>
          <p:spPr>
            <a:xfrm>
              <a:off x="3088475" y="4311375"/>
              <a:ext cx="161950" cy="100025"/>
            </a:xfrm>
            <a:custGeom>
              <a:avLst/>
              <a:gdLst/>
              <a:ahLst/>
              <a:cxnLst/>
              <a:rect l="l" t="t" r="r" b="b"/>
              <a:pathLst>
                <a:path w="6478" h="4001" extrusionOk="0">
                  <a:moveTo>
                    <a:pt x="107" y="0"/>
                  </a:moveTo>
                  <a:cubicBezTo>
                    <a:pt x="96" y="0"/>
                    <a:pt x="72" y="0"/>
                    <a:pt x="48" y="12"/>
                  </a:cubicBezTo>
                  <a:cubicBezTo>
                    <a:pt x="60" y="60"/>
                    <a:pt x="84" y="108"/>
                    <a:pt x="60" y="155"/>
                  </a:cubicBezTo>
                  <a:cubicBezTo>
                    <a:pt x="60" y="215"/>
                    <a:pt x="36" y="250"/>
                    <a:pt x="0" y="298"/>
                  </a:cubicBezTo>
                  <a:lnTo>
                    <a:pt x="24" y="310"/>
                  </a:lnTo>
                  <a:lnTo>
                    <a:pt x="5834" y="4001"/>
                  </a:lnTo>
                  <a:lnTo>
                    <a:pt x="6477" y="4001"/>
                  </a:lnTo>
                  <a:lnTo>
                    <a:pt x="203" y="36"/>
                  </a:lnTo>
                  <a:cubicBezTo>
                    <a:pt x="167" y="12"/>
                    <a:pt x="143" y="0"/>
                    <a:pt x="10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6"/>
            <p:cNvSpPr/>
            <p:nvPr/>
          </p:nvSpPr>
          <p:spPr>
            <a:xfrm>
              <a:off x="3271525" y="4040200"/>
              <a:ext cx="47350" cy="371200"/>
            </a:xfrm>
            <a:custGeom>
              <a:avLst/>
              <a:gdLst/>
              <a:ahLst/>
              <a:cxnLst/>
              <a:rect l="l" t="t" r="r" b="b"/>
              <a:pathLst>
                <a:path w="1894" h="14848" extrusionOk="0">
                  <a:moveTo>
                    <a:pt x="334" y="1"/>
                  </a:moveTo>
                  <a:cubicBezTo>
                    <a:pt x="255" y="51"/>
                    <a:pt x="159" y="75"/>
                    <a:pt x="60" y="75"/>
                  </a:cubicBezTo>
                  <a:cubicBezTo>
                    <a:pt x="40" y="75"/>
                    <a:pt x="20" y="74"/>
                    <a:pt x="1" y="72"/>
                  </a:cubicBezTo>
                  <a:lnTo>
                    <a:pt x="1" y="72"/>
                  </a:lnTo>
                  <a:lnTo>
                    <a:pt x="1548" y="14848"/>
                  </a:lnTo>
                  <a:lnTo>
                    <a:pt x="1894" y="1484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6"/>
            <p:cNvSpPr/>
            <p:nvPr/>
          </p:nvSpPr>
          <p:spPr>
            <a:xfrm>
              <a:off x="3632275" y="4401925"/>
              <a:ext cx="10750" cy="9475"/>
            </a:xfrm>
            <a:custGeom>
              <a:avLst/>
              <a:gdLst/>
              <a:ahLst/>
              <a:cxnLst/>
              <a:rect l="l" t="t" r="r" b="b"/>
              <a:pathLst>
                <a:path w="430" h="379" extrusionOk="0">
                  <a:moveTo>
                    <a:pt x="227" y="1"/>
                  </a:moveTo>
                  <a:cubicBezTo>
                    <a:pt x="209" y="1"/>
                    <a:pt x="191" y="4"/>
                    <a:pt x="180" y="10"/>
                  </a:cubicBezTo>
                  <a:cubicBezTo>
                    <a:pt x="156" y="10"/>
                    <a:pt x="156" y="22"/>
                    <a:pt x="144" y="22"/>
                  </a:cubicBezTo>
                  <a:lnTo>
                    <a:pt x="132" y="22"/>
                  </a:lnTo>
                  <a:lnTo>
                    <a:pt x="120" y="46"/>
                  </a:lnTo>
                  <a:lnTo>
                    <a:pt x="96" y="57"/>
                  </a:lnTo>
                  <a:lnTo>
                    <a:pt x="84" y="69"/>
                  </a:lnTo>
                  <a:lnTo>
                    <a:pt x="84" y="81"/>
                  </a:lnTo>
                  <a:cubicBezTo>
                    <a:pt x="84" y="105"/>
                    <a:pt x="72" y="105"/>
                    <a:pt x="72" y="117"/>
                  </a:cubicBezTo>
                  <a:lnTo>
                    <a:pt x="1" y="379"/>
                  </a:lnTo>
                  <a:lnTo>
                    <a:pt x="334" y="379"/>
                  </a:lnTo>
                  <a:lnTo>
                    <a:pt x="370" y="308"/>
                  </a:lnTo>
                  <a:lnTo>
                    <a:pt x="394" y="224"/>
                  </a:lnTo>
                  <a:cubicBezTo>
                    <a:pt x="430" y="129"/>
                    <a:pt x="370" y="46"/>
                    <a:pt x="275" y="10"/>
                  </a:cubicBezTo>
                  <a:cubicBezTo>
                    <a:pt x="263" y="4"/>
                    <a:pt x="245" y="1"/>
                    <a:pt x="22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6"/>
            <p:cNvSpPr/>
            <p:nvPr/>
          </p:nvSpPr>
          <p:spPr>
            <a:xfrm>
              <a:off x="3737350" y="4195300"/>
              <a:ext cx="14325" cy="216100"/>
            </a:xfrm>
            <a:custGeom>
              <a:avLst/>
              <a:gdLst/>
              <a:ahLst/>
              <a:cxnLst/>
              <a:rect l="l" t="t" r="r" b="b"/>
              <a:pathLst>
                <a:path w="573" h="8644" extrusionOk="0">
                  <a:moveTo>
                    <a:pt x="227" y="0"/>
                  </a:moveTo>
                  <a:lnTo>
                    <a:pt x="37" y="7156"/>
                  </a:lnTo>
                  <a:lnTo>
                    <a:pt x="25" y="7513"/>
                  </a:lnTo>
                  <a:lnTo>
                    <a:pt x="1" y="8644"/>
                  </a:lnTo>
                  <a:lnTo>
                    <a:pt x="346" y="8644"/>
                  </a:lnTo>
                  <a:lnTo>
                    <a:pt x="382" y="7418"/>
                  </a:lnTo>
                  <a:lnTo>
                    <a:pt x="394" y="7060"/>
                  </a:lnTo>
                  <a:lnTo>
                    <a:pt x="572" y="429"/>
                  </a:lnTo>
                  <a:lnTo>
                    <a:pt x="287" y="167"/>
                  </a:lnTo>
                  <a:cubicBezTo>
                    <a:pt x="239" y="119"/>
                    <a:pt x="227" y="60"/>
                    <a:pt x="23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6"/>
            <p:cNvSpPr/>
            <p:nvPr/>
          </p:nvSpPr>
          <p:spPr>
            <a:xfrm>
              <a:off x="4021625" y="4264050"/>
              <a:ext cx="149750" cy="147350"/>
            </a:xfrm>
            <a:custGeom>
              <a:avLst/>
              <a:gdLst/>
              <a:ahLst/>
              <a:cxnLst/>
              <a:rect l="l" t="t" r="r" b="b"/>
              <a:pathLst>
                <a:path w="5990" h="5894" extrusionOk="0">
                  <a:moveTo>
                    <a:pt x="5751" y="0"/>
                  </a:moveTo>
                  <a:lnTo>
                    <a:pt x="5692" y="60"/>
                  </a:lnTo>
                  <a:lnTo>
                    <a:pt x="0" y="5894"/>
                  </a:lnTo>
                  <a:lnTo>
                    <a:pt x="477" y="5894"/>
                  </a:lnTo>
                  <a:lnTo>
                    <a:pt x="5989" y="238"/>
                  </a:lnTo>
                  <a:cubicBezTo>
                    <a:pt x="5882" y="179"/>
                    <a:pt x="5799" y="108"/>
                    <a:pt x="575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6"/>
            <p:cNvSpPr/>
            <p:nvPr/>
          </p:nvSpPr>
          <p:spPr>
            <a:xfrm>
              <a:off x="4484475" y="4346500"/>
              <a:ext cx="96475" cy="64900"/>
            </a:xfrm>
            <a:custGeom>
              <a:avLst/>
              <a:gdLst/>
              <a:ahLst/>
              <a:cxnLst/>
              <a:rect l="l" t="t" r="r" b="b"/>
              <a:pathLst>
                <a:path w="3859" h="2596" extrusionOk="0">
                  <a:moveTo>
                    <a:pt x="3668" y="0"/>
                  </a:moveTo>
                  <a:lnTo>
                    <a:pt x="1" y="2596"/>
                  </a:lnTo>
                  <a:lnTo>
                    <a:pt x="584" y="2596"/>
                  </a:lnTo>
                  <a:lnTo>
                    <a:pt x="3858" y="262"/>
                  </a:lnTo>
                  <a:cubicBezTo>
                    <a:pt x="3787" y="191"/>
                    <a:pt x="3715" y="96"/>
                    <a:pt x="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6"/>
            <p:cNvSpPr/>
            <p:nvPr/>
          </p:nvSpPr>
          <p:spPr>
            <a:xfrm>
              <a:off x="3743025" y="4194700"/>
              <a:ext cx="230700" cy="216425"/>
            </a:xfrm>
            <a:custGeom>
              <a:avLst/>
              <a:gdLst/>
              <a:ahLst/>
              <a:cxnLst/>
              <a:rect l="l" t="t" r="r" b="b"/>
              <a:pathLst>
                <a:path w="9228" h="8657" extrusionOk="0">
                  <a:moveTo>
                    <a:pt x="369" y="0"/>
                  </a:moveTo>
                  <a:cubicBezTo>
                    <a:pt x="309" y="26"/>
                    <a:pt x="243" y="46"/>
                    <a:pt x="179" y="46"/>
                  </a:cubicBezTo>
                  <a:cubicBezTo>
                    <a:pt x="155" y="46"/>
                    <a:pt x="131" y="43"/>
                    <a:pt x="107" y="36"/>
                  </a:cubicBezTo>
                  <a:cubicBezTo>
                    <a:pt x="72" y="36"/>
                    <a:pt x="48" y="24"/>
                    <a:pt x="12" y="24"/>
                  </a:cubicBezTo>
                  <a:cubicBezTo>
                    <a:pt x="0" y="84"/>
                    <a:pt x="12" y="143"/>
                    <a:pt x="60" y="191"/>
                  </a:cubicBezTo>
                  <a:lnTo>
                    <a:pt x="345" y="453"/>
                  </a:lnTo>
                  <a:lnTo>
                    <a:pt x="5584" y="5572"/>
                  </a:lnTo>
                  <a:lnTo>
                    <a:pt x="5870" y="5846"/>
                  </a:lnTo>
                  <a:lnTo>
                    <a:pt x="8739" y="8656"/>
                  </a:lnTo>
                  <a:lnTo>
                    <a:pt x="9227" y="8656"/>
                  </a:lnTo>
                  <a:lnTo>
                    <a:pt x="7144" y="6620"/>
                  </a:lnTo>
                  <a:cubicBezTo>
                    <a:pt x="7120" y="6620"/>
                    <a:pt x="7102" y="6625"/>
                    <a:pt x="7078" y="6625"/>
                  </a:cubicBezTo>
                  <a:cubicBezTo>
                    <a:pt x="7066" y="6625"/>
                    <a:pt x="7053" y="6624"/>
                    <a:pt x="7037" y="6620"/>
                  </a:cubicBezTo>
                  <a:cubicBezTo>
                    <a:pt x="6858" y="6596"/>
                    <a:pt x="6739" y="6453"/>
                    <a:pt x="6751" y="6275"/>
                  </a:cubicBezTo>
                  <a:lnTo>
                    <a:pt x="6751" y="6239"/>
                  </a:lnTo>
                  <a:lnTo>
                    <a:pt x="6239" y="5739"/>
                  </a:lnTo>
                  <a:lnTo>
                    <a:pt x="5953" y="5465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6"/>
            <p:cNvSpPr/>
            <p:nvPr/>
          </p:nvSpPr>
          <p:spPr>
            <a:xfrm>
              <a:off x="4185325" y="4269100"/>
              <a:ext cx="69975" cy="142300"/>
            </a:xfrm>
            <a:custGeom>
              <a:avLst/>
              <a:gdLst/>
              <a:ahLst/>
              <a:cxnLst/>
              <a:rect l="l" t="t" r="r" b="b"/>
              <a:pathLst>
                <a:path w="2799" h="5692" extrusionOk="0">
                  <a:moveTo>
                    <a:pt x="1" y="1"/>
                  </a:moveTo>
                  <a:lnTo>
                    <a:pt x="2430" y="5692"/>
                  </a:lnTo>
                  <a:lnTo>
                    <a:pt x="2799" y="5692"/>
                  </a:lnTo>
                  <a:lnTo>
                    <a:pt x="572" y="4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6"/>
            <p:cNvSpPr/>
            <p:nvPr/>
          </p:nvSpPr>
          <p:spPr>
            <a:xfrm>
              <a:off x="4174625" y="4240475"/>
              <a:ext cx="9550" cy="5725"/>
            </a:xfrm>
            <a:custGeom>
              <a:avLst/>
              <a:gdLst/>
              <a:ahLst/>
              <a:cxnLst/>
              <a:rect l="l" t="t" r="r" b="b"/>
              <a:pathLst>
                <a:path w="382" h="229" extrusionOk="0">
                  <a:moveTo>
                    <a:pt x="180" y="1"/>
                  </a:moveTo>
                  <a:cubicBezTo>
                    <a:pt x="159" y="1"/>
                    <a:pt x="138" y="5"/>
                    <a:pt x="119" y="15"/>
                  </a:cubicBezTo>
                  <a:lnTo>
                    <a:pt x="107" y="15"/>
                  </a:lnTo>
                  <a:cubicBezTo>
                    <a:pt x="48" y="38"/>
                    <a:pt x="0" y="98"/>
                    <a:pt x="0" y="169"/>
                  </a:cubicBezTo>
                  <a:cubicBezTo>
                    <a:pt x="60" y="158"/>
                    <a:pt x="119" y="158"/>
                    <a:pt x="167" y="158"/>
                  </a:cubicBezTo>
                  <a:cubicBezTo>
                    <a:pt x="250" y="158"/>
                    <a:pt x="322" y="193"/>
                    <a:pt x="381" y="229"/>
                  </a:cubicBezTo>
                  <a:lnTo>
                    <a:pt x="322" y="98"/>
                  </a:lnTo>
                  <a:cubicBezTo>
                    <a:pt x="304" y="36"/>
                    <a:pt x="241" y="1"/>
                    <a:pt x="18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6"/>
            <p:cNvSpPr/>
            <p:nvPr/>
          </p:nvSpPr>
          <p:spPr>
            <a:xfrm>
              <a:off x="4599075" y="4353050"/>
              <a:ext cx="37825" cy="58350"/>
            </a:xfrm>
            <a:custGeom>
              <a:avLst/>
              <a:gdLst/>
              <a:ahLst/>
              <a:cxnLst/>
              <a:rect l="l" t="t" r="r" b="b"/>
              <a:pathLst>
                <a:path w="1513" h="2334" extrusionOk="0">
                  <a:moveTo>
                    <a:pt x="274" y="0"/>
                  </a:moveTo>
                  <a:cubicBezTo>
                    <a:pt x="203" y="72"/>
                    <a:pt x="96" y="119"/>
                    <a:pt x="0" y="155"/>
                  </a:cubicBezTo>
                  <a:lnTo>
                    <a:pt x="1120" y="2334"/>
                  </a:lnTo>
                  <a:lnTo>
                    <a:pt x="1513" y="2334"/>
                  </a:lnTo>
                  <a:lnTo>
                    <a:pt x="334" y="48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6"/>
            <p:cNvSpPr/>
            <p:nvPr/>
          </p:nvSpPr>
          <p:spPr>
            <a:xfrm>
              <a:off x="4185025" y="4263750"/>
              <a:ext cx="182500" cy="147650"/>
            </a:xfrm>
            <a:custGeom>
              <a:avLst/>
              <a:gdLst/>
              <a:ahLst/>
              <a:cxnLst/>
              <a:rect l="l" t="t" r="r" b="b"/>
              <a:pathLst>
                <a:path w="7300" h="5906" extrusionOk="0">
                  <a:moveTo>
                    <a:pt x="179" y="0"/>
                  </a:moveTo>
                  <a:cubicBezTo>
                    <a:pt x="132" y="96"/>
                    <a:pt x="72" y="155"/>
                    <a:pt x="1" y="215"/>
                  </a:cubicBezTo>
                  <a:lnTo>
                    <a:pt x="549" y="691"/>
                  </a:lnTo>
                  <a:lnTo>
                    <a:pt x="6776" y="5906"/>
                  </a:lnTo>
                  <a:lnTo>
                    <a:pt x="7299" y="5906"/>
                  </a:lnTo>
                  <a:lnTo>
                    <a:pt x="299" y="3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6"/>
            <p:cNvSpPr/>
            <p:nvPr/>
          </p:nvSpPr>
          <p:spPr>
            <a:xfrm>
              <a:off x="4189800" y="4255125"/>
              <a:ext cx="386375" cy="83950"/>
            </a:xfrm>
            <a:custGeom>
              <a:avLst/>
              <a:gdLst/>
              <a:ahLst/>
              <a:cxnLst/>
              <a:rect l="l" t="t" r="r" b="b"/>
              <a:pathLst>
                <a:path w="15455" h="3358" extrusionOk="0">
                  <a:moveTo>
                    <a:pt x="36" y="0"/>
                  </a:moveTo>
                  <a:lnTo>
                    <a:pt x="36" y="0"/>
                  </a:lnTo>
                  <a:cubicBezTo>
                    <a:pt x="48" y="48"/>
                    <a:pt x="48" y="107"/>
                    <a:pt x="48" y="155"/>
                  </a:cubicBezTo>
                  <a:cubicBezTo>
                    <a:pt x="48" y="214"/>
                    <a:pt x="24" y="286"/>
                    <a:pt x="0" y="334"/>
                  </a:cubicBezTo>
                  <a:lnTo>
                    <a:pt x="143" y="381"/>
                  </a:lnTo>
                  <a:lnTo>
                    <a:pt x="15395" y="3358"/>
                  </a:lnTo>
                  <a:lnTo>
                    <a:pt x="15395" y="3262"/>
                  </a:lnTo>
                  <a:cubicBezTo>
                    <a:pt x="15407" y="3179"/>
                    <a:pt x="15419" y="3084"/>
                    <a:pt x="15455" y="3012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6"/>
            <p:cNvSpPr/>
            <p:nvPr/>
          </p:nvSpPr>
          <p:spPr>
            <a:xfrm>
              <a:off x="4185925" y="3740775"/>
              <a:ext cx="804900" cy="513475"/>
            </a:xfrm>
            <a:custGeom>
              <a:avLst/>
              <a:gdLst/>
              <a:ahLst/>
              <a:cxnLst/>
              <a:rect l="l" t="t" r="r" b="b"/>
              <a:pathLst>
                <a:path w="32196" h="20539" extrusionOk="0">
                  <a:moveTo>
                    <a:pt x="32017" y="0"/>
                  </a:moveTo>
                  <a:lnTo>
                    <a:pt x="1" y="20265"/>
                  </a:lnTo>
                  <a:cubicBezTo>
                    <a:pt x="84" y="20324"/>
                    <a:pt x="155" y="20431"/>
                    <a:pt x="191" y="20538"/>
                  </a:cubicBezTo>
                  <a:lnTo>
                    <a:pt x="32195" y="274"/>
                  </a:lnTo>
                  <a:cubicBezTo>
                    <a:pt x="32124" y="203"/>
                    <a:pt x="32052" y="95"/>
                    <a:pt x="320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6"/>
            <p:cNvSpPr/>
            <p:nvPr/>
          </p:nvSpPr>
          <p:spPr>
            <a:xfrm>
              <a:off x="4604725" y="4122375"/>
              <a:ext cx="224450" cy="207175"/>
            </a:xfrm>
            <a:custGeom>
              <a:avLst/>
              <a:gdLst/>
              <a:ahLst/>
              <a:cxnLst/>
              <a:rect l="l" t="t" r="r" b="b"/>
              <a:pathLst>
                <a:path w="8978" h="8287" extrusionOk="0">
                  <a:moveTo>
                    <a:pt x="8752" y="0"/>
                  </a:moveTo>
                  <a:lnTo>
                    <a:pt x="1" y="8037"/>
                  </a:lnTo>
                  <a:cubicBezTo>
                    <a:pt x="96" y="8108"/>
                    <a:pt x="167" y="8191"/>
                    <a:pt x="227" y="8287"/>
                  </a:cubicBezTo>
                  <a:lnTo>
                    <a:pt x="8978" y="250"/>
                  </a:lnTo>
                  <a:cubicBezTo>
                    <a:pt x="8907" y="167"/>
                    <a:pt x="8811" y="95"/>
                    <a:pt x="875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6"/>
            <p:cNvSpPr/>
            <p:nvPr/>
          </p:nvSpPr>
          <p:spPr>
            <a:xfrm>
              <a:off x="4727950" y="4136950"/>
              <a:ext cx="125650" cy="274450"/>
            </a:xfrm>
            <a:custGeom>
              <a:avLst/>
              <a:gdLst/>
              <a:ahLst/>
              <a:cxnLst/>
              <a:rect l="l" t="t" r="r" b="b"/>
              <a:pathLst>
                <a:path w="5026" h="10978" extrusionOk="0">
                  <a:moveTo>
                    <a:pt x="4704" y="0"/>
                  </a:moveTo>
                  <a:lnTo>
                    <a:pt x="1" y="10978"/>
                  </a:lnTo>
                  <a:lnTo>
                    <a:pt x="370" y="10978"/>
                  </a:lnTo>
                  <a:lnTo>
                    <a:pt x="5025" y="119"/>
                  </a:lnTo>
                  <a:lnTo>
                    <a:pt x="5025" y="48"/>
                  </a:lnTo>
                  <a:lnTo>
                    <a:pt x="4906" y="48"/>
                  </a:lnTo>
                  <a:cubicBezTo>
                    <a:pt x="4835" y="24"/>
                    <a:pt x="4763" y="24"/>
                    <a:pt x="470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6"/>
            <p:cNvSpPr/>
            <p:nvPr/>
          </p:nvSpPr>
          <p:spPr>
            <a:xfrm>
              <a:off x="4605925" y="4346200"/>
              <a:ext cx="86650" cy="65200"/>
            </a:xfrm>
            <a:custGeom>
              <a:avLst/>
              <a:gdLst/>
              <a:ahLst/>
              <a:cxnLst/>
              <a:rect l="l" t="t" r="r" b="b"/>
              <a:pathLst>
                <a:path w="3466" h="2608" extrusionOk="0">
                  <a:moveTo>
                    <a:pt x="203" y="0"/>
                  </a:moveTo>
                  <a:cubicBezTo>
                    <a:pt x="167" y="108"/>
                    <a:pt x="84" y="203"/>
                    <a:pt x="0" y="274"/>
                  </a:cubicBezTo>
                  <a:lnTo>
                    <a:pt x="60" y="322"/>
                  </a:lnTo>
                  <a:lnTo>
                    <a:pt x="2917" y="2608"/>
                  </a:lnTo>
                  <a:lnTo>
                    <a:pt x="3465" y="2608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6"/>
            <p:cNvSpPr/>
            <p:nvPr/>
          </p:nvSpPr>
          <p:spPr>
            <a:xfrm>
              <a:off x="5016400" y="4244400"/>
              <a:ext cx="9250" cy="167000"/>
            </a:xfrm>
            <a:custGeom>
              <a:avLst/>
              <a:gdLst/>
              <a:ahLst/>
              <a:cxnLst/>
              <a:rect l="l" t="t" r="r" b="b"/>
              <a:pathLst>
                <a:path w="370" h="6680" extrusionOk="0">
                  <a:moveTo>
                    <a:pt x="333" y="1"/>
                  </a:moveTo>
                  <a:cubicBezTo>
                    <a:pt x="262" y="27"/>
                    <a:pt x="177" y="41"/>
                    <a:pt x="89" y="41"/>
                  </a:cubicBezTo>
                  <a:cubicBezTo>
                    <a:pt x="60" y="41"/>
                    <a:pt x="30" y="39"/>
                    <a:pt x="0" y="36"/>
                  </a:cubicBezTo>
                  <a:lnTo>
                    <a:pt x="0" y="36"/>
                  </a:lnTo>
                  <a:lnTo>
                    <a:pt x="24" y="6680"/>
                  </a:lnTo>
                  <a:lnTo>
                    <a:pt x="369" y="668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6"/>
            <p:cNvSpPr/>
            <p:nvPr/>
          </p:nvSpPr>
          <p:spPr>
            <a:xfrm>
              <a:off x="5021450" y="4188150"/>
              <a:ext cx="3300" cy="3900"/>
            </a:xfrm>
            <a:custGeom>
              <a:avLst/>
              <a:gdLst/>
              <a:ahLst/>
              <a:cxnLst/>
              <a:rect l="l" t="t" r="r" b="b"/>
              <a:pathLst>
                <a:path w="132" h="156" extrusionOk="0">
                  <a:moveTo>
                    <a:pt x="0" y="0"/>
                  </a:moveTo>
                  <a:lnTo>
                    <a:pt x="0" y="119"/>
                  </a:lnTo>
                  <a:lnTo>
                    <a:pt x="12" y="119"/>
                  </a:lnTo>
                  <a:cubicBezTo>
                    <a:pt x="48" y="143"/>
                    <a:pt x="96" y="155"/>
                    <a:pt x="131" y="155"/>
                  </a:cubicBezTo>
                  <a:cubicBezTo>
                    <a:pt x="120" y="84"/>
                    <a:pt x="72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6"/>
            <p:cNvSpPr/>
            <p:nvPr/>
          </p:nvSpPr>
          <p:spPr>
            <a:xfrm>
              <a:off x="4864275" y="3750900"/>
              <a:ext cx="138450" cy="315225"/>
            </a:xfrm>
            <a:custGeom>
              <a:avLst/>
              <a:gdLst/>
              <a:ahLst/>
              <a:cxnLst/>
              <a:rect l="l" t="t" r="r" b="b"/>
              <a:pathLst>
                <a:path w="5538" h="12609" extrusionOk="0">
                  <a:moveTo>
                    <a:pt x="5216" y="0"/>
                  </a:moveTo>
                  <a:lnTo>
                    <a:pt x="1" y="12490"/>
                  </a:lnTo>
                  <a:cubicBezTo>
                    <a:pt x="132" y="12513"/>
                    <a:pt x="227" y="12549"/>
                    <a:pt x="322" y="12609"/>
                  </a:cubicBezTo>
                  <a:lnTo>
                    <a:pt x="5537" y="95"/>
                  </a:lnTo>
                  <a:lnTo>
                    <a:pt x="5514" y="95"/>
                  </a:lnTo>
                  <a:cubicBezTo>
                    <a:pt x="5406" y="83"/>
                    <a:pt x="5299" y="48"/>
                    <a:pt x="521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6"/>
            <p:cNvSpPr/>
            <p:nvPr/>
          </p:nvSpPr>
          <p:spPr>
            <a:xfrm>
              <a:off x="5003300" y="3753275"/>
              <a:ext cx="18175" cy="439050"/>
            </a:xfrm>
            <a:custGeom>
              <a:avLst/>
              <a:gdLst/>
              <a:ahLst/>
              <a:cxnLst/>
              <a:rect l="l" t="t" r="r" b="b"/>
              <a:pathLst>
                <a:path w="727" h="17562" extrusionOk="0">
                  <a:moveTo>
                    <a:pt x="143" y="0"/>
                  </a:moveTo>
                  <a:cubicBezTo>
                    <a:pt x="111" y="0"/>
                    <a:pt x="74" y="6"/>
                    <a:pt x="42" y="6"/>
                  </a:cubicBezTo>
                  <a:cubicBezTo>
                    <a:pt x="27" y="6"/>
                    <a:pt x="12" y="4"/>
                    <a:pt x="0" y="0"/>
                  </a:cubicBezTo>
                  <a:lnTo>
                    <a:pt x="0" y="0"/>
                  </a:lnTo>
                  <a:lnTo>
                    <a:pt x="381" y="17562"/>
                  </a:lnTo>
                  <a:cubicBezTo>
                    <a:pt x="457" y="17545"/>
                    <a:pt x="539" y="17528"/>
                    <a:pt x="622" y="17528"/>
                  </a:cubicBezTo>
                  <a:cubicBezTo>
                    <a:pt x="657" y="17528"/>
                    <a:pt x="692" y="17531"/>
                    <a:pt x="726" y="17538"/>
                  </a:cubicBezTo>
                  <a:lnTo>
                    <a:pt x="726" y="17419"/>
                  </a:lnTo>
                  <a:lnTo>
                    <a:pt x="357" y="572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6"/>
            <p:cNvSpPr/>
            <p:nvPr/>
          </p:nvSpPr>
          <p:spPr>
            <a:xfrm>
              <a:off x="4886325" y="4112250"/>
              <a:ext cx="111625" cy="96750"/>
            </a:xfrm>
            <a:custGeom>
              <a:avLst/>
              <a:gdLst/>
              <a:ahLst/>
              <a:cxnLst/>
              <a:rect l="l" t="t" r="r" b="b"/>
              <a:pathLst>
                <a:path w="4465" h="3870" extrusionOk="0">
                  <a:moveTo>
                    <a:pt x="155" y="0"/>
                  </a:moveTo>
                  <a:cubicBezTo>
                    <a:pt x="107" y="107"/>
                    <a:pt x="60" y="226"/>
                    <a:pt x="0" y="322"/>
                  </a:cubicBezTo>
                  <a:lnTo>
                    <a:pt x="4310" y="3870"/>
                  </a:lnTo>
                  <a:cubicBezTo>
                    <a:pt x="4346" y="3774"/>
                    <a:pt x="4393" y="3667"/>
                    <a:pt x="4465" y="3572"/>
                  </a:cubicBez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6"/>
            <p:cNvSpPr/>
            <p:nvPr/>
          </p:nvSpPr>
          <p:spPr>
            <a:xfrm>
              <a:off x="5032450" y="4235775"/>
              <a:ext cx="207800" cy="173550"/>
            </a:xfrm>
            <a:custGeom>
              <a:avLst/>
              <a:gdLst/>
              <a:ahLst/>
              <a:cxnLst/>
              <a:rect l="l" t="t" r="r" b="b"/>
              <a:pathLst>
                <a:path w="8312" h="6942" extrusionOk="0">
                  <a:moveTo>
                    <a:pt x="275" y="0"/>
                  </a:moveTo>
                  <a:cubicBezTo>
                    <a:pt x="191" y="96"/>
                    <a:pt x="96" y="167"/>
                    <a:pt x="1" y="226"/>
                  </a:cubicBezTo>
                  <a:lnTo>
                    <a:pt x="8121" y="6942"/>
                  </a:lnTo>
                  <a:cubicBezTo>
                    <a:pt x="8169" y="6834"/>
                    <a:pt x="8240" y="6751"/>
                    <a:pt x="8312" y="6668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6"/>
            <p:cNvSpPr/>
            <p:nvPr/>
          </p:nvSpPr>
          <p:spPr>
            <a:xfrm>
              <a:off x="5006875" y="3750000"/>
              <a:ext cx="242600" cy="651600"/>
            </a:xfrm>
            <a:custGeom>
              <a:avLst/>
              <a:gdLst/>
              <a:ahLst/>
              <a:cxnLst/>
              <a:rect l="l" t="t" r="r" b="b"/>
              <a:pathLst>
                <a:path w="9704" h="26064" extrusionOk="0">
                  <a:moveTo>
                    <a:pt x="333" y="0"/>
                  </a:moveTo>
                  <a:cubicBezTo>
                    <a:pt x="226" y="60"/>
                    <a:pt x="107" y="107"/>
                    <a:pt x="0" y="119"/>
                  </a:cubicBezTo>
                  <a:lnTo>
                    <a:pt x="214" y="679"/>
                  </a:lnTo>
                  <a:lnTo>
                    <a:pt x="9394" y="26063"/>
                  </a:lnTo>
                  <a:cubicBezTo>
                    <a:pt x="9489" y="26004"/>
                    <a:pt x="9585" y="25944"/>
                    <a:pt x="9704" y="25920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6"/>
            <p:cNvSpPr/>
            <p:nvPr/>
          </p:nvSpPr>
          <p:spPr>
            <a:xfrm>
              <a:off x="4991100" y="4191000"/>
              <a:ext cx="56575" cy="53975"/>
            </a:xfrm>
            <a:custGeom>
              <a:avLst/>
              <a:gdLst/>
              <a:ahLst/>
              <a:cxnLst/>
              <a:rect l="l" t="t" r="r" b="b"/>
              <a:pathLst>
                <a:path w="2263" h="2159" extrusionOk="0">
                  <a:moveTo>
                    <a:pt x="1125" y="1"/>
                  </a:moveTo>
                  <a:cubicBezTo>
                    <a:pt x="1037" y="1"/>
                    <a:pt x="950" y="14"/>
                    <a:pt x="869" y="41"/>
                  </a:cubicBezTo>
                  <a:cubicBezTo>
                    <a:pt x="631" y="101"/>
                    <a:pt x="429" y="232"/>
                    <a:pt x="274" y="422"/>
                  </a:cubicBezTo>
                  <a:cubicBezTo>
                    <a:pt x="202" y="517"/>
                    <a:pt x="143" y="624"/>
                    <a:pt x="119" y="720"/>
                  </a:cubicBezTo>
                  <a:cubicBezTo>
                    <a:pt x="83" y="803"/>
                    <a:pt x="71" y="886"/>
                    <a:pt x="60" y="982"/>
                  </a:cubicBezTo>
                  <a:cubicBezTo>
                    <a:pt x="0" y="1577"/>
                    <a:pt x="441" y="2113"/>
                    <a:pt x="1024" y="2148"/>
                  </a:cubicBezTo>
                  <a:cubicBezTo>
                    <a:pt x="1061" y="2156"/>
                    <a:pt x="1098" y="2159"/>
                    <a:pt x="1134" y="2159"/>
                  </a:cubicBezTo>
                  <a:cubicBezTo>
                    <a:pt x="1216" y="2159"/>
                    <a:pt x="1295" y="2145"/>
                    <a:pt x="1369" y="2137"/>
                  </a:cubicBezTo>
                  <a:cubicBezTo>
                    <a:pt x="1464" y="2113"/>
                    <a:pt x="1572" y="2077"/>
                    <a:pt x="1679" y="2017"/>
                  </a:cubicBezTo>
                  <a:cubicBezTo>
                    <a:pt x="1750" y="1958"/>
                    <a:pt x="1845" y="1887"/>
                    <a:pt x="1929" y="1791"/>
                  </a:cubicBezTo>
                  <a:cubicBezTo>
                    <a:pt x="2084" y="1636"/>
                    <a:pt x="2167" y="1422"/>
                    <a:pt x="2203" y="1184"/>
                  </a:cubicBezTo>
                  <a:cubicBezTo>
                    <a:pt x="2262" y="636"/>
                    <a:pt x="1881" y="148"/>
                    <a:pt x="1345" y="29"/>
                  </a:cubicBezTo>
                  <a:cubicBezTo>
                    <a:pt x="1310" y="5"/>
                    <a:pt x="1274" y="5"/>
                    <a:pt x="1226" y="5"/>
                  </a:cubicBezTo>
                  <a:lnTo>
                    <a:pt x="1214" y="5"/>
                  </a:lnTo>
                  <a:cubicBezTo>
                    <a:pt x="1185" y="2"/>
                    <a:pt x="1155" y="1"/>
                    <a:pt x="11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6"/>
            <p:cNvSpPr/>
            <p:nvPr/>
          </p:nvSpPr>
          <p:spPr>
            <a:xfrm>
              <a:off x="4815775" y="4062050"/>
              <a:ext cx="78000" cy="76425"/>
            </a:xfrm>
            <a:custGeom>
              <a:avLst/>
              <a:gdLst/>
              <a:ahLst/>
              <a:cxnLst/>
              <a:rect l="l" t="t" r="r" b="b"/>
              <a:pathLst>
                <a:path w="3120" h="3057" extrusionOk="0">
                  <a:moveTo>
                    <a:pt x="1541" y="0"/>
                  </a:moveTo>
                  <a:cubicBezTo>
                    <a:pt x="769" y="0"/>
                    <a:pt x="102" y="595"/>
                    <a:pt x="24" y="1389"/>
                  </a:cubicBezTo>
                  <a:cubicBezTo>
                    <a:pt x="0" y="1770"/>
                    <a:pt x="107" y="2151"/>
                    <a:pt x="322" y="2425"/>
                  </a:cubicBezTo>
                  <a:cubicBezTo>
                    <a:pt x="405" y="2520"/>
                    <a:pt x="476" y="2604"/>
                    <a:pt x="548" y="2687"/>
                  </a:cubicBezTo>
                  <a:cubicBezTo>
                    <a:pt x="727" y="2842"/>
                    <a:pt x="953" y="2949"/>
                    <a:pt x="1191" y="3008"/>
                  </a:cubicBezTo>
                  <a:cubicBezTo>
                    <a:pt x="1262" y="3020"/>
                    <a:pt x="1322" y="3044"/>
                    <a:pt x="1393" y="3056"/>
                  </a:cubicBezTo>
                  <a:lnTo>
                    <a:pt x="1512" y="3056"/>
                  </a:lnTo>
                  <a:cubicBezTo>
                    <a:pt x="1523" y="3056"/>
                    <a:pt x="1534" y="3056"/>
                    <a:pt x="1545" y="3056"/>
                  </a:cubicBezTo>
                  <a:cubicBezTo>
                    <a:pt x="2068" y="3056"/>
                    <a:pt x="2554" y="2773"/>
                    <a:pt x="2822" y="2353"/>
                  </a:cubicBezTo>
                  <a:cubicBezTo>
                    <a:pt x="2882" y="2246"/>
                    <a:pt x="2941" y="2151"/>
                    <a:pt x="2977" y="2044"/>
                  </a:cubicBezTo>
                  <a:cubicBezTo>
                    <a:pt x="3013" y="1913"/>
                    <a:pt x="3048" y="1770"/>
                    <a:pt x="3060" y="1651"/>
                  </a:cubicBezTo>
                  <a:cubicBezTo>
                    <a:pt x="3120" y="1032"/>
                    <a:pt x="2798" y="448"/>
                    <a:pt x="2274" y="163"/>
                  </a:cubicBezTo>
                  <a:cubicBezTo>
                    <a:pt x="2167" y="103"/>
                    <a:pt x="2072" y="79"/>
                    <a:pt x="1965" y="44"/>
                  </a:cubicBezTo>
                  <a:cubicBezTo>
                    <a:pt x="1870" y="20"/>
                    <a:pt x="1786" y="8"/>
                    <a:pt x="1691" y="8"/>
                  </a:cubicBezTo>
                  <a:cubicBezTo>
                    <a:pt x="1640" y="3"/>
                    <a:pt x="1590" y="0"/>
                    <a:pt x="15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6"/>
            <p:cNvSpPr/>
            <p:nvPr/>
          </p:nvSpPr>
          <p:spPr>
            <a:xfrm>
              <a:off x="2997100" y="4406875"/>
              <a:ext cx="25600" cy="5125"/>
            </a:xfrm>
            <a:custGeom>
              <a:avLst/>
              <a:gdLst/>
              <a:ahLst/>
              <a:cxnLst/>
              <a:rect l="l" t="t" r="r" b="b"/>
              <a:pathLst>
                <a:path w="1024" h="205" extrusionOk="0">
                  <a:moveTo>
                    <a:pt x="540" y="1"/>
                  </a:moveTo>
                  <a:cubicBezTo>
                    <a:pt x="336" y="1"/>
                    <a:pt x="153" y="63"/>
                    <a:pt x="0" y="205"/>
                  </a:cubicBezTo>
                  <a:lnTo>
                    <a:pt x="1024" y="205"/>
                  </a:lnTo>
                  <a:cubicBezTo>
                    <a:pt x="964" y="145"/>
                    <a:pt x="881" y="98"/>
                    <a:pt x="798" y="62"/>
                  </a:cubicBezTo>
                  <a:cubicBezTo>
                    <a:pt x="726" y="26"/>
                    <a:pt x="655" y="2"/>
                    <a:pt x="595" y="2"/>
                  </a:cubicBezTo>
                  <a:cubicBezTo>
                    <a:pt x="577" y="1"/>
                    <a:pt x="558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6"/>
            <p:cNvSpPr/>
            <p:nvPr/>
          </p:nvSpPr>
          <p:spPr>
            <a:xfrm>
              <a:off x="2698250" y="4188575"/>
              <a:ext cx="14300" cy="13925"/>
            </a:xfrm>
            <a:custGeom>
              <a:avLst/>
              <a:gdLst/>
              <a:ahLst/>
              <a:cxnLst/>
              <a:rect l="l" t="t" r="r" b="b"/>
              <a:pathLst>
                <a:path w="572" h="557" extrusionOk="0">
                  <a:moveTo>
                    <a:pt x="264" y="1"/>
                  </a:moveTo>
                  <a:cubicBezTo>
                    <a:pt x="193" y="1"/>
                    <a:pt x="120" y="42"/>
                    <a:pt x="72" y="90"/>
                  </a:cubicBezTo>
                  <a:cubicBezTo>
                    <a:pt x="48" y="138"/>
                    <a:pt x="12" y="186"/>
                    <a:pt x="12" y="245"/>
                  </a:cubicBezTo>
                  <a:cubicBezTo>
                    <a:pt x="0" y="400"/>
                    <a:pt x="107" y="555"/>
                    <a:pt x="250" y="555"/>
                  </a:cubicBezTo>
                  <a:cubicBezTo>
                    <a:pt x="259" y="556"/>
                    <a:pt x="269" y="556"/>
                    <a:pt x="278" y="556"/>
                  </a:cubicBezTo>
                  <a:cubicBezTo>
                    <a:pt x="375" y="556"/>
                    <a:pt x="469" y="500"/>
                    <a:pt x="512" y="424"/>
                  </a:cubicBezTo>
                  <a:cubicBezTo>
                    <a:pt x="524" y="388"/>
                    <a:pt x="536" y="340"/>
                    <a:pt x="548" y="305"/>
                  </a:cubicBezTo>
                  <a:cubicBezTo>
                    <a:pt x="572" y="150"/>
                    <a:pt x="465" y="19"/>
                    <a:pt x="310" y="7"/>
                  </a:cubicBezTo>
                  <a:cubicBezTo>
                    <a:pt x="295" y="3"/>
                    <a:pt x="279" y="1"/>
                    <a:pt x="26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6"/>
            <p:cNvSpPr/>
            <p:nvPr/>
          </p:nvSpPr>
          <p:spPr>
            <a:xfrm>
              <a:off x="3732600" y="4168050"/>
              <a:ext cx="29200" cy="27800"/>
            </a:xfrm>
            <a:custGeom>
              <a:avLst/>
              <a:gdLst/>
              <a:ahLst/>
              <a:cxnLst/>
              <a:rect l="l" t="t" r="r" b="b"/>
              <a:pathLst>
                <a:path w="1168" h="1112" extrusionOk="0">
                  <a:moveTo>
                    <a:pt x="567" y="0"/>
                  </a:moveTo>
                  <a:cubicBezTo>
                    <a:pt x="300" y="0"/>
                    <a:pt x="69" y="223"/>
                    <a:pt x="36" y="495"/>
                  </a:cubicBezTo>
                  <a:cubicBezTo>
                    <a:pt x="0" y="757"/>
                    <a:pt x="179" y="995"/>
                    <a:pt x="417" y="1078"/>
                  </a:cubicBezTo>
                  <a:lnTo>
                    <a:pt x="429" y="1078"/>
                  </a:lnTo>
                  <a:cubicBezTo>
                    <a:pt x="465" y="1090"/>
                    <a:pt x="489" y="1102"/>
                    <a:pt x="524" y="1102"/>
                  </a:cubicBezTo>
                  <a:cubicBezTo>
                    <a:pt x="549" y="1109"/>
                    <a:pt x="574" y="1112"/>
                    <a:pt x="600" y="1112"/>
                  </a:cubicBezTo>
                  <a:cubicBezTo>
                    <a:pt x="661" y="1112"/>
                    <a:pt x="724" y="1095"/>
                    <a:pt x="774" y="1078"/>
                  </a:cubicBezTo>
                  <a:cubicBezTo>
                    <a:pt x="965" y="1007"/>
                    <a:pt x="1108" y="840"/>
                    <a:pt x="1131" y="614"/>
                  </a:cubicBezTo>
                  <a:cubicBezTo>
                    <a:pt x="1167" y="316"/>
                    <a:pt x="941" y="54"/>
                    <a:pt x="643" y="7"/>
                  </a:cubicBezTo>
                  <a:cubicBezTo>
                    <a:pt x="618" y="2"/>
                    <a:pt x="592" y="0"/>
                    <a:pt x="5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6"/>
            <p:cNvSpPr/>
            <p:nvPr/>
          </p:nvSpPr>
          <p:spPr>
            <a:xfrm>
              <a:off x="4574675" y="4319825"/>
              <a:ext cx="37825" cy="38250"/>
            </a:xfrm>
            <a:custGeom>
              <a:avLst/>
              <a:gdLst/>
              <a:ahLst/>
              <a:cxnLst/>
              <a:rect l="l" t="t" r="r" b="b"/>
              <a:pathLst>
                <a:path w="1513" h="1530" extrusionOk="0">
                  <a:moveTo>
                    <a:pt x="731" y="0"/>
                  </a:moveTo>
                  <a:cubicBezTo>
                    <a:pt x="438" y="0"/>
                    <a:pt x="177" y="180"/>
                    <a:pt x="60" y="436"/>
                  </a:cubicBezTo>
                  <a:cubicBezTo>
                    <a:pt x="24" y="508"/>
                    <a:pt x="0" y="603"/>
                    <a:pt x="0" y="686"/>
                  </a:cubicBezTo>
                  <a:lnTo>
                    <a:pt x="0" y="782"/>
                  </a:lnTo>
                  <a:cubicBezTo>
                    <a:pt x="0" y="889"/>
                    <a:pt x="24" y="984"/>
                    <a:pt x="60" y="1079"/>
                  </a:cubicBezTo>
                  <a:cubicBezTo>
                    <a:pt x="95" y="1186"/>
                    <a:pt x="179" y="1270"/>
                    <a:pt x="262" y="1341"/>
                  </a:cubicBezTo>
                  <a:cubicBezTo>
                    <a:pt x="381" y="1448"/>
                    <a:pt x="524" y="1508"/>
                    <a:pt x="679" y="1520"/>
                  </a:cubicBezTo>
                  <a:cubicBezTo>
                    <a:pt x="710" y="1527"/>
                    <a:pt x="742" y="1530"/>
                    <a:pt x="772" y="1530"/>
                  </a:cubicBezTo>
                  <a:cubicBezTo>
                    <a:pt x="847" y="1530"/>
                    <a:pt x="918" y="1513"/>
                    <a:pt x="976" y="1496"/>
                  </a:cubicBezTo>
                  <a:cubicBezTo>
                    <a:pt x="1084" y="1460"/>
                    <a:pt x="1167" y="1401"/>
                    <a:pt x="1250" y="1341"/>
                  </a:cubicBezTo>
                  <a:cubicBezTo>
                    <a:pt x="1334" y="1270"/>
                    <a:pt x="1393" y="1186"/>
                    <a:pt x="1441" y="1079"/>
                  </a:cubicBezTo>
                  <a:cubicBezTo>
                    <a:pt x="1465" y="1008"/>
                    <a:pt x="1488" y="925"/>
                    <a:pt x="1500" y="853"/>
                  </a:cubicBezTo>
                  <a:cubicBezTo>
                    <a:pt x="1512" y="686"/>
                    <a:pt x="1488" y="544"/>
                    <a:pt x="1417" y="424"/>
                  </a:cubicBezTo>
                  <a:cubicBezTo>
                    <a:pt x="1369" y="293"/>
                    <a:pt x="1298" y="198"/>
                    <a:pt x="1203" y="139"/>
                  </a:cubicBezTo>
                  <a:cubicBezTo>
                    <a:pt x="1096" y="67"/>
                    <a:pt x="965" y="8"/>
                    <a:pt x="834" y="8"/>
                  </a:cubicBezTo>
                  <a:cubicBezTo>
                    <a:pt x="799" y="3"/>
                    <a:pt x="765" y="0"/>
                    <a:pt x="73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6"/>
            <p:cNvSpPr/>
            <p:nvPr/>
          </p:nvSpPr>
          <p:spPr>
            <a:xfrm>
              <a:off x="4163600" y="4245300"/>
              <a:ext cx="27400" cy="26400"/>
            </a:xfrm>
            <a:custGeom>
              <a:avLst/>
              <a:gdLst/>
              <a:ahLst/>
              <a:cxnLst/>
              <a:rect l="l" t="t" r="r" b="b"/>
              <a:pathLst>
                <a:path w="1096" h="1056" extrusionOk="0">
                  <a:moveTo>
                    <a:pt x="608" y="0"/>
                  </a:moveTo>
                  <a:cubicBezTo>
                    <a:pt x="548" y="0"/>
                    <a:pt x="501" y="0"/>
                    <a:pt x="453" y="12"/>
                  </a:cubicBezTo>
                  <a:cubicBezTo>
                    <a:pt x="215" y="60"/>
                    <a:pt x="36" y="250"/>
                    <a:pt x="24" y="488"/>
                  </a:cubicBezTo>
                  <a:cubicBezTo>
                    <a:pt x="1" y="560"/>
                    <a:pt x="24" y="667"/>
                    <a:pt x="72" y="750"/>
                  </a:cubicBezTo>
                  <a:cubicBezTo>
                    <a:pt x="120" y="858"/>
                    <a:pt x="203" y="953"/>
                    <a:pt x="310" y="988"/>
                  </a:cubicBezTo>
                  <a:cubicBezTo>
                    <a:pt x="370" y="1024"/>
                    <a:pt x="429" y="1036"/>
                    <a:pt x="501" y="1048"/>
                  </a:cubicBezTo>
                  <a:cubicBezTo>
                    <a:pt x="528" y="1053"/>
                    <a:pt x="555" y="1055"/>
                    <a:pt x="581" y="1055"/>
                  </a:cubicBezTo>
                  <a:cubicBezTo>
                    <a:pt x="681" y="1055"/>
                    <a:pt x="773" y="1021"/>
                    <a:pt x="858" y="965"/>
                  </a:cubicBezTo>
                  <a:lnTo>
                    <a:pt x="870" y="965"/>
                  </a:lnTo>
                  <a:cubicBezTo>
                    <a:pt x="941" y="905"/>
                    <a:pt x="1013" y="846"/>
                    <a:pt x="1048" y="750"/>
                  </a:cubicBezTo>
                  <a:cubicBezTo>
                    <a:pt x="1084" y="691"/>
                    <a:pt x="1096" y="631"/>
                    <a:pt x="1096" y="572"/>
                  </a:cubicBezTo>
                  <a:cubicBezTo>
                    <a:pt x="1096" y="512"/>
                    <a:pt x="1096" y="465"/>
                    <a:pt x="1084" y="429"/>
                  </a:cubicBezTo>
                  <a:cubicBezTo>
                    <a:pt x="1084" y="417"/>
                    <a:pt x="1084" y="393"/>
                    <a:pt x="1072" y="381"/>
                  </a:cubicBezTo>
                  <a:cubicBezTo>
                    <a:pt x="1036" y="262"/>
                    <a:pt x="965" y="179"/>
                    <a:pt x="870" y="96"/>
                  </a:cubicBezTo>
                  <a:cubicBezTo>
                    <a:pt x="858" y="84"/>
                    <a:pt x="846" y="72"/>
                    <a:pt x="834" y="72"/>
                  </a:cubicBezTo>
                  <a:cubicBezTo>
                    <a:pt x="751" y="24"/>
                    <a:pt x="679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6"/>
            <p:cNvSpPr/>
            <p:nvPr/>
          </p:nvSpPr>
          <p:spPr>
            <a:xfrm>
              <a:off x="2754800" y="4228775"/>
              <a:ext cx="27100" cy="27250"/>
            </a:xfrm>
            <a:custGeom>
              <a:avLst/>
              <a:gdLst/>
              <a:ahLst/>
              <a:cxnLst/>
              <a:rect l="l" t="t" r="r" b="b"/>
              <a:pathLst>
                <a:path w="1084" h="1090" extrusionOk="0">
                  <a:moveTo>
                    <a:pt x="516" y="0"/>
                  </a:moveTo>
                  <a:cubicBezTo>
                    <a:pt x="325" y="0"/>
                    <a:pt x="166" y="111"/>
                    <a:pt x="72" y="268"/>
                  </a:cubicBezTo>
                  <a:cubicBezTo>
                    <a:pt x="36" y="328"/>
                    <a:pt x="12" y="399"/>
                    <a:pt x="0" y="495"/>
                  </a:cubicBezTo>
                  <a:cubicBezTo>
                    <a:pt x="0" y="554"/>
                    <a:pt x="0" y="614"/>
                    <a:pt x="12" y="661"/>
                  </a:cubicBezTo>
                  <a:cubicBezTo>
                    <a:pt x="36" y="721"/>
                    <a:pt x="60" y="780"/>
                    <a:pt x="96" y="840"/>
                  </a:cubicBezTo>
                  <a:cubicBezTo>
                    <a:pt x="179" y="971"/>
                    <a:pt x="310" y="1054"/>
                    <a:pt x="489" y="1090"/>
                  </a:cubicBezTo>
                  <a:lnTo>
                    <a:pt x="548" y="1090"/>
                  </a:lnTo>
                  <a:cubicBezTo>
                    <a:pt x="703" y="1090"/>
                    <a:pt x="834" y="1030"/>
                    <a:pt x="929" y="935"/>
                  </a:cubicBezTo>
                  <a:cubicBezTo>
                    <a:pt x="1012" y="852"/>
                    <a:pt x="1084" y="733"/>
                    <a:pt x="1084" y="602"/>
                  </a:cubicBezTo>
                  <a:lnTo>
                    <a:pt x="1084" y="506"/>
                  </a:lnTo>
                  <a:cubicBezTo>
                    <a:pt x="1084" y="387"/>
                    <a:pt x="1048" y="280"/>
                    <a:pt x="965" y="197"/>
                  </a:cubicBezTo>
                  <a:cubicBezTo>
                    <a:pt x="881" y="90"/>
                    <a:pt x="750" y="18"/>
                    <a:pt x="596" y="6"/>
                  </a:cubicBezTo>
                  <a:cubicBezTo>
                    <a:pt x="569" y="2"/>
                    <a:pt x="542" y="0"/>
                    <a:pt x="51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6"/>
            <p:cNvSpPr/>
            <p:nvPr/>
          </p:nvSpPr>
          <p:spPr>
            <a:xfrm>
              <a:off x="2582150" y="4308350"/>
              <a:ext cx="28000" cy="27250"/>
            </a:xfrm>
            <a:custGeom>
              <a:avLst/>
              <a:gdLst/>
              <a:ahLst/>
              <a:cxnLst/>
              <a:rect l="l" t="t" r="r" b="b"/>
              <a:pathLst>
                <a:path w="1120" h="1090" extrusionOk="0">
                  <a:moveTo>
                    <a:pt x="575" y="1"/>
                  </a:moveTo>
                  <a:cubicBezTo>
                    <a:pt x="296" y="1"/>
                    <a:pt x="58" y="208"/>
                    <a:pt x="25" y="491"/>
                  </a:cubicBezTo>
                  <a:cubicBezTo>
                    <a:pt x="1" y="788"/>
                    <a:pt x="215" y="1062"/>
                    <a:pt x="525" y="1086"/>
                  </a:cubicBezTo>
                  <a:cubicBezTo>
                    <a:pt x="545" y="1088"/>
                    <a:pt x="566" y="1090"/>
                    <a:pt x="586" y="1090"/>
                  </a:cubicBezTo>
                  <a:cubicBezTo>
                    <a:pt x="858" y="1090"/>
                    <a:pt x="1087" y="875"/>
                    <a:pt x="1120" y="598"/>
                  </a:cubicBezTo>
                  <a:cubicBezTo>
                    <a:pt x="1120" y="538"/>
                    <a:pt x="1120" y="479"/>
                    <a:pt x="1096" y="431"/>
                  </a:cubicBezTo>
                  <a:cubicBezTo>
                    <a:pt x="1072" y="312"/>
                    <a:pt x="1013" y="217"/>
                    <a:pt x="941" y="133"/>
                  </a:cubicBezTo>
                  <a:cubicBezTo>
                    <a:pt x="858" y="74"/>
                    <a:pt x="775" y="26"/>
                    <a:pt x="679" y="14"/>
                  </a:cubicBezTo>
                  <a:cubicBezTo>
                    <a:pt x="667" y="14"/>
                    <a:pt x="656" y="2"/>
                    <a:pt x="620" y="2"/>
                  </a:cubicBezTo>
                  <a:cubicBezTo>
                    <a:pt x="605" y="1"/>
                    <a:pt x="590" y="1"/>
                    <a:pt x="57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6"/>
            <p:cNvSpPr/>
            <p:nvPr/>
          </p:nvSpPr>
          <p:spPr>
            <a:xfrm>
              <a:off x="3259325" y="4015150"/>
              <a:ext cx="28300" cy="26950"/>
            </a:xfrm>
            <a:custGeom>
              <a:avLst/>
              <a:gdLst/>
              <a:ahLst/>
              <a:cxnLst/>
              <a:rect l="l" t="t" r="r" b="b"/>
              <a:pathLst>
                <a:path w="1132" h="1078" extrusionOk="0">
                  <a:moveTo>
                    <a:pt x="563" y="1"/>
                  </a:moveTo>
                  <a:cubicBezTo>
                    <a:pt x="284" y="1"/>
                    <a:pt x="46" y="208"/>
                    <a:pt x="12" y="491"/>
                  </a:cubicBezTo>
                  <a:cubicBezTo>
                    <a:pt x="0" y="646"/>
                    <a:pt x="48" y="777"/>
                    <a:pt x="155" y="896"/>
                  </a:cubicBezTo>
                  <a:cubicBezTo>
                    <a:pt x="215" y="967"/>
                    <a:pt x="310" y="1027"/>
                    <a:pt x="429" y="1062"/>
                  </a:cubicBezTo>
                  <a:cubicBezTo>
                    <a:pt x="453" y="1062"/>
                    <a:pt x="477" y="1074"/>
                    <a:pt x="489" y="1074"/>
                  </a:cubicBezTo>
                  <a:lnTo>
                    <a:pt x="512" y="1074"/>
                  </a:lnTo>
                  <a:cubicBezTo>
                    <a:pt x="533" y="1076"/>
                    <a:pt x="553" y="1077"/>
                    <a:pt x="572" y="1077"/>
                  </a:cubicBezTo>
                  <a:cubicBezTo>
                    <a:pt x="665" y="1077"/>
                    <a:pt x="745" y="1054"/>
                    <a:pt x="834" y="1015"/>
                  </a:cubicBezTo>
                  <a:cubicBezTo>
                    <a:pt x="989" y="931"/>
                    <a:pt x="1084" y="777"/>
                    <a:pt x="1108" y="598"/>
                  </a:cubicBezTo>
                  <a:cubicBezTo>
                    <a:pt x="1132" y="300"/>
                    <a:pt x="905" y="38"/>
                    <a:pt x="608" y="3"/>
                  </a:cubicBezTo>
                  <a:cubicBezTo>
                    <a:pt x="593" y="2"/>
                    <a:pt x="577" y="1"/>
                    <a:pt x="5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6"/>
            <p:cNvSpPr/>
            <p:nvPr/>
          </p:nvSpPr>
          <p:spPr>
            <a:xfrm>
              <a:off x="5234575" y="4397850"/>
              <a:ext cx="36625" cy="13550"/>
            </a:xfrm>
            <a:custGeom>
              <a:avLst/>
              <a:gdLst/>
              <a:ahLst/>
              <a:cxnLst/>
              <a:rect l="l" t="t" r="r" b="b"/>
              <a:pathLst>
                <a:path w="1465" h="542" extrusionOk="0">
                  <a:moveTo>
                    <a:pt x="736" y="1"/>
                  </a:moveTo>
                  <a:cubicBezTo>
                    <a:pt x="686" y="1"/>
                    <a:pt x="635" y="6"/>
                    <a:pt x="596" y="6"/>
                  </a:cubicBezTo>
                  <a:cubicBezTo>
                    <a:pt x="477" y="30"/>
                    <a:pt x="381" y="66"/>
                    <a:pt x="286" y="149"/>
                  </a:cubicBezTo>
                  <a:cubicBezTo>
                    <a:pt x="262" y="161"/>
                    <a:pt x="238" y="173"/>
                    <a:pt x="227" y="185"/>
                  </a:cubicBezTo>
                  <a:cubicBezTo>
                    <a:pt x="143" y="268"/>
                    <a:pt x="84" y="351"/>
                    <a:pt x="36" y="459"/>
                  </a:cubicBezTo>
                  <a:cubicBezTo>
                    <a:pt x="24" y="482"/>
                    <a:pt x="24" y="518"/>
                    <a:pt x="0" y="542"/>
                  </a:cubicBezTo>
                  <a:lnTo>
                    <a:pt x="1465" y="542"/>
                  </a:lnTo>
                  <a:cubicBezTo>
                    <a:pt x="1370" y="268"/>
                    <a:pt x="1120" y="42"/>
                    <a:pt x="810" y="6"/>
                  </a:cubicBezTo>
                  <a:cubicBezTo>
                    <a:pt x="786" y="2"/>
                    <a:pt x="761" y="1"/>
                    <a:pt x="7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6"/>
            <p:cNvSpPr/>
            <p:nvPr/>
          </p:nvSpPr>
          <p:spPr>
            <a:xfrm>
              <a:off x="4984250" y="3714800"/>
              <a:ext cx="39600" cy="38200"/>
            </a:xfrm>
            <a:custGeom>
              <a:avLst/>
              <a:gdLst/>
              <a:ahLst/>
              <a:cxnLst/>
              <a:rect l="l" t="t" r="r" b="b"/>
              <a:pathLst>
                <a:path w="1584" h="1528" extrusionOk="0">
                  <a:moveTo>
                    <a:pt x="778" y="0"/>
                  </a:moveTo>
                  <a:cubicBezTo>
                    <a:pt x="388" y="0"/>
                    <a:pt x="46" y="289"/>
                    <a:pt x="12" y="694"/>
                  </a:cubicBezTo>
                  <a:cubicBezTo>
                    <a:pt x="0" y="813"/>
                    <a:pt x="12" y="932"/>
                    <a:pt x="60" y="1039"/>
                  </a:cubicBezTo>
                  <a:cubicBezTo>
                    <a:pt x="119" y="1134"/>
                    <a:pt x="179" y="1242"/>
                    <a:pt x="274" y="1313"/>
                  </a:cubicBezTo>
                  <a:cubicBezTo>
                    <a:pt x="310" y="1361"/>
                    <a:pt x="369" y="1408"/>
                    <a:pt x="417" y="1432"/>
                  </a:cubicBezTo>
                  <a:cubicBezTo>
                    <a:pt x="512" y="1480"/>
                    <a:pt x="607" y="1527"/>
                    <a:pt x="715" y="1527"/>
                  </a:cubicBezTo>
                  <a:lnTo>
                    <a:pt x="893" y="1527"/>
                  </a:lnTo>
                  <a:cubicBezTo>
                    <a:pt x="1012" y="1515"/>
                    <a:pt x="1119" y="1468"/>
                    <a:pt x="1203" y="1408"/>
                  </a:cubicBezTo>
                  <a:cubicBezTo>
                    <a:pt x="1381" y="1289"/>
                    <a:pt x="1524" y="1075"/>
                    <a:pt x="1536" y="837"/>
                  </a:cubicBezTo>
                  <a:cubicBezTo>
                    <a:pt x="1584" y="420"/>
                    <a:pt x="1286" y="39"/>
                    <a:pt x="846" y="3"/>
                  </a:cubicBezTo>
                  <a:cubicBezTo>
                    <a:pt x="823" y="1"/>
                    <a:pt x="800" y="0"/>
                    <a:pt x="77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6"/>
            <p:cNvSpPr/>
            <p:nvPr/>
          </p:nvSpPr>
          <p:spPr>
            <a:xfrm>
              <a:off x="3074475" y="4307150"/>
              <a:ext cx="15500" cy="15550"/>
            </a:xfrm>
            <a:custGeom>
              <a:avLst/>
              <a:gdLst/>
              <a:ahLst/>
              <a:cxnLst/>
              <a:rect l="l" t="t" r="r" b="b"/>
              <a:pathLst>
                <a:path w="620" h="622" extrusionOk="0">
                  <a:moveTo>
                    <a:pt x="328" y="0"/>
                  </a:moveTo>
                  <a:cubicBezTo>
                    <a:pt x="264" y="0"/>
                    <a:pt x="195" y="30"/>
                    <a:pt x="144" y="50"/>
                  </a:cubicBezTo>
                  <a:cubicBezTo>
                    <a:pt x="72" y="86"/>
                    <a:pt x="13" y="169"/>
                    <a:pt x="1" y="277"/>
                  </a:cubicBezTo>
                  <a:cubicBezTo>
                    <a:pt x="1" y="300"/>
                    <a:pt x="1" y="336"/>
                    <a:pt x="13" y="360"/>
                  </a:cubicBezTo>
                  <a:cubicBezTo>
                    <a:pt x="24" y="408"/>
                    <a:pt x="48" y="455"/>
                    <a:pt x="60" y="479"/>
                  </a:cubicBezTo>
                  <a:cubicBezTo>
                    <a:pt x="96" y="562"/>
                    <a:pt x="191" y="622"/>
                    <a:pt x="286" y="622"/>
                  </a:cubicBezTo>
                  <a:lnTo>
                    <a:pt x="382" y="622"/>
                  </a:lnTo>
                  <a:cubicBezTo>
                    <a:pt x="465" y="598"/>
                    <a:pt x="536" y="562"/>
                    <a:pt x="560" y="503"/>
                  </a:cubicBezTo>
                  <a:cubicBezTo>
                    <a:pt x="596" y="455"/>
                    <a:pt x="620" y="408"/>
                    <a:pt x="620" y="348"/>
                  </a:cubicBezTo>
                  <a:cubicBezTo>
                    <a:pt x="620" y="300"/>
                    <a:pt x="620" y="265"/>
                    <a:pt x="608" y="217"/>
                  </a:cubicBezTo>
                  <a:cubicBezTo>
                    <a:pt x="584" y="110"/>
                    <a:pt x="489" y="38"/>
                    <a:pt x="382" y="27"/>
                  </a:cubicBezTo>
                  <a:cubicBezTo>
                    <a:pt x="370" y="27"/>
                    <a:pt x="358" y="27"/>
                    <a:pt x="358" y="3"/>
                  </a:cubicBezTo>
                  <a:cubicBezTo>
                    <a:pt x="348" y="1"/>
                    <a:pt x="338" y="0"/>
                    <a:pt x="3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6"/>
            <p:cNvSpPr/>
            <p:nvPr/>
          </p:nvSpPr>
          <p:spPr>
            <a:xfrm>
              <a:off x="3911200" y="4344925"/>
              <a:ext cx="16375" cy="15575"/>
            </a:xfrm>
            <a:custGeom>
              <a:avLst/>
              <a:gdLst/>
              <a:ahLst/>
              <a:cxnLst/>
              <a:rect l="l" t="t" r="r" b="b"/>
              <a:pathLst>
                <a:path w="655" h="623" extrusionOk="0">
                  <a:moveTo>
                    <a:pt x="312" y="1"/>
                  </a:moveTo>
                  <a:cubicBezTo>
                    <a:pt x="167" y="1"/>
                    <a:pt x="55" y="103"/>
                    <a:pt x="12" y="254"/>
                  </a:cubicBezTo>
                  <a:lnTo>
                    <a:pt x="12" y="278"/>
                  </a:lnTo>
                  <a:cubicBezTo>
                    <a:pt x="0" y="456"/>
                    <a:pt x="119" y="611"/>
                    <a:pt x="298" y="623"/>
                  </a:cubicBezTo>
                  <a:lnTo>
                    <a:pt x="405" y="623"/>
                  </a:lnTo>
                  <a:cubicBezTo>
                    <a:pt x="524" y="599"/>
                    <a:pt x="631" y="492"/>
                    <a:pt x="643" y="337"/>
                  </a:cubicBezTo>
                  <a:cubicBezTo>
                    <a:pt x="655" y="159"/>
                    <a:pt x="536" y="16"/>
                    <a:pt x="357" y="4"/>
                  </a:cubicBezTo>
                  <a:cubicBezTo>
                    <a:pt x="342" y="2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2" r:id="rId9"/>
    <p:sldLayoutId id="2147483666" r:id="rId10"/>
    <p:sldLayoutId id="2147483668" r:id="rId11"/>
    <p:sldLayoutId id="2147483669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geobrava.wordpress.com/2016/01/19/global-iot-platform-market-will-reach-1-6-billion-by-2021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IOT-BASED SECURITY SYSTEM</a:t>
            </a:r>
          </a:p>
        </p:txBody>
      </p:sp>
      <p:pic>
        <p:nvPicPr>
          <p:cNvPr id="4338" name="Google Shape;4338;p33"/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/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18;p41">
            <a:extLst>
              <a:ext uri="{FF2B5EF4-FFF2-40B4-BE49-F238E27FC236}">
                <a16:creationId xmlns:a16="http://schemas.microsoft.com/office/drawing/2014/main" id="{0127850B-53B2-A480-E6E2-BE4E1D9B02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-615">
            <a:off x="3639707" y="3630445"/>
            <a:ext cx="3965501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our presentation begins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C6DC1F-6D1F-A332-E0C1-E1AE56513B48}"/>
              </a:ext>
            </a:extLst>
          </p:cNvPr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8AE457C-D6F0-BC13-EA2D-7E00D33E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37" y="417113"/>
            <a:ext cx="5935526" cy="43092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62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329935" y="1700813"/>
            <a:ext cx="5039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HARDWARE DETAIL</a:t>
            </a:r>
            <a:endParaRPr dirty="0"/>
          </a:p>
        </p:txBody>
      </p:sp>
      <p:sp>
        <p:nvSpPr>
          <p:cNvPr id="4383" name="Google Shape;4383;p37"/>
          <p:cNvSpPr txBox="1">
            <a:spLocks noGrp="1"/>
          </p:cNvSpPr>
          <p:nvPr>
            <p:ph type="subTitle" idx="1"/>
          </p:nvPr>
        </p:nvSpPr>
        <p:spPr>
          <a:xfrm>
            <a:off x="410275" y="3247313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Product Specification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977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4DA6028-E3A0-D226-DA18-9896D05F6E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F6E6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B9AB3C-7A59-F027-E314-12DF7F72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92" b="10092"/>
          <a:stretch/>
        </p:blipFill>
        <p:spPr>
          <a:xfrm>
            <a:off x="2770114" y="775922"/>
            <a:ext cx="3759523" cy="4010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BE73E-7627-023E-E6EB-4007BB81C330}"/>
              </a:ext>
            </a:extLst>
          </p:cNvPr>
          <p:cNvSpPr/>
          <p:nvPr/>
        </p:nvSpPr>
        <p:spPr>
          <a:xfrm>
            <a:off x="3592528" y="1409881"/>
            <a:ext cx="2140857" cy="972457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0F64EA-97AA-863F-B407-A07263739580}"/>
              </a:ext>
            </a:extLst>
          </p:cNvPr>
          <p:cNvCxnSpPr>
            <a:stCxn id="6" idx="3"/>
          </p:cNvCxnSpPr>
          <p:nvPr/>
        </p:nvCxnSpPr>
        <p:spPr>
          <a:xfrm flipV="1">
            <a:off x="5733385" y="1896109"/>
            <a:ext cx="11028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5C1449-BFE6-6802-C0E3-F430EDA24512}"/>
              </a:ext>
            </a:extLst>
          </p:cNvPr>
          <p:cNvSpPr/>
          <p:nvPr/>
        </p:nvSpPr>
        <p:spPr>
          <a:xfrm>
            <a:off x="6858000" y="1638657"/>
            <a:ext cx="1204686" cy="5094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16*2 LCD Display</a:t>
            </a:r>
            <a:endParaRPr lang="en-IN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5842-4234-2660-89FE-1FD6365B5EFF}"/>
              </a:ext>
            </a:extLst>
          </p:cNvPr>
          <p:cNvSpPr/>
          <p:nvPr/>
        </p:nvSpPr>
        <p:spPr>
          <a:xfrm>
            <a:off x="4695372" y="703949"/>
            <a:ext cx="812800" cy="595080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05541B-F94A-893F-77DF-65CC9E373148}"/>
              </a:ext>
            </a:extLst>
          </p:cNvPr>
          <p:cNvCxnSpPr>
            <a:stCxn id="10" idx="3"/>
          </p:cNvCxnSpPr>
          <p:nvPr/>
        </p:nvCxnSpPr>
        <p:spPr>
          <a:xfrm>
            <a:off x="5508172" y="1001489"/>
            <a:ext cx="13280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1F4D1D-30EE-AE82-07C5-A123FE74A9CD}"/>
              </a:ext>
            </a:extLst>
          </p:cNvPr>
          <p:cNvSpPr/>
          <p:nvPr/>
        </p:nvSpPr>
        <p:spPr>
          <a:xfrm>
            <a:off x="6858000" y="776514"/>
            <a:ext cx="1204686" cy="500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Smoke Sensor(MQ2)</a:t>
            </a:r>
            <a:endParaRPr lang="en-IN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900C0C-2626-2E96-EFE8-68EDA1972B6D}"/>
              </a:ext>
            </a:extLst>
          </p:cNvPr>
          <p:cNvSpPr/>
          <p:nvPr/>
        </p:nvSpPr>
        <p:spPr>
          <a:xfrm>
            <a:off x="3947886" y="703949"/>
            <a:ext cx="500743" cy="420908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D17AA4-761D-1A13-2D4F-54234DC87B24}"/>
              </a:ext>
            </a:extLst>
          </p:cNvPr>
          <p:cNvCxnSpPr/>
          <p:nvPr/>
        </p:nvCxnSpPr>
        <p:spPr>
          <a:xfrm flipH="1">
            <a:off x="2155371" y="914403"/>
            <a:ext cx="1792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5D62CB-F576-9B8D-E75E-9261D77DB413}"/>
              </a:ext>
            </a:extLst>
          </p:cNvPr>
          <p:cNvSpPr/>
          <p:nvPr/>
        </p:nvSpPr>
        <p:spPr>
          <a:xfrm>
            <a:off x="703943" y="664032"/>
            <a:ext cx="1436914" cy="500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Temperature &amp; Humidity(DHT22)</a:t>
            </a:r>
            <a:endParaRPr lang="en-IN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5795CE-F7F0-6809-E54D-5F5B0637C341}"/>
              </a:ext>
            </a:extLst>
          </p:cNvPr>
          <p:cNvSpPr/>
          <p:nvPr/>
        </p:nvSpPr>
        <p:spPr>
          <a:xfrm>
            <a:off x="3947886" y="2441120"/>
            <a:ext cx="1444171" cy="73025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DB6169-2FEF-52C5-CC77-2F0F437E318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92057" y="2790613"/>
            <a:ext cx="1444172" cy="15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8054459-0C3E-037B-565D-28F3694EBC4C}"/>
              </a:ext>
            </a:extLst>
          </p:cNvPr>
          <p:cNvSpPr/>
          <p:nvPr/>
        </p:nvSpPr>
        <p:spPr>
          <a:xfrm>
            <a:off x="6858000" y="2494673"/>
            <a:ext cx="1204686" cy="500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ESP32 (Brain)</a:t>
            </a:r>
            <a:endParaRPr lang="en-I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A1C00-5864-8A2B-899B-6DE3DFE6FD58}"/>
              </a:ext>
            </a:extLst>
          </p:cNvPr>
          <p:cNvSpPr/>
          <p:nvPr/>
        </p:nvSpPr>
        <p:spPr>
          <a:xfrm>
            <a:off x="4513943" y="3244621"/>
            <a:ext cx="878114" cy="819380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0678D7-9251-B870-C4DA-9FC598327E3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392057" y="3654311"/>
            <a:ext cx="1465943" cy="17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15D132-3AB4-0B16-8EB6-965FCF6EFB72}"/>
              </a:ext>
            </a:extLst>
          </p:cNvPr>
          <p:cNvSpPr/>
          <p:nvPr/>
        </p:nvSpPr>
        <p:spPr>
          <a:xfrm>
            <a:off x="6919848" y="3346732"/>
            <a:ext cx="1142838" cy="65076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ESP32 CAM (Real Time Surveillance)</a:t>
            </a:r>
            <a:endParaRPr lang="en-I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B829A-A51C-9D29-241D-62AFDA006C4C}"/>
              </a:ext>
            </a:extLst>
          </p:cNvPr>
          <p:cNvSpPr/>
          <p:nvPr/>
        </p:nvSpPr>
        <p:spPr>
          <a:xfrm>
            <a:off x="3810000" y="3262424"/>
            <a:ext cx="660400" cy="819380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C084A1-3644-38DC-94C5-E2043D50900A}"/>
              </a:ext>
            </a:extLst>
          </p:cNvPr>
          <p:cNvCxnSpPr>
            <a:cxnSpLocks/>
          </p:cNvCxnSpPr>
          <p:nvPr/>
        </p:nvCxnSpPr>
        <p:spPr>
          <a:xfrm flipH="1">
            <a:off x="2247014" y="3672114"/>
            <a:ext cx="14976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8FB2EFE-296A-917B-C733-BC5FD1495049}"/>
              </a:ext>
            </a:extLst>
          </p:cNvPr>
          <p:cNvSpPr/>
          <p:nvPr/>
        </p:nvSpPr>
        <p:spPr>
          <a:xfrm>
            <a:off x="744786" y="3412841"/>
            <a:ext cx="1436914" cy="500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RFID Reader</a:t>
            </a:r>
            <a:endParaRPr lang="en-IN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4DA6028-E3A0-D226-DA18-9896D05F6E7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F6E69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B9AB3C-7A59-F027-E314-12DF7F72A7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64" t="2200" r="20587" b="10092"/>
          <a:stretch/>
        </p:blipFill>
        <p:spPr>
          <a:xfrm>
            <a:off x="1703957" y="432192"/>
            <a:ext cx="2197396" cy="4406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8BE73E-7627-023E-E6EB-4007BB81C330}"/>
              </a:ext>
            </a:extLst>
          </p:cNvPr>
          <p:cNvSpPr/>
          <p:nvPr/>
        </p:nvSpPr>
        <p:spPr>
          <a:xfrm>
            <a:off x="2914502" y="2987254"/>
            <a:ext cx="389861" cy="58783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0F64EA-97AA-863F-B407-A07263739580}"/>
              </a:ext>
            </a:extLst>
          </p:cNvPr>
          <p:cNvCxnSpPr>
            <a:cxnSpLocks/>
          </p:cNvCxnSpPr>
          <p:nvPr/>
        </p:nvCxnSpPr>
        <p:spPr>
          <a:xfrm>
            <a:off x="3423439" y="3299827"/>
            <a:ext cx="1415173" cy="2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5C1449-BFE6-6802-C0E3-F430EDA24512}"/>
              </a:ext>
            </a:extLst>
          </p:cNvPr>
          <p:cNvSpPr/>
          <p:nvPr/>
        </p:nvSpPr>
        <p:spPr>
          <a:xfrm>
            <a:off x="5024537" y="2986255"/>
            <a:ext cx="1204685" cy="5900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Reed Switch &amp; Solenoid Lock</a:t>
            </a:r>
            <a:endParaRPr lang="en-IN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1F4D1D-30EE-AE82-07C5-A123FE74A9CD}"/>
              </a:ext>
            </a:extLst>
          </p:cNvPr>
          <p:cNvSpPr/>
          <p:nvPr/>
        </p:nvSpPr>
        <p:spPr>
          <a:xfrm>
            <a:off x="5024537" y="2240457"/>
            <a:ext cx="1204686" cy="500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Fingerprint Sensor</a:t>
            </a:r>
            <a:endParaRPr lang="en-IN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A1C00-5864-8A2B-899B-6DE3DFE6FD58}"/>
              </a:ext>
            </a:extLst>
          </p:cNvPr>
          <p:cNvSpPr/>
          <p:nvPr/>
        </p:nvSpPr>
        <p:spPr>
          <a:xfrm>
            <a:off x="2495614" y="3014287"/>
            <a:ext cx="324669" cy="558120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0678D7-9251-B870-C4DA-9FC598327E3C}"/>
              </a:ext>
            </a:extLst>
          </p:cNvPr>
          <p:cNvCxnSpPr>
            <a:cxnSpLocks/>
          </p:cNvCxnSpPr>
          <p:nvPr/>
        </p:nvCxnSpPr>
        <p:spPr>
          <a:xfrm>
            <a:off x="3147698" y="3941072"/>
            <a:ext cx="1690914" cy="178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15D132-3AB4-0B16-8EB6-965FCF6EFB72}"/>
              </a:ext>
            </a:extLst>
          </p:cNvPr>
          <p:cNvSpPr/>
          <p:nvPr/>
        </p:nvSpPr>
        <p:spPr>
          <a:xfrm>
            <a:off x="5024537" y="3758292"/>
            <a:ext cx="1204685" cy="5007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Power supply Unit</a:t>
            </a:r>
            <a:endParaRPr lang="en-IN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4B829A-A51C-9D29-241D-62AFDA006C4C}"/>
              </a:ext>
            </a:extLst>
          </p:cNvPr>
          <p:cNvSpPr/>
          <p:nvPr/>
        </p:nvSpPr>
        <p:spPr>
          <a:xfrm>
            <a:off x="2537722" y="3661736"/>
            <a:ext cx="570614" cy="540317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E7448EC-9BBF-7BCF-6367-8C4816EC18E0}"/>
              </a:ext>
            </a:extLst>
          </p:cNvPr>
          <p:cNvCxnSpPr>
            <a:cxnSpLocks/>
          </p:cNvCxnSpPr>
          <p:nvPr/>
        </p:nvCxnSpPr>
        <p:spPr>
          <a:xfrm flipV="1">
            <a:off x="2657948" y="2500895"/>
            <a:ext cx="2180664" cy="424063"/>
          </a:xfrm>
          <a:prstGeom prst="bentConnector3">
            <a:avLst>
              <a:gd name="adj1" fmla="val 2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5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Google Shape;4482;p42"/>
          <p:cNvSpPr/>
          <p:nvPr/>
        </p:nvSpPr>
        <p:spPr>
          <a:xfrm>
            <a:off x="86843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3" name="Google Shape;4483;p42"/>
          <p:cNvPicPr preferRelativeResize="0"/>
          <p:nvPr/>
        </p:nvPicPr>
        <p:blipFill rotWithShape="1">
          <a:blip r:embed="rId3"/>
          <a:srcRect l="33975" r="13475"/>
          <a:stretch/>
        </p:blipFill>
        <p:spPr>
          <a:xfrm>
            <a:off x="1028038" y="1288350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4256029" y="2086336"/>
            <a:ext cx="4576083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ADVANTAGES</a:t>
            </a:r>
            <a:endParaRPr sz="4800" dirty="0"/>
          </a:p>
        </p:txBody>
      </p:sp>
      <p:sp>
        <p:nvSpPr>
          <p:cNvPr id="2" name="Google Shape;4383;p37">
            <a:extLst>
              <a:ext uri="{FF2B5EF4-FFF2-40B4-BE49-F238E27FC236}">
                <a16:creationId xmlns:a16="http://schemas.microsoft.com/office/drawing/2014/main" id="{1822BFE7-71CE-763A-7310-4C7221E7B5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44321" y="2892894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Advantages of IoT-Based Security System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3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D06FD-66D4-46C8-0AB3-61BD94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7816"/>
            <a:ext cx="7704000" cy="572700"/>
          </a:xfrm>
        </p:spPr>
        <p:txBody>
          <a:bodyPr/>
          <a:lstStyle/>
          <a:p>
            <a:r>
              <a:rPr lang="en-US" dirty="0"/>
              <a:t>KEY FEATURES 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75E94C-7717-EFEA-0A00-19077152FDD1}"/>
              </a:ext>
            </a:extLst>
          </p:cNvPr>
          <p:cNvSpPr/>
          <p:nvPr/>
        </p:nvSpPr>
        <p:spPr>
          <a:xfrm>
            <a:off x="3239386" y="1215883"/>
            <a:ext cx="2665228" cy="5727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ABeeZee" panose="020B0604020202020204" charset="0"/>
              </a:rPr>
              <a:t>24/7 remote monitoring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A03F85-EF04-ECD1-938D-EDDAD5562971}"/>
              </a:ext>
            </a:extLst>
          </p:cNvPr>
          <p:cNvSpPr/>
          <p:nvPr/>
        </p:nvSpPr>
        <p:spPr>
          <a:xfrm>
            <a:off x="3239386" y="1979416"/>
            <a:ext cx="2665228" cy="5727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ABeeZee" panose="020B0604020202020204" charset="0"/>
              </a:rPr>
              <a:t>Multi-layer authentication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CE012D-02B1-68D5-FE18-792442B13F86}"/>
              </a:ext>
            </a:extLst>
          </p:cNvPr>
          <p:cNvSpPr/>
          <p:nvPr/>
        </p:nvSpPr>
        <p:spPr>
          <a:xfrm>
            <a:off x="3239386" y="2724497"/>
            <a:ext cx="2665228" cy="5727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ABeeZee" panose="020B0604020202020204" charset="0"/>
              </a:rPr>
              <a:t>Automated alerts and notifications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25F79F-3C92-B5CC-8FFB-561EC037CFA4}"/>
              </a:ext>
            </a:extLst>
          </p:cNvPr>
          <p:cNvSpPr/>
          <p:nvPr/>
        </p:nvSpPr>
        <p:spPr>
          <a:xfrm>
            <a:off x="3239386" y="3469578"/>
            <a:ext cx="2665228" cy="5727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300" dirty="0">
                <a:latin typeface="ABeeZee" panose="020B0604020202020204" charset="0"/>
              </a:rPr>
              <a:t>Cost-effective and scalable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628D59-9046-6D4D-AD8D-1F48015EEB71}"/>
              </a:ext>
            </a:extLst>
          </p:cNvPr>
          <p:cNvSpPr/>
          <p:nvPr/>
        </p:nvSpPr>
        <p:spPr>
          <a:xfrm>
            <a:off x="3239386" y="4214659"/>
            <a:ext cx="2665228" cy="572700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ABeeZee" panose="020B0604020202020204" charset="0"/>
              </a:rPr>
              <a:t>Easy integration with smart home automation</a:t>
            </a:r>
            <a:endParaRPr lang="en-IN" sz="1300" dirty="0">
              <a:latin typeface="ABeeZee" panose="020B06040202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410035" y="1291787"/>
            <a:ext cx="5039400" cy="701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CONCLUSIONS</a:t>
            </a:r>
            <a:endParaRPr sz="3000" dirty="0"/>
          </a:p>
        </p:txBody>
      </p:sp>
      <p:sp>
        <p:nvSpPr>
          <p:cNvPr id="4383" name="Google Shape;4383;p37"/>
          <p:cNvSpPr txBox="1">
            <a:spLocks noGrp="1"/>
          </p:cNvSpPr>
          <p:nvPr>
            <p:ph type="subTitle" idx="1"/>
          </p:nvPr>
        </p:nvSpPr>
        <p:spPr>
          <a:xfrm>
            <a:off x="410035" y="1993088"/>
            <a:ext cx="5039400" cy="2048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</a:pPr>
            <a:r>
              <a:rPr lang="en-IN" sz="1400" dirty="0">
                <a:latin typeface="ABeeZee" panose="020B0604020202020204" charset="0"/>
              </a:rPr>
              <a:t>Enhanced Security &amp; Real-Time Monitoring </a:t>
            </a:r>
          </a:p>
          <a:p>
            <a:pPr lvl="0" indent="-45720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</a:pPr>
            <a:r>
              <a:rPr lang="en-IN" sz="1400" dirty="0">
                <a:latin typeface="ABeeZee" panose="020B0604020202020204" charset="0"/>
              </a:rPr>
              <a:t> Automated Access Control &amp; Authentication</a:t>
            </a:r>
          </a:p>
          <a:p>
            <a:pPr lvl="0" indent="-45720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</a:pPr>
            <a:r>
              <a:rPr lang="en-US" sz="1400" dirty="0">
                <a:latin typeface="ABeeZee" panose="020B0604020202020204" charset="0"/>
              </a:rPr>
              <a:t>Faster Incident Response with Smart Alerts</a:t>
            </a:r>
          </a:p>
          <a:p>
            <a:pPr lvl="0" indent="-45720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</a:pPr>
            <a:r>
              <a:rPr lang="en-IN" sz="1400" dirty="0">
                <a:latin typeface="ABeeZee" panose="020B0604020202020204" charset="0"/>
              </a:rPr>
              <a:t>Remote Monitoring &amp; Data Visualization</a:t>
            </a:r>
            <a:endParaRPr sz="1400" dirty="0">
              <a:solidFill>
                <a:schemeClr val="tx1"/>
              </a:solidFill>
              <a:latin typeface="ABeeZee" panose="020B0604020202020204" charset="0"/>
              <a:ea typeface="Black Han Sans"/>
              <a:sym typeface="Black Han Sans"/>
            </a:endParaRPr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47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5120;p59">
            <a:extLst>
              <a:ext uri="{FF2B5EF4-FFF2-40B4-BE49-F238E27FC236}">
                <a16:creationId xmlns:a16="http://schemas.microsoft.com/office/drawing/2014/main" id="{ACD26813-8FA8-1D57-2234-6DB978B9EA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54650" y="11334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Do you have any questions?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dk1"/>
                </a:solidFill>
              </a:rPr>
              <a:t>R</a:t>
            </a:r>
            <a:r>
              <a:rPr lang="en" dirty="0">
                <a:solidFill>
                  <a:schemeClr val="dk1"/>
                </a:solidFill>
              </a:rPr>
              <a:t>upeshthakur22@gmail.com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+91 9321738137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" name="Google Shape;5122;p59">
            <a:extLst>
              <a:ext uri="{FF2B5EF4-FFF2-40B4-BE49-F238E27FC236}">
                <a16:creationId xmlns:a16="http://schemas.microsoft.com/office/drawing/2014/main" id="{5469343B-B3AF-EF59-0E0F-8F18F95453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7" name="Google Shape;5123;p59">
            <a:extLst>
              <a:ext uri="{FF2B5EF4-FFF2-40B4-BE49-F238E27FC236}">
                <a16:creationId xmlns:a16="http://schemas.microsoft.com/office/drawing/2014/main" id="{747EC895-218E-183A-27EB-FFBA3E1E3A0E}"/>
              </a:ext>
            </a:extLst>
          </p:cNvPr>
          <p:cNvSpPr/>
          <p:nvPr/>
        </p:nvSpPr>
        <p:spPr>
          <a:xfrm>
            <a:off x="3847726" y="2779265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5124;p59">
            <a:extLst>
              <a:ext uri="{FF2B5EF4-FFF2-40B4-BE49-F238E27FC236}">
                <a16:creationId xmlns:a16="http://schemas.microsoft.com/office/drawing/2014/main" id="{DAD40CF7-0FDB-D96F-4FC8-B6F1EA36355A}"/>
              </a:ext>
            </a:extLst>
          </p:cNvPr>
          <p:cNvGrpSpPr/>
          <p:nvPr/>
        </p:nvGrpSpPr>
        <p:grpSpPr>
          <a:xfrm>
            <a:off x="4368267" y="2779203"/>
            <a:ext cx="407432" cy="407391"/>
            <a:chOff x="812101" y="2571761"/>
            <a:chExt cx="417066" cy="417024"/>
          </a:xfrm>
        </p:grpSpPr>
        <p:sp>
          <p:nvSpPr>
            <p:cNvPr id="29" name="Google Shape;5125;p59">
              <a:extLst>
                <a:ext uri="{FF2B5EF4-FFF2-40B4-BE49-F238E27FC236}">
                  <a16:creationId xmlns:a16="http://schemas.microsoft.com/office/drawing/2014/main" id="{5879C8C7-C50C-0668-EDCA-BF5F3AB1EF0A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126;p59">
              <a:extLst>
                <a:ext uri="{FF2B5EF4-FFF2-40B4-BE49-F238E27FC236}">
                  <a16:creationId xmlns:a16="http://schemas.microsoft.com/office/drawing/2014/main" id="{EBEF58D4-F736-E2F5-1252-8960C6BF0D3C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127;p59">
              <a:extLst>
                <a:ext uri="{FF2B5EF4-FFF2-40B4-BE49-F238E27FC236}">
                  <a16:creationId xmlns:a16="http://schemas.microsoft.com/office/drawing/2014/main" id="{1633F789-3F21-82BB-5C3E-D0F88673F74E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5128;p59">
              <a:extLst>
                <a:ext uri="{FF2B5EF4-FFF2-40B4-BE49-F238E27FC236}">
                  <a16:creationId xmlns:a16="http://schemas.microsoft.com/office/drawing/2014/main" id="{F5228055-7A6D-3EBD-4527-A2ACEBCF25DC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5" name="Google Shape;5129;p59">
            <a:extLst>
              <a:ext uri="{FF2B5EF4-FFF2-40B4-BE49-F238E27FC236}">
                <a16:creationId xmlns:a16="http://schemas.microsoft.com/office/drawing/2014/main" id="{1009EBD9-3E48-63F8-8F51-E7A335D66162}"/>
              </a:ext>
            </a:extLst>
          </p:cNvPr>
          <p:cNvGrpSpPr/>
          <p:nvPr/>
        </p:nvGrpSpPr>
        <p:grpSpPr>
          <a:xfrm>
            <a:off x="4888861" y="2779203"/>
            <a:ext cx="407391" cy="407391"/>
            <a:chOff x="1323129" y="2571761"/>
            <a:chExt cx="417024" cy="417024"/>
          </a:xfrm>
        </p:grpSpPr>
        <p:sp>
          <p:nvSpPr>
            <p:cNvPr id="4866" name="Google Shape;5130;p59">
              <a:extLst>
                <a:ext uri="{FF2B5EF4-FFF2-40B4-BE49-F238E27FC236}">
                  <a16:creationId xmlns:a16="http://schemas.microsoft.com/office/drawing/2014/main" id="{CBA1DFF5-71BC-25C6-7F0C-274AB94B9F26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5131;p59">
              <a:extLst>
                <a:ext uri="{FF2B5EF4-FFF2-40B4-BE49-F238E27FC236}">
                  <a16:creationId xmlns:a16="http://schemas.microsoft.com/office/drawing/2014/main" id="{2E9BFDF5-4A83-296D-3A0A-7D146C50F573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5132;p59">
              <a:extLst>
                <a:ext uri="{FF2B5EF4-FFF2-40B4-BE49-F238E27FC236}">
                  <a16:creationId xmlns:a16="http://schemas.microsoft.com/office/drawing/2014/main" id="{8678FA7A-AAF3-71A3-FAA0-7A34B24D2EEF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5133;p59">
              <a:extLst>
                <a:ext uri="{FF2B5EF4-FFF2-40B4-BE49-F238E27FC236}">
                  <a16:creationId xmlns:a16="http://schemas.microsoft.com/office/drawing/2014/main" id="{98C4E71A-4B8C-AC9A-A704-8A4569664E25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351" name="Google Shape;4351;p35"/>
          <p:cNvSpPr txBox="1">
            <a:spLocks noGrp="1"/>
          </p:cNvSpPr>
          <p:nvPr>
            <p:ph type="title" idx="2"/>
          </p:nvPr>
        </p:nvSpPr>
        <p:spPr>
          <a:xfrm>
            <a:off x="1601409" y="1318225"/>
            <a:ext cx="2970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52" name="Google Shape;4352;p35"/>
          <p:cNvSpPr txBox="1">
            <a:spLocks noGrp="1"/>
          </p:cNvSpPr>
          <p:nvPr>
            <p:ph type="subTitle" idx="1"/>
          </p:nvPr>
        </p:nvSpPr>
        <p:spPr>
          <a:xfrm>
            <a:off x="1601413" y="16318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Overview of the system</a:t>
            </a:r>
            <a:endParaRPr sz="1400" dirty="0"/>
          </a:p>
        </p:txBody>
      </p:sp>
      <p:sp>
        <p:nvSpPr>
          <p:cNvPr id="4353" name="Google Shape;4353;p35"/>
          <p:cNvSpPr txBox="1">
            <a:spLocks noGrp="1"/>
          </p:cNvSpPr>
          <p:nvPr>
            <p:ph type="title" idx="3"/>
          </p:nvPr>
        </p:nvSpPr>
        <p:spPr>
          <a:xfrm>
            <a:off x="1601250" y="3553850"/>
            <a:ext cx="2626500" cy="92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4354" name="Google Shape;4354;p35"/>
          <p:cNvSpPr txBox="1">
            <a:spLocks noGrp="1"/>
          </p:cNvSpPr>
          <p:nvPr>
            <p:ph type="subTitle" idx="4"/>
          </p:nvPr>
        </p:nvSpPr>
        <p:spPr>
          <a:xfrm>
            <a:off x="1601262" y="3867500"/>
            <a:ext cx="3057823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Describes the architecture with central role of the broker and how clients communicate</a:t>
            </a:r>
            <a:r>
              <a:rPr lang="en-US" dirty="0"/>
              <a:t>.</a:t>
            </a:r>
          </a:p>
        </p:txBody>
      </p:sp>
      <p:sp>
        <p:nvSpPr>
          <p:cNvPr id="4355" name="Google Shape;4355;p35"/>
          <p:cNvSpPr txBox="1">
            <a:spLocks noGrp="1"/>
          </p:cNvSpPr>
          <p:nvPr>
            <p:ph type="title" idx="5"/>
          </p:nvPr>
        </p:nvSpPr>
        <p:spPr>
          <a:xfrm>
            <a:off x="1601444" y="2436025"/>
            <a:ext cx="3434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DEFINATION</a:t>
            </a:r>
            <a:endParaRPr dirty="0"/>
          </a:p>
        </p:txBody>
      </p:sp>
      <p:sp>
        <p:nvSpPr>
          <p:cNvPr id="4356" name="Google Shape;4356;p35"/>
          <p:cNvSpPr txBox="1">
            <a:spLocks noGrp="1"/>
          </p:cNvSpPr>
          <p:nvPr>
            <p:ph type="subTitle" idx="6"/>
          </p:nvPr>
        </p:nvSpPr>
        <p:spPr>
          <a:xfrm>
            <a:off x="1601413" y="2749675"/>
            <a:ext cx="26265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Why is this system proposed?</a:t>
            </a:r>
            <a:endParaRPr sz="1400" dirty="0"/>
          </a:p>
        </p:txBody>
      </p:sp>
      <p:sp>
        <p:nvSpPr>
          <p:cNvPr id="4357" name="Google Shape;4357;p35"/>
          <p:cNvSpPr txBox="1">
            <a:spLocks noGrp="1"/>
          </p:cNvSpPr>
          <p:nvPr>
            <p:ph type="title" idx="7"/>
          </p:nvPr>
        </p:nvSpPr>
        <p:spPr>
          <a:xfrm>
            <a:off x="5750097" y="1337025"/>
            <a:ext cx="3966331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Details</a:t>
            </a:r>
            <a:endParaRPr dirty="0"/>
          </a:p>
        </p:txBody>
      </p:sp>
      <p:sp>
        <p:nvSpPr>
          <p:cNvPr id="4358" name="Google Shape;4358;p35"/>
          <p:cNvSpPr txBox="1">
            <a:spLocks noGrp="1"/>
          </p:cNvSpPr>
          <p:nvPr>
            <p:ph type="subTitle" idx="8"/>
          </p:nvPr>
        </p:nvSpPr>
        <p:spPr>
          <a:xfrm>
            <a:off x="5750088" y="1631875"/>
            <a:ext cx="3312124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Product Specification</a:t>
            </a:r>
            <a:endParaRPr sz="1400" dirty="0"/>
          </a:p>
        </p:txBody>
      </p:sp>
      <p:sp>
        <p:nvSpPr>
          <p:cNvPr id="4359" name="Google Shape;4359;p35"/>
          <p:cNvSpPr txBox="1">
            <a:spLocks noGrp="1"/>
          </p:cNvSpPr>
          <p:nvPr>
            <p:ph type="title" idx="9"/>
          </p:nvPr>
        </p:nvSpPr>
        <p:spPr>
          <a:xfrm>
            <a:off x="767250" y="12945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360" name="Google Shape;4360;p35"/>
          <p:cNvSpPr txBox="1">
            <a:spLocks noGrp="1"/>
          </p:cNvSpPr>
          <p:nvPr>
            <p:ph type="title" idx="13"/>
          </p:nvPr>
        </p:nvSpPr>
        <p:spPr>
          <a:xfrm>
            <a:off x="767250" y="3463836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361" name="Google Shape;4361;p35"/>
          <p:cNvSpPr txBox="1">
            <a:spLocks noGrp="1"/>
          </p:cNvSpPr>
          <p:nvPr>
            <p:ph type="title" idx="14"/>
          </p:nvPr>
        </p:nvSpPr>
        <p:spPr>
          <a:xfrm>
            <a:off x="787014" y="2287986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362" name="Google Shape;4362;p35"/>
          <p:cNvSpPr txBox="1">
            <a:spLocks noGrp="1"/>
          </p:cNvSpPr>
          <p:nvPr>
            <p:ph type="title" idx="15"/>
          </p:nvPr>
        </p:nvSpPr>
        <p:spPr>
          <a:xfrm>
            <a:off x="4988992" y="121795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363" name="Google Shape;4363;p35"/>
          <p:cNvSpPr txBox="1">
            <a:spLocks noGrp="1"/>
          </p:cNvSpPr>
          <p:nvPr>
            <p:ph type="title" idx="16"/>
          </p:nvPr>
        </p:nvSpPr>
        <p:spPr>
          <a:xfrm>
            <a:off x="5805376" y="3855199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65" name="Google Shape;4365;p35"/>
          <p:cNvSpPr txBox="1">
            <a:spLocks noGrp="1"/>
          </p:cNvSpPr>
          <p:nvPr>
            <p:ph type="title" idx="18"/>
          </p:nvPr>
        </p:nvSpPr>
        <p:spPr>
          <a:xfrm>
            <a:off x="5771421" y="2502585"/>
            <a:ext cx="2626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</a:t>
            </a:r>
            <a:endParaRPr dirty="0"/>
          </a:p>
        </p:txBody>
      </p:sp>
      <p:sp>
        <p:nvSpPr>
          <p:cNvPr id="4367" name="Google Shape;4367;p35"/>
          <p:cNvSpPr txBox="1">
            <a:spLocks noGrp="1"/>
          </p:cNvSpPr>
          <p:nvPr>
            <p:ph type="title" idx="20"/>
          </p:nvPr>
        </p:nvSpPr>
        <p:spPr>
          <a:xfrm>
            <a:off x="4916088" y="3716900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368" name="Google Shape;4368;p35"/>
          <p:cNvSpPr txBox="1">
            <a:spLocks noGrp="1"/>
          </p:cNvSpPr>
          <p:nvPr>
            <p:ph type="title" idx="21"/>
          </p:nvPr>
        </p:nvSpPr>
        <p:spPr>
          <a:xfrm>
            <a:off x="4983391" y="2387585"/>
            <a:ext cx="834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" name="Google Shape;4356;p35">
            <a:extLst>
              <a:ext uri="{FF2B5EF4-FFF2-40B4-BE49-F238E27FC236}">
                <a16:creationId xmlns:a16="http://schemas.microsoft.com/office/drawing/2014/main" id="{61578DBB-2FFA-834A-3785-73A09BA109CA}"/>
              </a:ext>
            </a:extLst>
          </p:cNvPr>
          <p:cNvSpPr txBox="1">
            <a:spLocks/>
          </p:cNvSpPr>
          <p:nvPr/>
        </p:nvSpPr>
        <p:spPr>
          <a:xfrm>
            <a:off x="5805376" y="4157535"/>
            <a:ext cx="2913222" cy="79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400" dirty="0"/>
              <a:t>Summarizes the significance of This systems.</a:t>
            </a:r>
          </a:p>
        </p:txBody>
      </p:sp>
      <p:sp>
        <p:nvSpPr>
          <p:cNvPr id="3" name="Google Shape;4356;p35">
            <a:extLst>
              <a:ext uri="{FF2B5EF4-FFF2-40B4-BE49-F238E27FC236}">
                <a16:creationId xmlns:a16="http://schemas.microsoft.com/office/drawing/2014/main" id="{174EADCE-0CBD-DB4E-A8A3-5CE8BFDBD50E}"/>
              </a:ext>
            </a:extLst>
          </p:cNvPr>
          <p:cNvSpPr txBox="1">
            <a:spLocks/>
          </p:cNvSpPr>
          <p:nvPr/>
        </p:nvSpPr>
        <p:spPr>
          <a:xfrm>
            <a:off x="5750088" y="2894705"/>
            <a:ext cx="2801595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None/>
              <a:defRPr sz="1600" b="0" i="0" u="none" strike="noStrike" cap="none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pPr marL="0" indent="0"/>
            <a:r>
              <a:rPr lang="en-US" sz="1400" dirty="0"/>
              <a:t>Discuss some Key Feature of this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Google Shape;4381;p37"/>
          <p:cNvSpPr txBox="1">
            <a:spLocks noGrp="1"/>
          </p:cNvSpPr>
          <p:nvPr>
            <p:ph type="title"/>
          </p:nvPr>
        </p:nvSpPr>
        <p:spPr>
          <a:xfrm>
            <a:off x="329935" y="1700813"/>
            <a:ext cx="5039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383" name="Google Shape;4383;p37"/>
          <p:cNvSpPr txBox="1">
            <a:spLocks noGrp="1"/>
          </p:cNvSpPr>
          <p:nvPr>
            <p:ph type="subTitle" idx="1"/>
          </p:nvPr>
        </p:nvSpPr>
        <p:spPr>
          <a:xfrm>
            <a:off x="410035" y="2666285"/>
            <a:ext cx="50394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Let’s begins…</a:t>
            </a:r>
            <a:endParaRPr dirty="0"/>
          </a:p>
        </p:txBody>
      </p:sp>
      <p:pic>
        <p:nvPicPr>
          <p:cNvPr id="4384" name="Google Shape;4384;p37"/>
          <p:cNvPicPr preferRelativeResize="0"/>
          <p:nvPr/>
        </p:nvPicPr>
        <p:blipFill rotWithShape="1">
          <a:blip r:embed="rId3">
            <a:alphaModFix/>
          </a:blip>
          <a:srcRect l="16644" r="16644"/>
          <a:stretch/>
        </p:blipFill>
        <p:spPr>
          <a:xfrm>
            <a:off x="5610355" y="1291787"/>
            <a:ext cx="2589000" cy="258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85" name="Google Shape;4385;p37"/>
          <p:cNvSpPr/>
          <p:nvPr/>
        </p:nvSpPr>
        <p:spPr>
          <a:xfrm>
            <a:off x="5449675" y="1131075"/>
            <a:ext cx="2910600" cy="29106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9" name="Google Shape;439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16" name="Picture 15" descr="A circular diagram of a network&#10;&#10;Description automatically generated">
            <a:extLst>
              <a:ext uri="{FF2B5EF4-FFF2-40B4-BE49-F238E27FC236}">
                <a16:creationId xmlns:a16="http://schemas.microsoft.com/office/drawing/2014/main" id="{8C4DAF76-B6B8-0AB2-530D-72D793ECC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95412" y="1482529"/>
            <a:ext cx="2928588" cy="29285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E08F4F-5394-9B31-D1BB-ABDC794C4F7E}"/>
              </a:ext>
            </a:extLst>
          </p:cNvPr>
          <p:cNvSpPr txBox="1"/>
          <p:nvPr/>
        </p:nvSpPr>
        <p:spPr>
          <a:xfrm>
            <a:off x="2728796" y="5173576"/>
            <a:ext cx="2928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geobrava.wordpress.com/2016/01/19/global-iot-platform-market-will-reach-1-6-billion-by-2021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66D93E2-8A6F-4464-6544-93F7B3F34D61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819236" y="1831474"/>
            <a:ext cx="4592924" cy="1592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eaLnBrk="0" fontAlgn="base" hangingPunct="0">
              <a:lnSpc>
                <a:spcPct val="200000"/>
              </a:lnSpc>
              <a:buClr>
                <a:schemeClr val="lt2"/>
              </a:buClr>
              <a:buSzPts val="3500"/>
            </a:pPr>
            <a:endParaRPr lang="en-US" altLang="en-US" sz="1500" b="1" dirty="0">
              <a:solidFill>
                <a:schemeClr val="tx1"/>
              </a:solidFill>
              <a:ea typeface="Black Han Sans"/>
            </a:endParaRPr>
          </a:p>
          <a:p>
            <a:pPr indent="-457200" algn="l" defTabSz="914400" eaLnBrk="0" fontAlgn="base" latinLnBrk="0" hangingPunct="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ea typeface="Black Han Sans"/>
              </a:rPr>
              <a:t>What is a security system?</a:t>
            </a:r>
          </a:p>
          <a:p>
            <a:pPr indent="-457200" algn="l" defTabSz="914400" eaLnBrk="0" fontAlgn="base" latinLnBrk="0" hangingPunct="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ea typeface="Black Han Sans"/>
              </a:rPr>
              <a:t>Why is security important in today's world?</a:t>
            </a:r>
          </a:p>
          <a:p>
            <a:pPr indent="-457200" algn="l" defTabSz="914400" eaLnBrk="0" fontAlgn="base" latinLnBrk="0" hangingPunct="0">
              <a:lnSpc>
                <a:spcPct val="150000"/>
              </a:lnSpc>
              <a:buClr>
                <a:schemeClr val="lt2"/>
              </a:buClr>
              <a:buSzPts val="3500"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ea typeface="Black Han Sans"/>
              </a:rPr>
              <a:t>Evolution of security systems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Google Shape;4482;p42"/>
          <p:cNvSpPr/>
          <p:nvPr/>
        </p:nvSpPr>
        <p:spPr>
          <a:xfrm>
            <a:off x="86843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83" name="Google Shape;4483;p42"/>
          <p:cNvPicPr preferRelativeResize="0"/>
          <p:nvPr/>
        </p:nvPicPr>
        <p:blipFill>
          <a:blip r:embed="rId3"/>
          <a:srcRect t="47" b="47"/>
          <a:stretch/>
        </p:blipFill>
        <p:spPr>
          <a:xfrm>
            <a:off x="1028038" y="1288350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84" name="Google Shape;4484;p42"/>
          <p:cNvSpPr txBox="1">
            <a:spLocks noGrp="1"/>
          </p:cNvSpPr>
          <p:nvPr>
            <p:ph type="title"/>
          </p:nvPr>
        </p:nvSpPr>
        <p:spPr>
          <a:xfrm>
            <a:off x="4335858" y="1554604"/>
            <a:ext cx="4503341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 DEFINATION</a:t>
            </a:r>
            <a:endParaRPr sz="4800" dirty="0"/>
          </a:p>
        </p:txBody>
      </p:sp>
      <p:sp>
        <p:nvSpPr>
          <p:cNvPr id="4485" name="Google Shape;4485;p42"/>
          <p:cNvSpPr txBox="1">
            <a:spLocks noGrp="1"/>
          </p:cNvSpPr>
          <p:nvPr>
            <p:ph type="subTitle" idx="1"/>
          </p:nvPr>
        </p:nvSpPr>
        <p:spPr>
          <a:xfrm>
            <a:off x="4463462" y="3107000"/>
            <a:ext cx="3812100" cy="586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Why is this system proposed?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9" name="Google Shape;4459;p39"/>
          <p:cNvSpPr txBox="1">
            <a:spLocks noGrp="1"/>
          </p:cNvSpPr>
          <p:nvPr>
            <p:ph type="title"/>
          </p:nvPr>
        </p:nvSpPr>
        <p:spPr>
          <a:xfrm>
            <a:off x="260325" y="1846023"/>
            <a:ext cx="3234243" cy="118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DEFINATION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440491-D80E-7FB2-290D-613BA487F37F}"/>
              </a:ext>
            </a:extLst>
          </p:cNvPr>
          <p:cNvGrpSpPr/>
          <p:nvPr/>
        </p:nvGrpSpPr>
        <p:grpSpPr>
          <a:xfrm>
            <a:off x="4434467" y="2352669"/>
            <a:ext cx="2682257" cy="523220"/>
            <a:chOff x="4434467" y="2607845"/>
            <a:chExt cx="2682257" cy="52322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6E5C5B8-D7DC-A3E7-A5AD-34F26D977BE7}"/>
                </a:ext>
              </a:extLst>
            </p:cNvPr>
            <p:cNvSpPr/>
            <p:nvPr/>
          </p:nvSpPr>
          <p:spPr>
            <a:xfrm>
              <a:off x="4434467" y="2641227"/>
              <a:ext cx="2682257" cy="463884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680FBB-2D3F-7E42-3D34-01BEB4F5AC6E}"/>
                </a:ext>
              </a:extLst>
            </p:cNvPr>
            <p:cNvSpPr txBox="1"/>
            <p:nvPr/>
          </p:nvSpPr>
          <p:spPr>
            <a:xfrm>
              <a:off x="4682992" y="2607845"/>
              <a:ext cx="2334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Inadequate Environmental Hazard Detection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499FEA-F605-792F-1EA3-DC28CD2372AC}"/>
              </a:ext>
            </a:extLst>
          </p:cNvPr>
          <p:cNvSpPr/>
          <p:nvPr/>
        </p:nvSpPr>
        <p:spPr>
          <a:xfrm>
            <a:off x="4435781" y="3960472"/>
            <a:ext cx="2679628" cy="46388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Implementation Cost</a:t>
            </a:r>
            <a:endParaRPr lang="en-IN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6FECF8-4E00-F4B3-59EE-5CEF8589CE99}"/>
              </a:ext>
            </a:extLst>
          </p:cNvPr>
          <p:cNvGrpSpPr/>
          <p:nvPr/>
        </p:nvGrpSpPr>
        <p:grpSpPr>
          <a:xfrm>
            <a:off x="4434467" y="3129166"/>
            <a:ext cx="2682256" cy="523220"/>
            <a:chOff x="4434467" y="3384342"/>
            <a:chExt cx="2682256" cy="52322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1B6FC0A-A5DC-78C9-164D-76950AA3066F}"/>
                </a:ext>
              </a:extLst>
            </p:cNvPr>
            <p:cNvSpPr/>
            <p:nvPr/>
          </p:nvSpPr>
          <p:spPr>
            <a:xfrm>
              <a:off x="4434467" y="3413197"/>
              <a:ext cx="2682256" cy="463884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FCE92E-74BD-C4B8-5269-722E380E1577}"/>
                </a:ext>
              </a:extLst>
            </p:cNvPr>
            <p:cNvSpPr txBox="1"/>
            <p:nvPr/>
          </p:nvSpPr>
          <p:spPr>
            <a:xfrm>
              <a:off x="4626287" y="3384342"/>
              <a:ext cx="23344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Limited Data Visualization &amp; User Interaction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C32D47-D684-C3FE-7804-8E2807F0AD36}"/>
              </a:ext>
            </a:extLst>
          </p:cNvPr>
          <p:cNvGrpSpPr/>
          <p:nvPr/>
        </p:nvGrpSpPr>
        <p:grpSpPr>
          <a:xfrm>
            <a:off x="4434467" y="1584413"/>
            <a:ext cx="2682258" cy="523220"/>
            <a:chOff x="4434468" y="1839589"/>
            <a:chExt cx="2682258" cy="5232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5A63270-EBA8-72D6-D3E2-9188A55C9D11}"/>
                </a:ext>
              </a:extLst>
            </p:cNvPr>
            <p:cNvSpPr/>
            <p:nvPr/>
          </p:nvSpPr>
          <p:spPr>
            <a:xfrm>
              <a:off x="4434468" y="1869257"/>
              <a:ext cx="2682258" cy="463884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9E3BB4-A1C5-1768-A411-15163BE9172F}"/>
                </a:ext>
              </a:extLst>
            </p:cNvPr>
            <p:cNvSpPr txBox="1"/>
            <p:nvPr/>
          </p:nvSpPr>
          <p:spPr>
            <a:xfrm>
              <a:off x="4477416" y="1839589"/>
              <a:ext cx="2483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Fragmented Sensor Integration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ABC3FB-CD9F-1FCC-D367-DEB3B1039DED}"/>
              </a:ext>
            </a:extLst>
          </p:cNvPr>
          <p:cNvGrpSpPr/>
          <p:nvPr/>
        </p:nvGrpSpPr>
        <p:grpSpPr>
          <a:xfrm>
            <a:off x="4444301" y="831104"/>
            <a:ext cx="2671107" cy="523220"/>
            <a:chOff x="4444302" y="1086280"/>
            <a:chExt cx="2671107" cy="5232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C35F45F-063F-D1E5-F112-3CDC78E98DCD}"/>
                </a:ext>
              </a:extLst>
            </p:cNvPr>
            <p:cNvSpPr/>
            <p:nvPr/>
          </p:nvSpPr>
          <p:spPr>
            <a:xfrm>
              <a:off x="4444302" y="1104981"/>
              <a:ext cx="2671107" cy="463884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AB69FE-F85B-C346-933B-7907E817F726}"/>
                </a:ext>
              </a:extLst>
            </p:cNvPr>
            <p:cNvSpPr txBox="1"/>
            <p:nvPr/>
          </p:nvSpPr>
          <p:spPr>
            <a:xfrm>
              <a:off x="4773827" y="1086280"/>
              <a:ext cx="2022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bg1"/>
                  </a:solidFill>
                </a:rPr>
                <a:t>Lack of Real Time Monitoring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BC277A44-3D94-29FB-7F1C-4C4B2A301A55}"/>
              </a:ext>
            </a:extLst>
          </p:cNvPr>
          <p:cNvCxnSpPr>
            <a:stCxn id="4459" idx="3"/>
            <a:endCxn id="9" idx="1"/>
          </p:cNvCxnSpPr>
          <p:nvPr/>
        </p:nvCxnSpPr>
        <p:spPr>
          <a:xfrm>
            <a:off x="3494568" y="2438774"/>
            <a:ext cx="941213" cy="17536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1DCE56B-2225-770C-D582-68D39A9B08D1}"/>
              </a:ext>
            </a:extLst>
          </p:cNvPr>
          <p:cNvCxnSpPr>
            <a:stCxn id="4459" idx="3"/>
            <a:endCxn id="15" idx="1"/>
          </p:cNvCxnSpPr>
          <p:nvPr/>
        </p:nvCxnSpPr>
        <p:spPr>
          <a:xfrm>
            <a:off x="3494568" y="2438774"/>
            <a:ext cx="939899" cy="9511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9632B3D-9741-4A19-B364-F7AE83DF5083}"/>
              </a:ext>
            </a:extLst>
          </p:cNvPr>
          <p:cNvCxnSpPr>
            <a:stCxn id="4459" idx="3"/>
            <a:endCxn id="3" idx="1"/>
          </p:cNvCxnSpPr>
          <p:nvPr/>
        </p:nvCxnSpPr>
        <p:spPr>
          <a:xfrm>
            <a:off x="3494568" y="2438774"/>
            <a:ext cx="939899" cy="1792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0" name="Connector: Elbow 4449">
            <a:extLst>
              <a:ext uri="{FF2B5EF4-FFF2-40B4-BE49-F238E27FC236}">
                <a16:creationId xmlns:a16="http://schemas.microsoft.com/office/drawing/2014/main" id="{829355FC-D272-B4B7-2761-F5DCF1AB33A7}"/>
              </a:ext>
            </a:extLst>
          </p:cNvPr>
          <p:cNvCxnSpPr>
            <a:stCxn id="4459" idx="3"/>
            <a:endCxn id="20" idx="1"/>
          </p:cNvCxnSpPr>
          <p:nvPr/>
        </p:nvCxnSpPr>
        <p:spPr>
          <a:xfrm flipV="1">
            <a:off x="3494568" y="1846023"/>
            <a:ext cx="939899" cy="5927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54" name="Connector: Elbow 4453">
            <a:extLst>
              <a:ext uri="{FF2B5EF4-FFF2-40B4-BE49-F238E27FC236}">
                <a16:creationId xmlns:a16="http://schemas.microsoft.com/office/drawing/2014/main" id="{8CD2B7FF-49B1-BFBE-9652-6AC373D8C000}"/>
              </a:ext>
            </a:extLst>
          </p:cNvPr>
          <p:cNvCxnSpPr>
            <a:stCxn id="4459" idx="3"/>
            <a:endCxn id="23" idx="1"/>
          </p:cNvCxnSpPr>
          <p:nvPr/>
        </p:nvCxnSpPr>
        <p:spPr>
          <a:xfrm flipV="1">
            <a:off x="3494568" y="1081747"/>
            <a:ext cx="949733" cy="13570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63FC-3A9A-FD4C-3B39-786574E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IOT Enhance Security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BA96C1-BF81-308F-3AE3-44FB025E2063}"/>
              </a:ext>
            </a:extLst>
          </p:cNvPr>
          <p:cNvSpPr/>
          <p:nvPr/>
        </p:nvSpPr>
        <p:spPr>
          <a:xfrm>
            <a:off x="720000" y="2373144"/>
            <a:ext cx="1339702" cy="10207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BeeZee" panose="020B0604020202020204" charset="0"/>
              </a:rPr>
              <a:t>Real-time surveillance with ESP32-CAM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63C7BF-6D12-3589-1BC3-8CE6F452EFE8}"/>
              </a:ext>
            </a:extLst>
          </p:cNvPr>
          <p:cNvSpPr/>
          <p:nvPr/>
        </p:nvSpPr>
        <p:spPr>
          <a:xfrm>
            <a:off x="2353869" y="2373143"/>
            <a:ext cx="1339702" cy="10207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>
                <a:latin typeface="ABeeZee" panose="020B0604020202020204" charset="0"/>
              </a:rPr>
              <a:t>Instant alerts via MQTT &amp; Telegram</a:t>
            </a:r>
            <a:endParaRPr lang="en-IN" sz="1200" dirty="0">
              <a:latin typeface="ABeeZee" panose="020B060402020202020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8FE7CA-93D5-E9AA-202F-85A11A6677E1}"/>
              </a:ext>
            </a:extLst>
          </p:cNvPr>
          <p:cNvSpPr/>
          <p:nvPr/>
        </p:nvSpPr>
        <p:spPr>
          <a:xfrm>
            <a:off x="3987738" y="2373140"/>
            <a:ext cx="1339702" cy="10207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eeZee" panose="020B0604020202020204" charset="0"/>
              </a:rPr>
              <a:t>Multiple authentication methods </a:t>
            </a:r>
            <a:endParaRPr lang="en-IN" sz="1200" dirty="0">
              <a:latin typeface="ABeeZee" panose="020B060402020202020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BC8EA8-DA6D-938F-CC25-77B5826EA6C9}"/>
              </a:ext>
            </a:extLst>
          </p:cNvPr>
          <p:cNvSpPr/>
          <p:nvPr/>
        </p:nvSpPr>
        <p:spPr>
          <a:xfrm>
            <a:off x="5621607" y="2373141"/>
            <a:ext cx="1339702" cy="10207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eeZee" panose="020B0604020202020204" charset="0"/>
              </a:rPr>
              <a:t>Remote access and control via Node-RED</a:t>
            </a:r>
            <a:endParaRPr lang="en-IN" sz="1200" dirty="0">
              <a:latin typeface="ABeeZee" panose="020B060402020202020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FAD313-06DB-AF15-CE4F-2A5832223869}"/>
              </a:ext>
            </a:extLst>
          </p:cNvPr>
          <p:cNvSpPr/>
          <p:nvPr/>
        </p:nvSpPr>
        <p:spPr>
          <a:xfrm>
            <a:off x="7255476" y="2373140"/>
            <a:ext cx="1339702" cy="1020725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BeeZee" panose="020B0604020202020204" charset="0"/>
              </a:rPr>
              <a:t>Data logs and visualization with Web interface</a:t>
            </a:r>
            <a:endParaRPr lang="en-IN" sz="1200" dirty="0">
              <a:latin typeface="ABeeZe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56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0" name="Google Shape;4490;p43"/>
          <p:cNvSpPr txBox="1">
            <a:spLocks noGrp="1"/>
          </p:cNvSpPr>
          <p:nvPr>
            <p:ph type="title"/>
          </p:nvPr>
        </p:nvSpPr>
        <p:spPr>
          <a:xfrm>
            <a:off x="194849" y="1436944"/>
            <a:ext cx="4952139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4491" name="Google Shape;4491;p43"/>
          <p:cNvSpPr txBox="1">
            <a:spLocks noGrp="1"/>
          </p:cNvSpPr>
          <p:nvPr>
            <p:ph type="subTitle" idx="1"/>
          </p:nvPr>
        </p:nvSpPr>
        <p:spPr>
          <a:xfrm>
            <a:off x="1267976" y="2328807"/>
            <a:ext cx="3790500" cy="12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Flow of the Project</a:t>
            </a:r>
            <a:endParaRPr dirty="0"/>
          </a:p>
        </p:txBody>
      </p:sp>
      <p:pic>
        <p:nvPicPr>
          <p:cNvPr id="4492" name="Google Shape;4492;p43"/>
          <p:cNvPicPr preferRelativeResize="0"/>
          <p:nvPr/>
        </p:nvPicPr>
        <p:blipFill rotWithShape="1">
          <a:blip r:embed="rId3">
            <a:alphaModFix/>
          </a:blip>
          <a:srcRect l="16638" r="16645"/>
          <a:stretch/>
        </p:blipFill>
        <p:spPr>
          <a:xfrm>
            <a:off x="5466188" y="1288362"/>
            <a:ext cx="2569200" cy="256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493" name="Google Shape;4493;p43"/>
          <p:cNvSpPr/>
          <p:nvPr/>
        </p:nvSpPr>
        <p:spPr>
          <a:xfrm>
            <a:off x="5306588" y="1127550"/>
            <a:ext cx="2888400" cy="28884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C6DC1F-6D1F-A332-E0C1-E1AE56513B4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green screen with blue and purple text&#10;&#10;Description automatically generated with medium confidence">
            <a:extLst>
              <a:ext uri="{FF2B5EF4-FFF2-40B4-BE49-F238E27FC236}">
                <a16:creationId xmlns:a16="http://schemas.microsoft.com/office/drawing/2014/main" id="{48942B6C-8C26-113E-ED39-1969DEA8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1" y="623028"/>
            <a:ext cx="7449878" cy="38974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AF3172-60DC-29EE-678F-24A795619C89}"/>
              </a:ext>
            </a:extLst>
          </p:cNvPr>
          <p:cNvSpPr/>
          <p:nvPr/>
        </p:nvSpPr>
        <p:spPr>
          <a:xfrm>
            <a:off x="999459" y="3253562"/>
            <a:ext cx="1112876" cy="304800"/>
          </a:xfrm>
          <a:prstGeom prst="roundRect">
            <a:avLst/>
          </a:prstGeom>
          <a:solidFill>
            <a:srgbClr val="C58DBC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R307</a:t>
            </a:r>
            <a:endParaRPr lang="en-IN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BFCD3BE-F632-4C62-C7FA-97310647870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112335" y="2571749"/>
            <a:ext cx="297712" cy="834213"/>
          </a:xfrm>
          <a:prstGeom prst="bentConnector2">
            <a:avLst/>
          </a:prstGeom>
          <a:ln w="285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273</Words>
  <Application>Microsoft Office PowerPoint</Application>
  <PresentationFormat>On-screen Show (16:9)</PresentationFormat>
  <Paragraphs>75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Black Han Sans</vt:lpstr>
      <vt:lpstr>Open Sans</vt:lpstr>
      <vt:lpstr>ABeeZee</vt:lpstr>
      <vt:lpstr>Smart Home Project Proposal by Slidesgo</vt:lpstr>
      <vt:lpstr>IOT-BASED SECURITY SYSTEM</vt:lpstr>
      <vt:lpstr>TABLE OF CONTENTS</vt:lpstr>
      <vt:lpstr>INTRODUCTION</vt:lpstr>
      <vt:lpstr>INTRODUCTION</vt:lpstr>
      <vt:lpstr>PROBLEM DEFINATION</vt:lpstr>
      <vt:lpstr>PROBLEM DEFINATION</vt:lpstr>
      <vt:lpstr>How IOT Enhance Security</vt:lpstr>
      <vt:lpstr>ARCHITECTURE</vt:lpstr>
      <vt:lpstr>PowerPoint Presentation</vt:lpstr>
      <vt:lpstr>PowerPoint Presentation</vt:lpstr>
      <vt:lpstr>HARDWARE DETAIL</vt:lpstr>
      <vt:lpstr>PowerPoint Presentation</vt:lpstr>
      <vt:lpstr>PowerPoint Presentation</vt:lpstr>
      <vt:lpstr>ADVANTAGES</vt:lpstr>
      <vt:lpstr>KEY FEATURES </vt:lpstr>
      <vt:lpstr>CONCLUSIONS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IOT-BASED SECURITY SYSTEM</dc:title>
  <dc:creator>Rupesh Thakur</dc:creator>
  <cp:lastModifiedBy>55rupeshthakur@gmail.com</cp:lastModifiedBy>
  <cp:revision>10</cp:revision>
  <dcterms:modified xsi:type="dcterms:W3CDTF">2025-02-17T13:38:34Z</dcterms:modified>
</cp:coreProperties>
</file>