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BAB4-295A-465C-B63A-BA960956A96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2500-760D-481E-A45A-06CBFC749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8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BAB4-295A-465C-B63A-BA960956A96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2500-760D-481E-A45A-06CBFC749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1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BAB4-295A-465C-B63A-BA960956A96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2500-760D-481E-A45A-06CBFC749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4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BAB4-295A-465C-B63A-BA960956A96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2500-760D-481E-A45A-06CBFC749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3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BAB4-295A-465C-B63A-BA960956A96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2500-760D-481E-A45A-06CBFC749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5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BAB4-295A-465C-B63A-BA960956A96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2500-760D-481E-A45A-06CBFC749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BAB4-295A-465C-B63A-BA960956A96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2500-760D-481E-A45A-06CBFC749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1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BAB4-295A-465C-B63A-BA960956A96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2500-760D-481E-A45A-06CBFC749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9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BAB4-295A-465C-B63A-BA960956A96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2500-760D-481E-A45A-06CBFC749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5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BAB4-295A-465C-B63A-BA960956A96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2500-760D-481E-A45A-06CBFC749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4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BAB4-295A-465C-B63A-BA960956A96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2500-760D-481E-A45A-06CBFC749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3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BBAB4-295A-465C-B63A-BA960956A96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12500-760D-481E-A45A-06CBFC749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3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/>
              <a:t>This is a </a:t>
            </a:r>
            <a:r>
              <a:rPr lang="en-US" sz="8000" b="1" dirty="0" err="1" smtClean="0"/>
              <a:t>ppt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45351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 smtClean="0"/>
              <a:t>One.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92733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 smtClean="0"/>
              <a:t>Two.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73207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 smtClean="0"/>
              <a:t>Three.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339746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This is a ppt</vt:lpstr>
      <vt:lpstr>One.</vt:lpstr>
      <vt:lpstr>Two.</vt:lpstr>
      <vt:lpstr>Three.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ppt</dc:title>
  <dc:creator>RUPESH MITTAL</dc:creator>
  <cp:lastModifiedBy>RUPESH MITTAL</cp:lastModifiedBy>
  <cp:revision>1</cp:revision>
  <dcterms:created xsi:type="dcterms:W3CDTF">2018-06-02T21:33:00Z</dcterms:created>
  <dcterms:modified xsi:type="dcterms:W3CDTF">2018-06-02T21:33:21Z</dcterms:modified>
</cp:coreProperties>
</file>