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91360" cy="1718945"/>
          </a:xfrm>
          <a:custGeom>
            <a:avLst/>
            <a:gdLst/>
            <a:ahLst/>
            <a:cxnLst/>
            <a:rect l="l" t="t" r="r" b="b"/>
            <a:pathLst>
              <a:path w="1991360" h="1718945">
                <a:moveTo>
                  <a:pt x="1990594" y="0"/>
                </a:moveTo>
                <a:lnTo>
                  <a:pt x="1990750" y="6451"/>
                </a:lnTo>
                <a:lnTo>
                  <a:pt x="1990026" y="6451"/>
                </a:lnTo>
                <a:lnTo>
                  <a:pt x="1987867" y="95732"/>
                </a:lnTo>
                <a:lnTo>
                  <a:pt x="1980666" y="185737"/>
                </a:lnTo>
                <a:lnTo>
                  <a:pt x="1969147" y="274294"/>
                </a:lnTo>
                <a:lnTo>
                  <a:pt x="1952586" y="362127"/>
                </a:lnTo>
                <a:lnTo>
                  <a:pt x="1931707" y="449249"/>
                </a:lnTo>
                <a:lnTo>
                  <a:pt x="1906511" y="535647"/>
                </a:lnTo>
                <a:lnTo>
                  <a:pt x="1876272" y="619886"/>
                </a:lnTo>
                <a:lnTo>
                  <a:pt x="1842426" y="702690"/>
                </a:lnTo>
                <a:lnTo>
                  <a:pt x="1803552" y="783323"/>
                </a:lnTo>
                <a:lnTo>
                  <a:pt x="1761070" y="862520"/>
                </a:lnTo>
                <a:lnTo>
                  <a:pt x="1714271" y="938834"/>
                </a:lnTo>
                <a:lnTo>
                  <a:pt x="1663153" y="1012278"/>
                </a:lnTo>
                <a:lnTo>
                  <a:pt x="1608429" y="1083563"/>
                </a:lnTo>
                <a:lnTo>
                  <a:pt x="1550834" y="1151953"/>
                </a:lnTo>
                <a:lnTo>
                  <a:pt x="1488922" y="1216761"/>
                </a:lnTo>
                <a:lnTo>
                  <a:pt x="1424114" y="1278674"/>
                </a:lnTo>
                <a:lnTo>
                  <a:pt x="1355724" y="1336992"/>
                </a:lnTo>
                <a:lnTo>
                  <a:pt x="1284439" y="1390992"/>
                </a:lnTo>
                <a:lnTo>
                  <a:pt x="1210999" y="1442110"/>
                </a:lnTo>
                <a:lnTo>
                  <a:pt x="1134680" y="1488909"/>
                </a:lnTo>
                <a:lnTo>
                  <a:pt x="1055484" y="1531391"/>
                </a:lnTo>
                <a:lnTo>
                  <a:pt x="974844" y="1570278"/>
                </a:lnTo>
                <a:lnTo>
                  <a:pt x="892045" y="1604835"/>
                </a:lnTo>
                <a:lnTo>
                  <a:pt x="807808" y="1634350"/>
                </a:lnTo>
                <a:lnTo>
                  <a:pt x="721409" y="1660270"/>
                </a:lnTo>
                <a:lnTo>
                  <a:pt x="634290" y="1681149"/>
                </a:lnTo>
                <a:lnTo>
                  <a:pt x="546451" y="1697710"/>
                </a:lnTo>
                <a:lnTo>
                  <a:pt x="457170" y="1709229"/>
                </a:lnTo>
                <a:lnTo>
                  <a:pt x="367893" y="1716430"/>
                </a:lnTo>
                <a:lnTo>
                  <a:pt x="278616" y="1718589"/>
                </a:lnTo>
                <a:lnTo>
                  <a:pt x="278616" y="1717865"/>
                </a:lnTo>
                <a:lnTo>
                  <a:pt x="189334" y="1715706"/>
                </a:lnTo>
                <a:lnTo>
                  <a:pt x="99337" y="1708505"/>
                </a:lnTo>
                <a:lnTo>
                  <a:pt x="10780" y="1696986"/>
                </a:lnTo>
                <a:lnTo>
                  <a:pt x="0" y="1694954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0" y="0"/>
                </a:lnTo>
                <a:lnTo>
                  <a:pt x="0" y="1052946"/>
                </a:lnTo>
                <a:lnTo>
                  <a:pt x="53260" y="1065568"/>
                </a:lnTo>
                <a:lnTo>
                  <a:pt x="109418" y="1075639"/>
                </a:lnTo>
                <a:lnTo>
                  <a:pt x="165576" y="1083563"/>
                </a:lnTo>
                <a:lnTo>
                  <a:pt x="221734" y="1087881"/>
                </a:lnTo>
                <a:lnTo>
                  <a:pt x="278616" y="1089317"/>
                </a:lnTo>
                <a:lnTo>
                  <a:pt x="278616" y="1090040"/>
                </a:lnTo>
                <a:lnTo>
                  <a:pt x="335493" y="1088605"/>
                </a:lnTo>
                <a:lnTo>
                  <a:pt x="391651" y="1084275"/>
                </a:lnTo>
                <a:lnTo>
                  <a:pt x="447813" y="1076363"/>
                </a:lnTo>
                <a:lnTo>
                  <a:pt x="503971" y="1066279"/>
                </a:lnTo>
                <a:lnTo>
                  <a:pt x="558690" y="1053325"/>
                </a:lnTo>
                <a:lnTo>
                  <a:pt x="613409" y="1036764"/>
                </a:lnTo>
                <a:lnTo>
                  <a:pt x="666690" y="1018044"/>
                </a:lnTo>
                <a:lnTo>
                  <a:pt x="719246" y="996441"/>
                </a:lnTo>
                <a:lnTo>
                  <a:pt x="770369" y="971956"/>
                </a:lnTo>
                <a:lnTo>
                  <a:pt x="820047" y="944600"/>
                </a:lnTo>
                <a:lnTo>
                  <a:pt x="868287" y="915085"/>
                </a:lnTo>
                <a:lnTo>
                  <a:pt x="915084" y="882688"/>
                </a:lnTo>
                <a:lnTo>
                  <a:pt x="960447" y="848118"/>
                </a:lnTo>
                <a:lnTo>
                  <a:pt x="1002922" y="811402"/>
                </a:lnTo>
                <a:lnTo>
                  <a:pt x="1044684" y="772528"/>
                </a:lnTo>
                <a:lnTo>
                  <a:pt x="1083562" y="731481"/>
                </a:lnTo>
                <a:lnTo>
                  <a:pt x="1120283" y="688289"/>
                </a:lnTo>
                <a:lnTo>
                  <a:pt x="1154841" y="642924"/>
                </a:lnTo>
                <a:lnTo>
                  <a:pt x="1186522" y="596125"/>
                </a:lnTo>
                <a:lnTo>
                  <a:pt x="1216758" y="547890"/>
                </a:lnTo>
                <a:lnTo>
                  <a:pt x="1243399" y="498208"/>
                </a:lnTo>
                <a:lnTo>
                  <a:pt x="1267881" y="447090"/>
                </a:lnTo>
                <a:lnTo>
                  <a:pt x="1289481" y="394525"/>
                </a:lnTo>
                <a:lnTo>
                  <a:pt x="1308201" y="341248"/>
                </a:lnTo>
                <a:lnTo>
                  <a:pt x="1324762" y="286537"/>
                </a:lnTo>
                <a:lnTo>
                  <a:pt x="1337716" y="231813"/>
                </a:lnTo>
                <a:lnTo>
                  <a:pt x="1347800" y="175653"/>
                </a:lnTo>
                <a:lnTo>
                  <a:pt x="1355724" y="119494"/>
                </a:lnTo>
                <a:lnTo>
                  <a:pt x="1360042" y="63334"/>
                </a:lnTo>
                <a:lnTo>
                  <a:pt x="1361478" y="6451"/>
                </a:lnTo>
                <a:lnTo>
                  <a:pt x="1362201" y="6451"/>
                </a:lnTo>
                <a:lnTo>
                  <a:pt x="1362037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68"/>
                </a:lnTo>
                <a:lnTo>
                  <a:pt x="0" y="10529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68"/>
                </a:lnTo>
                <a:lnTo>
                  <a:pt x="0" y="1052946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908" y="1080471"/>
            <a:ext cx="1508488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9639" y="2305126"/>
            <a:ext cx="9165590" cy="634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2320" y="3054064"/>
            <a:ext cx="4970780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780" dirty="0"/>
              <a:t>FEE</a:t>
            </a:r>
            <a:r>
              <a:rPr sz="6650" spc="-165" dirty="0"/>
              <a:t> </a:t>
            </a:r>
            <a:r>
              <a:rPr sz="6650" spc="-655" dirty="0"/>
              <a:t>PROJECT</a:t>
            </a:r>
            <a:endParaRPr sz="6650"/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6820">
              <a:lnSpc>
                <a:spcPct val="100000"/>
              </a:lnSpc>
              <a:spcBef>
                <a:spcPts val="95"/>
              </a:spcBef>
            </a:pPr>
            <a:r>
              <a:rPr lang="en-US" spc="-240" dirty="0"/>
              <a:t>INRODUCTION TO </a:t>
            </a:r>
            <a:r>
              <a:rPr spc="-459" dirty="0" err="1"/>
              <a:t>S</a:t>
            </a:r>
            <a:r>
              <a:rPr lang="en-US" spc="-459" dirty="0" err="1"/>
              <a:t>killWave</a:t>
            </a:r>
            <a:endParaRPr spc="-45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351" y="1898351"/>
            <a:ext cx="7780772" cy="6948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161925" indent="-635" algn="ctr">
              <a:lnSpc>
                <a:spcPct val="100200"/>
              </a:lnSpc>
              <a:spcBef>
                <a:spcPts val="100"/>
              </a:spcBef>
            </a:pPr>
            <a:r>
              <a:rPr sz="2650" b="1" spc="-120" dirty="0">
                <a:latin typeface="Arial"/>
                <a:cs typeface="Arial"/>
              </a:rPr>
              <a:t>SkillWave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65" dirty="0">
                <a:latin typeface="Arial"/>
                <a:cs typeface="Arial"/>
              </a:rPr>
              <a:t>connects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220" dirty="0">
                <a:latin typeface="Arial"/>
                <a:cs typeface="Arial"/>
              </a:rPr>
              <a:t>businesses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and </a:t>
            </a:r>
            <a:r>
              <a:rPr sz="2650" b="1" spc="-114" dirty="0">
                <a:latin typeface="Arial"/>
                <a:cs typeface="Arial"/>
              </a:rPr>
              <a:t>entrepreneurs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5" dirty="0">
                <a:latin typeface="Arial"/>
                <a:cs typeface="Arial"/>
              </a:rPr>
              <a:t>with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skilled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freelancers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from </a:t>
            </a:r>
            <a:r>
              <a:rPr sz="2650" b="1" spc="-155" dirty="0">
                <a:latin typeface="Arial"/>
                <a:cs typeface="Arial"/>
              </a:rPr>
              <a:t>various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10" dirty="0">
                <a:latin typeface="Arial"/>
                <a:cs typeface="Arial"/>
              </a:rPr>
              <a:t>fields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220" dirty="0">
                <a:latin typeface="Arial"/>
                <a:cs typeface="Arial"/>
              </a:rPr>
              <a:t>such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215" dirty="0">
                <a:latin typeface="Arial"/>
                <a:cs typeface="Arial"/>
              </a:rPr>
              <a:t>as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20" dirty="0">
                <a:latin typeface="Arial"/>
                <a:cs typeface="Arial"/>
              </a:rPr>
              <a:t>graphic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70" dirty="0">
                <a:latin typeface="Arial"/>
                <a:cs typeface="Arial"/>
              </a:rPr>
              <a:t>design,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60" dirty="0">
                <a:latin typeface="Arial"/>
                <a:cs typeface="Arial"/>
              </a:rPr>
              <a:t>writing, </a:t>
            </a:r>
            <a:r>
              <a:rPr sz="2650" b="1" spc="-130" dirty="0">
                <a:latin typeface="Arial"/>
                <a:cs typeface="Arial"/>
              </a:rPr>
              <a:t>programming,</a:t>
            </a:r>
            <a:r>
              <a:rPr sz="2650" b="1" spc="-100" dirty="0">
                <a:latin typeface="Arial"/>
                <a:cs typeface="Arial"/>
              </a:rPr>
              <a:t> and </a:t>
            </a:r>
            <a:r>
              <a:rPr sz="2650" b="1" spc="-105" dirty="0">
                <a:latin typeface="Arial"/>
                <a:cs typeface="Arial"/>
              </a:rPr>
              <a:t>marketing.</a:t>
            </a:r>
            <a:r>
              <a:rPr sz="2650" b="1" spc="-100" dirty="0">
                <a:latin typeface="Arial"/>
                <a:cs typeface="Arial"/>
              </a:rPr>
              <a:t> </a:t>
            </a:r>
            <a:r>
              <a:rPr sz="2650" b="1" spc="-60" dirty="0">
                <a:latin typeface="Arial"/>
                <a:cs typeface="Arial"/>
              </a:rPr>
              <a:t>With</a:t>
            </a:r>
            <a:r>
              <a:rPr sz="2650" b="1" spc="-10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10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user- </a:t>
            </a:r>
            <a:r>
              <a:rPr sz="2650" b="1" spc="-90" dirty="0">
                <a:latin typeface="Arial"/>
                <a:cs typeface="Arial"/>
              </a:rPr>
              <a:t>friendly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95" dirty="0">
                <a:latin typeface="Arial"/>
                <a:cs typeface="Arial"/>
              </a:rPr>
              <a:t>interface,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14" dirty="0">
                <a:latin typeface="Arial"/>
                <a:cs typeface="Arial"/>
              </a:rPr>
              <a:t>clients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35" dirty="0">
                <a:latin typeface="Arial"/>
                <a:cs typeface="Arial"/>
              </a:rPr>
              <a:t>can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25" dirty="0">
                <a:latin typeface="Arial"/>
                <a:cs typeface="Arial"/>
              </a:rPr>
              <a:t>easily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post </a:t>
            </a:r>
            <a:r>
              <a:rPr sz="2650" b="1" spc="-145" dirty="0">
                <a:latin typeface="Arial"/>
                <a:cs typeface="Arial"/>
              </a:rPr>
              <a:t>projects,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review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75" dirty="0">
                <a:latin typeface="Arial"/>
                <a:cs typeface="Arial"/>
              </a:rPr>
              <a:t>freelancer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10" dirty="0">
                <a:latin typeface="Arial"/>
                <a:cs typeface="Arial"/>
              </a:rPr>
              <a:t>portfolios,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and </a:t>
            </a:r>
            <a:r>
              <a:rPr sz="2650" b="1" spc="-120" dirty="0">
                <a:latin typeface="Arial"/>
                <a:cs typeface="Arial"/>
              </a:rPr>
              <a:t>select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40" dirty="0">
                <a:latin typeface="Arial"/>
                <a:cs typeface="Arial"/>
              </a:rPr>
              <a:t>the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40" dirty="0">
                <a:latin typeface="Arial"/>
                <a:cs typeface="Arial"/>
              </a:rPr>
              <a:t>best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90" dirty="0">
                <a:latin typeface="Arial"/>
                <a:cs typeface="Arial"/>
              </a:rPr>
              <a:t>candidate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70" dirty="0">
                <a:latin typeface="Arial"/>
                <a:cs typeface="Arial"/>
              </a:rPr>
              <a:t>for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55" dirty="0">
                <a:latin typeface="Arial"/>
                <a:cs typeface="Arial"/>
              </a:rPr>
              <a:t>their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needs.</a:t>
            </a:r>
            <a:endParaRPr sz="2650" dirty="0">
              <a:latin typeface="Arial"/>
              <a:cs typeface="Arial"/>
            </a:endParaRPr>
          </a:p>
          <a:p>
            <a:pPr algn="ctr">
              <a:lnSpc>
                <a:spcPts val="3150"/>
              </a:lnSpc>
            </a:pPr>
            <a:r>
              <a:rPr sz="2650" b="1" spc="-140" dirty="0">
                <a:latin typeface="Arial"/>
                <a:cs typeface="Arial"/>
              </a:rPr>
              <a:t>Freelancers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65" dirty="0">
                <a:latin typeface="Arial"/>
                <a:cs typeface="Arial"/>
              </a:rPr>
              <a:t>benefit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from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70" dirty="0">
                <a:latin typeface="Arial"/>
                <a:cs typeface="Arial"/>
              </a:rPr>
              <a:t>wide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25" dirty="0">
                <a:latin typeface="Arial"/>
                <a:cs typeface="Arial"/>
              </a:rPr>
              <a:t>range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65" dirty="0">
                <a:latin typeface="Arial"/>
                <a:cs typeface="Arial"/>
              </a:rPr>
              <a:t>of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job</a:t>
            </a:r>
            <a:endParaRPr sz="2650" dirty="0">
              <a:latin typeface="Arial"/>
              <a:cs typeface="Arial"/>
            </a:endParaRPr>
          </a:p>
          <a:p>
            <a:pPr marL="12065" marR="5080" algn="ctr">
              <a:lnSpc>
                <a:spcPct val="100099"/>
              </a:lnSpc>
              <a:spcBef>
                <a:spcPts val="40"/>
              </a:spcBef>
            </a:pPr>
            <a:r>
              <a:rPr sz="2650" b="1" spc="-120" dirty="0">
                <a:latin typeface="Arial"/>
                <a:cs typeface="Arial"/>
              </a:rPr>
              <a:t>opportunities,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70" dirty="0">
                <a:latin typeface="Arial"/>
                <a:cs typeface="Arial"/>
              </a:rPr>
              <a:t>secure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payment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229" dirty="0">
                <a:latin typeface="Arial"/>
                <a:cs typeface="Arial"/>
              </a:rPr>
              <a:t>systems,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and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a </a:t>
            </a:r>
            <a:r>
              <a:rPr sz="2650" b="1" spc="-135" dirty="0">
                <a:latin typeface="Arial"/>
                <a:cs typeface="Arial"/>
              </a:rPr>
              <a:t>supportive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0" dirty="0">
                <a:latin typeface="Arial"/>
                <a:cs typeface="Arial"/>
              </a:rPr>
              <a:t>community.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35" dirty="0">
                <a:latin typeface="Arial"/>
                <a:cs typeface="Arial"/>
              </a:rPr>
              <a:t>The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55" dirty="0">
                <a:latin typeface="Arial"/>
                <a:cs typeface="Arial"/>
              </a:rPr>
              <a:t>platform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ensures </a:t>
            </a:r>
            <a:r>
              <a:rPr sz="2650" b="1" spc="-75" dirty="0">
                <a:latin typeface="Arial"/>
                <a:cs typeface="Arial"/>
              </a:rPr>
              <a:t>quality</a:t>
            </a:r>
            <a:r>
              <a:rPr sz="2650" b="1" spc="-100" dirty="0">
                <a:latin typeface="Arial"/>
                <a:cs typeface="Arial"/>
              </a:rPr>
              <a:t> and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reliability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120" dirty="0">
                <a:latin typeface="Arial"/>
                <a:cs typeface="Arial"/>
              </a:rPr>
              <a:t>through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robust </a:t>
            </a:r>
            <a:r>
              <a:rPr sz="2650" b="1" spc="-100" dirty="0">
                <a:latin typeface="Arial"/>
                <a:cs typeface="Arial"/>
              </a:rPr>
              <a:t>feedback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and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90" dirty="0">
                <a:latin typeface="Arial"/>
                <a:cs typeface="Arial"/>
              </a:rPr>
              <a:t>rating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04" dirty="0">
                <a:latin typeface="Arial"/>
                <a:cs typeface="Arial"/>
              </a:rPr>
              <a:t>system,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90" dirty="0">
                <a:latin typeface="Arial"/>
                <a:cs typeface="Arial"/>
              </a:rPr>
              <a:t>enabling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both </a:t>
            </a:r>
            <a:r>
              <a:rPr sz="2650" b="1" spc="-114" dirty="0">
                <a:latin typeface="Arial"/>
                <a:cs typeface="Arial"/>
              </a:rPr>
              <a:t>clients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and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freelancers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to</a:t>
            </a:r>
            <a:r>
              <a:rPr sz="2650" b="1" spc="-85" dirty="0">
                <a:latin typeface="Arial"/>
                <a:cs typeface="Arial"/>
              </a:rPr>
              <a:t> build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25" dirty="0">
                <a:latin typeface="Arial"/>
                <a:cs typeface="Arial"/>
              </a:rPr>
              <a:t>trust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and </a:t>
            </a:r>
            <a:r>
              <a:rPr sz="2650" b="1" spc="-110" dirty="0">
                <a:latin typeface="Arial"/>
                <a:cs typeface="Arial"/>
              </a:rPr>
              <a:t>achieve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90" dirty="0">
                <a:latin typeface="Arial"/>
                <a:cs typeface="Arial"/>
              </a:rPr>
              <a:t>successful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collaborations.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Whether </a:t>
            </a:r>
            <a:r>
              <a:rPr sz="2650" b="1" spc="-140" dirty="0">
                <a:latin typeface="Arial"/>
                <a:cs typeface="Arial"/>
              </a:rPr>
              <a:t>you're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105" dirty="0">
                <a:latin typeface="Arial"/>
                <a:cs typeface="Arial"/>
              </a:rPr>
              <a:t>looking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to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85" dirty="0">
                <a:latin typeface="Arial"/>
                <a:cs typeface="Arial"/>
              </a:rPr>
              <a:t>hire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80" dirty="0">
                <a:latin typeface="Arial"/>
                <a:cs typeface="Arial"/>
              </a:rPr>
              <a:t>top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talent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or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85" dirty="0">
                <a:latin typeface="Arial"/>
                <a:cs typeface="Arial"/>
              </a:rPr>
              <a:t>find</a:t>
            </a:r>
            <a:r>
              <a:rPr sz="2650" b="1" spc="-9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your </a:t>
            </a:r>
            <a:r>
              <a:rPr sz="2650" b="1" spc="-105" dirty="0">
                <a:latin typeface="Arial"/>
                <a:cs typeface="Arial"/>
              </a:rPr>
              <a:t>next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65" dirty="0">
                <a:latin typeface="Arial"/>
                <a:cs typeface="Arial"/>
              </a:rPr>
              <a:t>gig,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20" dirty="0">
                <a:latin typeface="Arial"/>
                <a:cs typeface="Arial"/>
              </a:rPr>
              <a:t>our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14" dirty="0">
                <a:latin typeface="Arial"/>
                <a:cs typeface="Arial"/>
              </a:rPr>
              <a:t>website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ofiers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40" dirty="0">
                <a:latin typeface="Arial"/>
                <a:cs typeface="Arial"/>
              </a:rPr>
              <a:t>the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25" dirty="0">
                <a:latin typeface="Arial"/>
                <a:cs typeface="Arial"/>
              </a:rPr>
              <a:t>tools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and </a:t>
            </a:r>
            <a:r>
              <a:rPr sz="2650" b="1" spc="-185" dirty="0">
                <a:latin typeface="Arial"/>
                <a:cs typeface="Arial"/>
              </a:rPr>
              <a:t>resources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to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40" dirty="0">
                <a:latin typeface="Arial"/>
                <a:cs typeface="Arial"/>
              </a:rPr>
              <a:t>facilitate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85" dirty="0">
                <a:latin typeface="Arial"/>
                <a:cs typeface="Arial"/>
              </a:rPr>
              <a:t>seamless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0" dirty="0">
                <a:latin typeface="Arial"/>
                <a:cs typeface="Arial"/>
              </a:rPr>
              <a:t>and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85" dirty="0">
                <a:latin typeface="Arial"/>
                <a:cs typeface="Arial"/>
              </a:rPr>
              <a:t>productive </a:t>
            </a:r>
            <a:r>
              <a:rPr sz="2650" b="1" spc="-120" dirty="0">
                <a:latin typeface="Arial"/>
                <a:cs typeface="Arial"/>
              </a:rPr>
              <a:t>working</a:t>
            </a:r>
            <a:r>
              <a:rPr sz="2650" b="1" spc="-55" dirty="0">
                <a:latin typeface="Arial"/>
                <a:cs typeface="Arial"/>
              </a:rPr>
              <a:t> relationships.</a:t>
            </a:r>
            <a:endParaRPr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52490">
              <a:lnSpc>
                <a:spcPct val="100000"/>
              </a:lnSpc>
              <a:spcBef>
                <a:spcPts val="95"/>
              </a:spcBef>
            </a:pPr>
            <a:r>
              <a:rPr spc="-490" dirty="0"/>
              <a:t>PROPOSAL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1118" y="2115629"/>
            <a:ext cx="9152890" cy="74009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4625" marR="167005" indent="-635" algn="ctr">
              <a:lnSpc>
                <a:spcPct val="100499"/>
              </a:lnSpc>
              <a:spcBef>
                <a:spcPts val="85"/>
              </a:spcBef>
            </a:pPr>
            <a:r>
              <a:rPr sz="3450" b="1" spc="-150" dirty="0">
                <a:latin typeface="Arial"/>
                <a:cs typeface="Arial"/>
              </a:rPr>
              <a:t>SkillWave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75" dirty="0">
                <a:latin typeface="Arial"/>
                <a:cs typeface="Arial"/>
              </a:rPr>
              <a:t>is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cutting-</a:t>
            </a:r>
            <a:r>
              <a:rPr sz="3450" b="1" spc="-165" dirty="0">
                <a:latin typeface="Arial"/>
                <a:cs typeface="Arial"/>
              </a:rPr>
              <a:t>edge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freelancing </a:t>
            </a:r>
            <a:r>
              <a:rPr sz="3450" b="1" spc="-75" dirty="0">
                <a:latin typeface="Arial"/>
                <a:cs typeface="Arial"/>
              </a:rPr>
              <a:t>platform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190" dirty="0">
                <a:latin typeface="Arial"/>
                <a:cs typeface="Arial"/>
              </a:rPr>
              <a:t>designed</a:t>
            </a:r>
            <a:r>
              <a:rPr sz="3450" b="1" spc="-125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to</a:t>
            </a:r>
            <a:r>
              <a:rPr sz="3450" b="1" spc="-125" dirty="0">
                <a:latin typeface="Arial"/>
                <a:cs typeface="Arial"/>
              </a:rPr>
              <a:t> </a:t>
            </a:r>
            <a:r>
              <a:rPr sz="3450" b="1" spc="-160" dirty="0">
                <a:latin typeface="Arial"/>
                <a:cs typeface="Arial"/>
              </a:rPr>
              <a:t>connect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270" dirty="0">
                <a:latin typeface="Arial"/>
                <a:cs typeface="Arial"/>
              </a:rPr>
              <a:t>businesses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20" dirty="0">
                <a:latin typeface="Arial"/>
                <a:cs typeface="Arial"/>
              </a:rPr>
              <a:t>with </a:t>
            </a:r>
            <a:r>
              <a:rPr sz="3450" b="1" spc="-60" dirty="0">
                <a:latin typeface="Arial"/>
                <a:cs typeface="Arial"/>
              </a:rPr>
              <a:t>talented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35" dirty="0">
                <a:latin typeface="Arial"/>
                <a:cs typeface="Arial"/>
              </a:rPr>
              <a:t>freelancers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70" dirty="0">
                <a:latin typeface="Arial"/>
                <a:cs typeface="Arial"/>
              </a:rPr>
              <a:t>across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95" dirty="0">
                <a:latin typeface="Arial"/>
                <a:cs typeface="Arial"/>
              </a:rPr>
              <a:t>various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industries.</a:t>
            </a:r>
            <a:endParaRPr sz="3450" dirty="0">
              <a:latin typeface="Arial"/>
              <a:cs typeface="Arial"/>
            </a:endParaRPr>
          </a:p>
          <a:p>
            <a:pPr marL="626745" marR="619125" algn="ctr">
              <a:lnSpc>
                <a:spcPts val="4130"/>
              </a:lnSpc>
              <a:spcBef>
                <a:spcPts val="130"/>
              </a:spcBef>
            </a:pPr>
            <a:r>
              <a:rPr sz="3450" b="1" dirty="0">
                <a:latin typeface="Arial"/>
                <a:cs typeface="Arial"/>
              </a:rPr>
              <a:t>It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ofiers</a:t>
            </a:r>
            <a:r>
              <a:rPr sz="3450" b="1" spc="-65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comprehensive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60" dirty="0">
                <a:latin typeface="Arial"/>
                <a:cs typeface="Arial"/>
              </a:rPr>
              <a:t>profiles,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secure </a:t>
            </a:r>
            <a:r>
              <a:rPr sz="3450" b="1" spc="-185" dirty="0">
                <a:latin typeface="Arial"/>
                <a:cs typeface="Arial"/>
              </a:rPr>
              <a:t>payments,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95" dirty="0">
                <a:latin typeface="Arial"/>
                <a:cs typeface="Arial"/>
              </a:rPr>
              <a:t>robust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feedback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254" dirty="0">
                <a:latin typeface="Arial"/>
                <a:cs typeface="Arial"/>
              </a:rPr>
              <a:t>system,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spc="-40" dirty="0">
                <a:latin typeface="Arial"/>
                <a:cs typeface="Arial"/>
              </a:rPr>
              <a:t>and</a:t>
            </a:r>
            <a:endParaRPr sz="3450" dirty="0">
              <a:latin typeface="Arial"/>
              <a:cs typeface="Arial"/>
            </a:endParaRPr>
          </a:p>
          <a:p>
            <a:pPr marL="381000" marR="373380" algn="ctr">
              <a:lnSpc>
                <a:spcPts val="4130"/>
              </a:lnSpc>
              <a:spcBef>
                <a:spcPts val="65"/>
              </a:spcBef>
            </a:pPr>
            <a:r>
              <a:rPr sz="3450" b="1" spc="-80" dirty="0">
                <a:latin typeface="Arial"/>
                <a:cs typeface="Arial"/>
              </a:rPr>
              <a:t>efiective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spc="-140" dirty="0">
                <a:latin typeface="Arial"/>
                <a:cs typeface="Arial"/>
              </a:rPr>
              <a:t>communication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tools.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365" dirty="0">
                <a:latin typeface="Arial"/>
                <a:cs typeface="Arial"/>
              </a:rPr>
              <a:t>By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spc="-85" dirty="0">
                <a:latin typeface="Arial"/>
                <a:cs typeface="Arial"/>
              </a:rPr>
              <a:t>targeting </a:t>
            </a:r>
            <a:r>
              <a:rPr sz="3450" b="1" spc="-125" dirty="0">
                <a:latin typeface="Arial"/>
                <a:cs typeface="Arial"/>
              </a:rPr>
              <a:t>small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to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35" dirty="0">
                <a:latin typeface="Arial"/>
                <a:cs typeface="Arial"/>
              </a:rPr>
              <a:t>medium-</a:t>
            </a:r>
            <a:r>
              <a:rPr sz="3450" b="1" spc="-195" dirty="0">
                <a:latin typeface="Arial"/>
                <a:cs typeface="Arial"/>
              </a:rPr>
              <a:t>sized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75" dirty="0">
                <a:latin typeface="Arial"/>
                <a:cs typeface="Arial"/>
              </a:rPr>
              <a:t>businesses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and </a:t>
            </a:r>
            <a:r>
              <a:rPr sz="3450" b="1" spc="-135" dirty="0">
                <a:latin typeface="Arial"/>
                <a:cs typeface="Arial"/>
              </a:rPr>
              <a:t>freelancers</a:t>
            </a:r>
            <a:r>
              <a:rPr sz="3450" b="1" spc="-60" dirty="0">
                <a:latin typeface="Arial"/>
                <a:cs typeface="Arial"/>
              </a:rPr>
              <a:t> </a:t>
            </a:r>
            <a:r>
              <a:rPr sz="3450" b="1" spc="-185" dirty="0">
                <a:latin typeface="Arial"/>
                <a:cs typeface="Arial"/>
              </a:rPr>
              <a:t>seeking</a:t>
            </a:r>
            <a:r>
              <a:rPr sz="3450" b="1" spc="-60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diverse</a:t>
            </a:r>
            <a:r>
              <a:rPr sz="3450" b="1" spc="-65" dirty="0">
                <a:latin typeface="Arial"/>
                <a:cs typeface="Arial"/>
              </a:rPr>
              <a:t> opportunities, </a:t>
            </a:r>
            <a:r>
              <a:rPr sz="3450" b="1" spc="-150" dirty="0">
                <a:latin typeface="Arial"/>
                <a:cs typeface="Arial"/>
              </a:rPr>
              <a:t>SkillWave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95" dirty="0">
                <a:latin typeface="Arial"/>
                <a:cs typeface="Arial"/>
              </a:rPr>
              <a:t>aims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to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50" dirty="0">
                <a:latin typeface="Arial"/>
                <a:cs typeface="Arial"/>
              </a:rPr>
              <a:t>foster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trust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and</a:t>
            </a:r>
            <a:endParaRPr sz="3450" dirty="0">
              <a:latin typeface="Arial"/>
              <a:cs typeface="Arial"/>
            </a:endParaRPr>
          </a:p>
          <a:p>
            <a:pPr marL="12700" marR="5080" algn="ctr">
              <a:lnSpc>
                <a:spcPts val="4130"/>
              </a:lnSpc>
              <a:spcBef>
                <a:spcPts val="55"/>
              </a:spcBef>
            </a:pPr>
            <a:r>
              <a:rPr sz="3450" b="1" spc="-114" dirty="0">
                <a:latin typeface="Arial"/>
                <a:cs typeface="Arial"/>
              </a:rPr>
              <a:t>collaboration.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80" dirty="0">
                <a:latin typeface="Arial"/>
                <a:cs typeface="Arial"/>
              </a:rPr>
              <a:t>With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210" dirty="0">
                <a:latin typeface="Arial"/>
                <a:cs typeface="Arial"/>
              </a:rPr>
              <a:t>strong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20" dirty="0">
                <a:latin typeface="Arial"/>
                <a:cs typeface="Arial"/>
              </a:rPr>
              <a:t>marketing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20" dirty="0">
                <a:latin typeface="Arial"/>
                <a:cs typeface="Arial"/>
              </a:rPr>
              <a:t>strategy </a:t>
            </a:r>
            <a:r>
              <a:rPr sz="3450" b="1" spc="-140" dirty="0">
                <a:latin typeface="Arial"/>
                <a:cs typeface="Arial"/>
              </a:rPr>
              <a:t>and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revenue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95" dirty="0">
                <a:latin typeface="Arial"/>
                <a:cs typeface="Arial"/>
              </a:rPr>
              <a:t>model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00" dirty="0">
                <a:latin typeface="Arial"/>
                <a:cs typeface="Arial"/>
              </a:rPr>
              <a:t>based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on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25" dirty="0">
                <a:latin typeface="Arial"/>
                <a:cs typeface="Arial"/>
              </a:rPr>
              <a:t>commission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fees, </a:t>
            </a:r>
            <a:r>
              <a:rPr sz="3450" b="1" spc="-220" dirty="0">
                <a:latin typeface="Arial"/>
                <a:cs typeface="Arial"/>
              </a:rPr>
              <a:t>subscriptions,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45" dirty="0">
                <a:latin typeface="Arial"/>
                <a:cs typeface="Arial"/>
              </a:rPr>
              <a:t>and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70" dirty="0">
                <a:latin typeface="Arial"/>
                <a:cs typeface="Arial"/>
              </a:rPr>
              <a:t>advertising,</a:t>
            </a:r>
            <a:r>
              <a:rPr sz="3450" b="1" spc="-85" dirty="0">
                <a:latin typeface="Arial"/>
                <a:cs typeface="Arial"/>
              </a:rPr>
              <a:t> </a:t>
            </a:r>
            <a:r>
              <a:rPr sz="3450" b="1" spc="-150" dirty="0">
                <a:latin typeface="Arial"/>
                <a:cs typeface="Arial"/>
              </a:rPr>
              <a:t>SkillWave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300" dirty="0">
                <a:latin typeface="Arial"/>
                <a:cs typeface="Arial"/>
              </a:rPr>
              <a:t>is</a:t>
            </a:r>
            <a:endParaRPr sz="3450" dirty="0">
              <a:latin typeface="Arial"/>
              <a:cs typeface="Arial"/>
            </a:endParaRPr>
          </a:p>
          <a:p>
            <a:pPr marL="302895" marR="295275" algn="ctr">
              <a:lnSpc>
                <a:spcPts val="4130"/>
              </a:lnSpc>
              <a:spcBef>
                <a:spcPts val="20"/>
              </a:spcBef>
            </a:pPr>
            <a:r>
              <a:rPr sz="3450" b="1" spc="-195" dirty="0">
                <a:latin typeface="Arial"/>
                <a:cs typeface="Arial"/>
              </a:rPr>
              <a:t>poised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to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150" dirty="0">
                <a:latin typeface="Arial"/>
                <a:cs typeface="Arial"/>
              </a:rPr>
              <a:t>become</a:t>
            </a:r>
            <a:r>
              <a:rPr sz="3450" b="1" spc="-12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110" dirty="0">
                <a:latin typeface="Arial"/>
                <a:cs typeface="Arial"/>
              </a:rPr>
              <a:t>leading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90" dirty="0">
                <a:latin typeface="Arial"/>
                <a:cs typeface="Arial"/>
              </a:rPr>
              <a:t>marketplace</a:t>
            </a:r>
            <a:r>
              <a:rPr sz="3450" b="1" spc="-125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for </a:t>
            </a:r>
            <a:r>
              <a:rPr sz="3450" b="1" spc="-95" dirty="0">
                <a:latin typeface="Arial"/>
                <a:cs typeface="Arial"/>
              </a:rPr>
              <a:t>freelance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20" dirty="0">
                <a:latin typeface="Arial"/>
                <a:cs typeface="Arial"/>
              </a:rPr>
              <a:t>work.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6095">
              <a:lnSpc>
                <a:spcPct val="100000"/>
              </a:lnSpc>
              <a:spcBef>
                <a:spcPts val="120"/>
              </a:spcBef>
            </a:pPr>
            <a:r>
              <a:rPr sz="5100" spc="-400" dirty="0"/>
              <a:t>PROBLEM</a:t>
            </a:r>
            <a:r>
              <a:rPr sz="5100" spc="-65" dirty="0"/>
              <a:t> </a:t>
            </a:r>
            <a:r>
              <a:rPr sz="5100" spc="-450" dirty="0"/>
              <a:t>STATEMENT</a:t>
            </a:r>
            <a:endParaRPr sz="5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439" y="2228126"/>
            <a:ext cx="9058910" cy="6877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1480" marR="403860" algn="ctr">
              <a:lnSpc>
                <a:spcPts val="4130"/>
              </a:lnSpc>
              <a:spcBef>
                <a:spcPts val="250"/>
              </a:spcBef>
            </a:pPr>
            <a:r>
              <a:rPr sz="3450" b="1" spc="-185" dirty="0">
                <a:latin typeface="Arial"/>
                <a:cs typeface="Arial"/>
              </a:rPr>
              <a:t>The</a:t>
            </a:r>
            <a:r>
              <a:rPr sz="3450" b="1" spc="-75" dirty="0">
                <a:latin typeface="Arial"/>
                <a:cs typeface="Arial"/>
              </a:rPr>
              <a:t> </a:t>
            </a:r>
            <a:r>
              <a:rPr sz="3450" b="1" spc="-120" dirty="0">
                <a:latin typeface="Arial"/>
                <a:cs typeface="Arial"/>
              </a:rPr>
              <a:t>freelancing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90" dirty="0">
                <a:latin typeface="Arial"/>
                <a:cs typeface="Arial"/>
              </a:rPr>
              <a:t>industry</a:t>
            </a:r>
            <a:r>
              <a:rPr sz="3450" b="1" spc="-75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faces</a:t>
            </a:r>
            <a:r>
              <a:rPr sz="3450" b="1" spc="-75" dirty="0">
                <a:latin typeface="Arial"/>
                <a:cs typeface="Arial"/>
              </a:rPr>
              <a:t> </a:t>
            </a:r>
            <a:r>
              <a:rPr sz="3450" b="1" spc="-45" dirty="0">
                <a:latin typeface="Arial"/>
                <a:cs typeface="Arial"/>
              </a:rPr>
              <a:t>significant </a:t>
            </a:r>
            <a:r>
              <a:rPr sz="3450" b="1" spc="-170" dirty="0">
                <a:latin typeface="Arial"/>
                <a:cs typeface="Arial"/>
              </a:rPr>
              <a:t>challenges,</a:t>
            </a:r>
            <a:r>
              <a:rPr sz="3450" b="1" spc="-65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including</a:t>
            </a:r>
            <a:r>
              <a:rPr sz="3450" b="1" spc="-55" dirty="0">
                <a:latin typeface="Arial"/>
                <a:cs typeface="Arial"/>
              </a:rPr>
              <a:t> </a:t>
            </a:r>
            <a:r>
              <a:rPr sz="3450" b="1" spc="-90" dirty="0">
                <a:latin typeface="Arial"/>
                <a:cs typeface="Arial"/>
              </a:rPr>
              <a:t>unreliable</a:t>
            </a:r>
            <a:r>
              <a:rPr sz="3450" b="1" spc="-50" dirty="0">
                <a:latin typeface="Arial"/>
                <a:cs typeface="Arial"/>
              </a:rPr>
              <a:t> </a:t>
            </a:r>
            <a:r>
              <a:rPr sz="3450" b="1" spc="-145" dirty="0">
                <a:latin typeface="Arial"/>
                <a:cs typeface="Arial"/>
              </a:rPr>
              <a:t>payments,</a:t>
            </a:r>
            <a:endParaRPr sz="3450" dirty="0">
              <a:latin typeface="Arial"/>
              <a:cs typeface="Arial"/>
            </a:endParaRPr>
          </a:p>
          <a:p>
            <a:pPr marL="155575" marR="147955" algn="ctr">
              <a:lnSpc>
                <a:spcPts val="4120"/>
              </a:lnSpc>
              <a:spcBef>
                <a:spcPts val="75"/>
              </a:spcBef>
            </a:pPr>
            <a:r>
              <a:rPr sz="3450" b="1" spc="440" dirty="0">
                <a:latin typeface="Arial"/>
                <a:cs typeface="Arial"/>
              </a:rPr>
              <a:t>di</a:t>
            </a:r>
            <a:r>
              <a:rPr sz="3450" b="1" spc="55" dirty="0">
                <a:latin typeface="Arial"/>
                <a:cs typeface="Arial"/>
              </a:rPr>
              <a:t>  </a:t>
            </a:r>
            <a:r>
              <a:rPr sz="3450" b="1" spc="-135" dirty="0">
                <a:latin typeface="Arial"/>
                <a:cs typeface="Arial"/>
              </a:rPr>
              <a:t>culty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in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140" dirty="0">
                <a:latin typeface="Arial"/>
                <a:cs typeface="Arial"/>
              </a:rPr>
              <a:t>finding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130" dirty="0">
                <a:latin typeface="Arial"/>
                <a:cs typeface="Arial"/>
              </a:rPr>
              <a:t>skilled</a:t>
            </a:r>
            <a:r>
              <a:rPr sz="3450" b="1" spc="-125" dirty="0">
                <a:latin typeface="Arial"/>
                <a:cs typeface="Arial"/>
              </a:rPr>
              <a:t> </a:t>
            </a:r>
            <a:r>
              <a:rPr sz="3450" b="1" spc="-70" dirty="0">
                <a:latin typeface="Arial"/>
                <a:cs typeface="Arial"/>
              </a:rPr>
              <a:t>talent,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75" dirty="0">
                <a:latin typeface="Arial"/>
                <a:cs typeface="Arial"/>
              </a:rPr>
              <a:t>lack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85" dirty="0">
                <a:latin typeface="Arial"/>
                <a:cs typeface="Arial"/>
              </a:rPr>
              <a:t>of</a:t>
            </a:r>
            <a:r>
              <a:rPr sz="3450" b="1" spc="-120" dirty="0">
                <a:latin typeface="Arial"/>
                <a:cs typeface="Arial"/>
              </a:rPr>
              <a:t> </a:t>
            </a:r>
            <a:r>
              <a:rPr sz="3450" b="1" spc="-95" dirty="0">
                <a:latin typeface="Arial"/>
                <a:cs typeface="Arial"/>
              </a:rPr>
              <a:t>trust between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45" dirty="0">
                <a:latin typeface="Arial"/>
                <a:cs typeface="Arial"/>
              </a:rPr>
              <a:t>clients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40" dirty="0">
                <a:latin typeface="Arial"/>
                <a:cs typeface="Arial"/>
              </a:rPr>
              <a:t>and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50" dirty="0">
                <a:latin typeface="Arial"/>
                <a:cs typeface="Arial"/>
              </a:rPr>
              <a:t>freelancers,</a:t>
            </a:r>
            <a:r>
              <a:rPr sz="3450" b="1" spc="-85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and</a:t>
            </a:r>
            <a:endParaRPr sz="3450" dirty="0">
              <a:latin typeface="Arial"/>
              <a:cs typeface="Arial"/>
            </a:endParaRPr>
          </a:p>
          <a:p>
            <a:pPr algn="ctr">
              <a:lnSpc>
                <a:spcPts val="3995"/>
              </a:lnSpc>
            </a:pPr>
            <a:r>
              <a:rPr sz="3450" b="1" dirty="0">
                <a:latin typeface="Arial"/>
                <a:cs typeface="Arial"/>
              </a:rPr>
              <a:t>ine</a:t>
            </a:r>
            <a:r>
              <a:rPr sz="3450" b="1" spc="515" dirty="0">
                <a:latin typeface="Arial"/>
                <a:cs typeface="Arial"/>
              </a:rPr>
              <a:t>  </a:t>
            </a:r>
            <a:r>
              <a:rPr sz="3450" b="1" spc="-105" dirty="0">
                <a:latin typeface="Arial"/>
                <a:cs typeface="Arial"/>
              </a:rPr>
              <a:t>cient</a:t>
            </a:r>
            <a:r>
              <a:rPr sz="3450" b="1" spc="-135" dirty="0">
                <a:latin typeface="Arial"/>
                <a:cs typeface="Arial"/>
              </a:rPr>
              <a:t> </a:t>
            </a:r>
            <a:r>
              <a:rPr sz="3450" b="1" spc="-160" dirty="0">
                <a:latin typeface="Arial"/>
                <a:cs typeface="Arial"/>
              </a:rPr>
              <a:t>communication.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Many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30" dirty="0">
                <a:latin typeface="Arial"/>
                <a:cs typeface="Arial"/>
              </a:rPr>
              <a:t>existing</a:t>
            </a:r>
            <a:endParaRPr sz="3450" dirty="0"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50"/>
              </a:spcBef>
            </a:pPr>
            <a:r>
              <a:rPr sz="3450" b="1" spc="-125" dirty="0">
                <a:latin typeface="Arial"/>
                <a:cs typeface="Arial"/>
              </a:rPr>
              <a:t>platforms</a:t>
            </a:r>
            <a:r>
              <a:rPr sz="3450" b="1" spc="-114" dirty="0">
                <a:latin typeface="Arial"/>
                <a:cs typeface="Arial"/>
              </a:rPr>
              <a:t> </a:t>
            </a:r>
            <a:r>
              <a:rPr sz="3450" b="1" spc="-165" dirty="0">
                <a:latin typeface="Arial"/>
                <a:cs typeface="Arial"/>
              </a:rPr>
              <a:t>do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10" dirty="0">
                <a:latin typeface="Arial"/>
                <a:cs typeface="Arial"/>
              </a:rPr>
              <a:t>not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provide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235" dirty="0">
                <a:latin typeface="Arial"/>
                <a:cs typeface="Arial"/>
              </a:rPr>
              <a:t>seamless</a:t>
            </a:r>
            <a:r>
              <a:rPr sz="3450" b="1" spc="-105" dirty="0">
                <a:latin typeface="Arial"/>
                <a:cs typeface="Arial"/>
              </a:rPr>
              <a:t> </a:t>
            </a:r>
            <a:r>
              <a:rPr sz="3450" b="1" spc="-20" dirty="0">
                <a:latin typeface="Arial"/>
                <a:cs typeface="Arial"/>
              </a:rPr>
              <a:t>user </a:t>
            </a:r>
            <a:r>
              <a:rPr sz="3450" b="1" spc="-135" dirty="0">
                <a:latin typeface="Arial"/>
                <a:cs typeface="Arial"/>
              </a:rPr>
              <a:t>experience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or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05" dirty="0">
                <a:latin typeface="Arial"/>
                <a:cs typeface="Arial"/>
              </a:rPr>
              <a:t>adequate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185" dirty="0">
                <a:latin typeface="Arial"/>
                <a:cs typeface="Arial"/>
              </a:rPr>
              <a:t>support</a:t>
            </a:r>
            <a:r>
              <a:rPr sz="3450" b="1" spc="-80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for </a:t>
            </a:r>
            <a:r>
              <a:rPr sz="3450" b="1" spc="-170" dirty="0">
                <a:latin typeface="Arial"/>
                <a:cs typeface="Arial"/>
              </a:rPr>
              <a:t>professional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65" dirty="0">
                <a:latin typeface="Arial"/>
                <a:cs typeface="Arial"/>
              </a:rPr>
              <a:t>growth.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50" dirty="0">
                <a:latin typeface="Arial"/>
                <a:cs typeface="Arial"/>
              </a:rPr>
              <a:t>SkillWave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95" dirty="0">
                <a:latin typeface="Arial"/>
                <a:cs typeface="Arial"/>
              </a:rPr>
              <a:t>aims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to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address </a:t>
            </a:r>
            <a:r>
              <a:rPr sz="3450" b="1" spc="-160" dirty="0">
                <a:latin typeface="Arial"/>
                <a:cs typeface="Arial"/>
              </a:rPr>
              <a:t>these</a:t>
            </a:r>
            <a:r>
              <a:rPr sz="3450" b="1" spc="-110" dirty="0">
                <a:latin typeface="Arial"/>
                <a:cs typeface="Arial"/>
              </a:rPr>
              <a:t> </a:t>
            </a:r>
            <a:r>
              <a:rPr sz="3450" b="1" spc="-300" dirty="0">
                <a:latin typeface="Arial"/>
                <a:cs typeface="Arial"/>
              </a:rPr>
              <a:t>issues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235" dirty="0">
                <a:latin typeface="Arial"/>
                <a:cs typeface="Arial"/>
              </a:rPr>
              <a:t>by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130" dirty="0">
                <a:latin typeface="Arial"/>
                <a:cs typeface="Arial"/>
              </a:rPr>
              <a:t>creating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a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225" dirty="0">
                <a:latin typeface="Arial"/>
                <a:cs typeface="Arial"/>
              </a:rPr>
              <a:t>secure,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85" dirty="0">
                <a:latin typeface="Arial"/>
                <a:cs typeface="Arial"/>
              </a:rPr>
              <a:t>user-</a:t>
            </a:r>
            <a:r>
              <a:rPr sz="3450" b="1" spc="-10" dirty="0">
                <a:latin typeface="Arial"/>
                <a:cs typeface="Arial"/>
              </a:rPr>
              <a:t>friendly </a:t>
            </a:r>
            <a:r>
              <a:rPr sz="3450" b="1" spc="-75" dirty="0">
                <a:latin typeface="Arial"/>
                <a:cs typeface="Arial"/>
              </a:rPr>
              <a:t>platform</a:t>
            </a:r>
            <a:r>
              <a:rPr sz="3450" b="1" spc="-155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that</a:t>
            </a:r>
            <a:r>
              <a:rPr sz="3450" b="1" spc="-140" dirty="0">
                <a:latin typeface="Arial"/>
                <a:cs typeface="Arial"/>
              </a:rPr>
              <a:t> </a:t>
            </a:r>
            <a:r>
              <a:rPr sz="3450" b="1" spc="-245" dirty="0">
                <a:latin typeface="Arial"/>
                <a:cs typeface="Arial"/>
              </a:rPr>
              <a:t>ensures</a:t>
            </a:r>
            <a:r>
              <a:rPr sz="3450" b="1" spc="-130" dirty="0">
                <a:latin typeface="Arial"/>
                <a:cs typeface="Arial"/>
              </a:rPr>
              <a:t> </a:t>
            </a:r>
            <a:r>
              <a:rPr sz="3450" b="1" spc="-50" dirty="0">
                <a:latin typeface="Arial"/>
                <a:cs typeface="Arial"/>
              </a:rPr>
              <a:t>reliable</a:t>
            </a:r>
            <a:r>
              <a:rPr sz="3450" b="1" spc="-140" dirty="0">
                <a:latin typeface="Arial"/>
                <a:cs typeface="Arial"/>
              </a:rPr>
              <a:t> </a:t>
            </a:r>
            <a:r>
              <a:rPr sz="3450" b="1" spc="-90" dirty="0">
                <a:latin typeface="Arial"/>
                <a:cs typeface="Arial"/>
              </a:rPr>
              <a:t>transactions, </a:t>
            </a:r>
            <a:r>
              <a:rPr sz="3450" b="1" spc="-140" dirty="0">
                <a:latin typeface="Arial"/>
                <a:cs typeface="Arial"/>
              </a:rPr>
              <a:t>transparent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45" dirty="0">
                <a:latin typeface="Arial"/>
                <a:cs typeface="Arial"/>
              </a:rPr>
              <a:t>feedback,</a:t>
            </a:r>
            <a:r>
              <a:rPr sz="3450" b="1" spc="-70" dirty="0">
                <a:latin typeface="Arial"/>
                <a:cs typeface="Arial"/>
              </a:rPr>
              <a:t> </a:t>
            </a:r>
            <a:r>
              <a:rPr sz="3450" b="1" spc="-140" dirty="0">
                <a:latin typeface="Arial"/>
                <a:cs typeface="Arial"/>
              </a:rPr>
              <a:t>and</a:t>
            </a:r>
            <a:r>
              <a:rPr sz="3450" b="1" spc="-75" dirty="0">
                <a:latin typeface="Arial"/>
                <a:cs typeface="Arial"/>
              </a:rPr>
              <a:t> </a:t>
            </a:r>
            <a:r>
              <a:rPr sz="3450" b="1" spc="-10" dirty="0">
                <a:latin typeface="Arial"/>
                <a:cs typeface="Arial"/>
              </a:rPr>
              <a:t>robust </a:t>
            </a:r>
            <a:r>
              <a:rPr sz="3450" b="1" spc="-140" dirty="0">
                <a:latin typeface="Arial"/>
                <a:cs typeface="Arial"/>
              </a:rPr>
              <a:t>communication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80" dirty="0">
                <a:latin typeface="Arial"/>
                <a:cs typeface="Arial"/>
              </a:rPr>
              <a:t>tools,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fostering</a:t>
            </a:r>
            <a:r>
              <a:rPr sz="3450" b="1" spc="-90" dirty="0">
                <a:latin typeface="Arial"/>
                <a:cs typeface="Arial"/>
              </a:rPr>
              <a:t> </a:t>
            </a:r>
            <a:r>
              <a:rPr sz="3450" b="1" spc="-155" dirty="0">
                <a:latin typeface="Arial"/>
                <a:cs typeface="Arial"/>
              </a:rPr>
              <a:t>trust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25" dirty="0">
                <a:latin typeface="Arial"/>
                <a:cs typeface="Arial"/>
              </a:rPr>
              <a:t>and </a:t>
            </a:r>
            <a:r>
              <a:rPr sz="3450" b="1" spc="-100" dirty="0">
                <a:latin typeface="Arial"/>
                <a:cs typeface="Arial"/>
              </a:rPr>
              <a:t>collaboration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25" dirty="0">
                <a:latin typeface="Arial"/>
                <a:cs typeface="Arial"/>
              </a:rPr>
              <a:t>in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45" dirty="0">
                <a:latin typeface="Arial"/>
                <a:cs typeface="Arial"/>
              </a:rPr>
              <a:t>the</a:t>
            </a:r>
            <a:r>
              <a:rPr sz="3450" b="1" spc="-95" dirty="0">
                <a:latin typeface="Arial"/>
                <a:cs typeface="Arial"/>
              </a:rPr>
              <a:t> </a:t>
            </a:r>
            <a:r>
              <a:rPr sz="3450" b="1" spc="-120" dirty="0">
                <a:latin typeface="Arial"/>
                <a:cs typeface="Arial"/>
              </a:rPr>
              <a:t>freelancing</a:t>
            </a:r>
            <a:r>
              <a:rPr sz="3450" b="1" spc="-100" dirty="0">
                <a:latin typeface="Arial"/>
                <a:cs typeface="Arial"/>
              </a:rPr>
              <a:t> </a:t>
            </a:r>
            <a:r>
              <a:rPr sz="3450" b="1" spc="-70" dirty="0">
                <a:latin typeface="Arial"/>
                <a:cs typeface="Arial"/>
              </a:rPr>
              <a:t>community.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3194" y="0"/>
            <a:ext cx="18288000" cy="1028699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5" name="object 5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0"/>
                  </a:lnTo>
                  <a:lnTo>
                    <a:pt x="3073704" y="2124554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49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7" y="496950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WORK</a:t>
            </a:r>
            <a:r>
              <a:rPr spc="-125" dirty="0"/>
              <a:t> </a:t>
            </a:r>
            <a:r>
              <a:rPr spc="-310" dirty="0"/>
              <a:t>PLAN</a:t>
            </a:r>
            <a:r>
              <a:rPr spc="-125" dirty="0"/>
              <a:t> </a:t>
            </a:r>
            <a:r>
              <a:rPr spc="-490" dirty="0"/>
              <a:t>FOR</a:t>
            </a:r>
            <a:r>
              <a:rPr spc="-125" dirty="0"/>
              <a:t> </a:t>
            </a:r>
            <a:r>
              <a:rPr spc="-459" dirty="0" err="1"/>
              <a:t>S</a:t>
            </a:r>
            <a:r>
              <a:rPr lang="en-US" spc="-459" dirty="0" err="1"/>
              <a:t>kill</a:t>
            </a:r>
            <a:r>
              <a:rPr spc="-459" dirty="0" err="1"/>
              <a:t>W</a:t>
            </a:r>
            <a:r>
              <a:rPr lang="en-US" spc="-459" dirty="0" err="1"/>
              <a:t>ave</a:t>
            </a:r>
            <a:endParaRPr spc="-459" dirty="0"/>
          </a:p>
        </p:txBody>
      </p:sp>
      <p:sp>
        <p:nvSpPr>
          <p:cNvPr id="12" name="object 12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B10B9-1BA9-55CB-75D4-4CB18C9BD4C4}"/>
              </a:ext>
            </a:extLst>
          </p:cNvPr>
          <p:cNvSpPr txBox="1"/>
          <p:nvPr/>
        </p:nvSpPr>
        <p:spPr>
          <a:xfrm>
            <a:off x="12613" y="2352703"/>
            <a:ext cx="8832937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Front-end Development</a:t>
            </a:r>
            <a:r>
              <a:rPr lang="en-IN" sz="3600" dirty="0"/>
              <a:t>: Build the user interface and ensure responsiveness across devices.</a:t>
            </a:r>
          </a:p>
          <a:p>
            <a:r>
              <a:rPr lang="en-IN" sz="3600" b="1" dirty="0"/>
              <a:t>Back-end Development</a:t>
            </a:r>
            <a:r>
              <a:rPr lang="en-IN" sz="3600" dirty="0"/>
              <a:t>: Develop the server-side logic, APIs, and database integration.</a:t>
            </a:r>
          </a:p>
          <a:p>
            <a:r>
              <a:rPr lang="en-IN" sz="3600" b="1" dirty="0"/>
              <a:t>Feature Development: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User Registration and Profiles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Job Posting and Bidding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Messaging System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Payment Gateway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Review and Rating System</a:t>
            </a:r>
            <a:endParaRPr lang="en-IN" sz="34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B4A7F09-27C7-04E0-0159-C6F8D457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the server-side logic, APIs, and database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-8958"/>
            <a:ext cx="18307050" cy="2688590"/>
            <a:chOff x="-9359" y="-8958"/>
            <a:chExt cx="18307050" cy="2688590"/>
          </a:xfrm>
        </p:grpSpPr>
        <p:sp>
          <p:nvSpPr>
            <p:cNvPr id="4" name="object 4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33291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7"/>
                  </a:moveTo>
                  <a:lnTo>
                    <a:pt x="2031" y="946238"/>
                  </a:lnTo>
                  <a:lnTo>
                    <a:pt x="8889" y="860082"/>
                  </a:lnTo>
                  <a:lnTo>
                    <a:pt x="19938" y="775322"/>
                  </a:lnTo>
                  <a:lnTo>
                    <a:pt x="35813" y="691235"/>
                  </a:lnTo>
                  <a:lnTo>
                    <a:pt x="55752" y="607847"/>
                  </a:lnTo>
                  <a:lnTo>
                    <a:pt x="79882" y="525144"/>
                  </a:lnTo>
                  <a:lnTo>
                    <a:pt x="108838" y="444512"/>
                  </a:lnTo>
                  <a:lnTo>
                    <a:pt x="141858" y="365251"/>
                  </a:lnTo>
                  <a:lnTo>
                    <a:pt x="178434" y="287375"/>
                  </a:lnTo>
                  <a:lnTo>
                    <a:pt x="219836" y="212267"/>
                  </a:lnTo>
                  <a:lnTo>
                    <a:pt x="264540" y="139204"/>
                  </a:lnTo>
                  <a:lnTo>
                    <a:pt x="312800" y="68224"/>
                  </a:lnTo>
                  <a:lnTo>
                    <a:pt x="365242" y="0"/>
                  </a:lnTo>
                </a:path>
                <a:path w="2355215" h="2670810">
                  <a:moveTo>
                    <a:pt x="2354706" y="2504735"/>
                  </a:moveTo>
                  <a:lnTo>
                    <a:pt x="2305303" y="2528582"/>
                  </a:lnTo>
                  <a:lnTo>
                    <a:pt x="2225928" y="2561666"/>
                  </a:lnTo>
                  <a:lnTo>
                    <a:pt x="2145410" y="2589923"/>
                  </a:lnTo>
                  <a:lnTo>
                    <a:pt x="2062606" y="2614739"/>
                  </a:lnTo>
                  <a:lnTo>
                    <a:pt x="1979294" y="2634716"/>
                  </a:lnTo>
                  <a:lnTo>
                    <a:pt x="1895220" y="2650566"/>
                  </a:lnTo>
                  <a:lnTo>
                    <a:pt x="1809749" y="2661602"/>
                  </a:lnTo>
                  <a:lnTo>
                    <a:pt x="1724278" y="2668485"/>
                  </a:lnTo>
                  <a:lnTo>
                    <a:pt x="1638807" y="2670555"/>
                  </a:lnTo>
                  <a:lnTo>
                    <a:pt x="1638807" y="2669870"/>
                  </a:lnTo>
                  <a:lnTo>
                    <a:pt x="1553336" y="2667799"/>
                  </a:lnTo>
                  <a:lnTo>
                    <a:pt x="1467230" y="2660916"/>
                  </a:lnTo>
                  <a:lnTo>
                    <a:pt x="1382394" y="2649880"/>
                  </a:lnTo>
                  <a:lnTo>
                    <a:pt x="1298320" y="2634030"/>
                  </a:lnTo>
                  <a:lnTo>
                    <a:pt x="1215008" y="2614040"/>
                  </a:lnTo>
                  <a:lnTo>
                    <a:pt x="1132204" y="2589923"/>
                  </a:lnTo>
                  <a:lnTo>
                    <a:pt x="1051686" y="2560980"/>
                  </a:lnTo>
                  <a:lnTo>
                    <a:pt x="972311" y="2528582"/>
                  </a:lnTo>
                  <a:lnTo>
                    <a:pt x="895222" y="2491371"/>
                  </a:lnTo>
                  <a:lnTo>
                    <a:pt x="819403" y="2450706"/>
                  </a:lnTo>
                  <a:lnTo>
                    <a:pt x="746378" y="2405913"/>
                  </a:lnTo>
                  <a:lnTo>
                    <a:pt x="676020" y="2356980"/>
                  </a:lnTo>
                  <a:lnTo>
                    <a:pt x="607821" y="2304605"/>
                  </a:lnTo>
                  <a:lnTo>
                    <a:pt x="542289" y="2249474"/>
                  </a:lnTo>
                  <a:lnTo>
                    <a:pt x="480313" y="2190203"/>
                  </a:lnTo>
                  <a:lnTo>
                    <a:pt x="421004" y="2128176"/>
                  </a:lnTo>
                  <a:lnTo>
                    <a:pt x="365251" y="2062695"/>
                  </a:lnTo>
                  <a:lnTo>
                    <a:pt x="313562" y="1994471"/>
                  </a:lnTo>
                  <a:lnTo>
                    <a:pt x="264540" y="1924176"/>
                  </a:lnTo>
                  <a:lnTo>
                    <a:pt x="219836" y="1851126"/>
                  </a:lnTo>
                  <a:lnTo>
                    <a:pt x="179069" y="1775320"/>
                  </a:lnTo>
                  <a:lnTo>
                    <a:pt x="141858" y="1698129"/>
                  </a:lnTo>
                  <a:lnTo>
                    <a:pt x="108838" y="1618868"/>
                  </a:lnTo>
                  <a:lnTo>
                    <a:pt x="80517" y="1538236"/>
                  </a:lnTo>
                  <a:lnTo>
                    <a:pt x="55752" y="1455534"/>
                  </a:lnTo>
                  <a:lnTo>
                    <a:pt x="35813" y="1372146"/>
                  </a:lnTo>
                  <a:lnTo>
                    <a:pt x="19938" y="1288059"/>
                  </a:lnTo>
                  <a:lnTo>
                    <a:pt x="8889" y="1202613"/>
                  </a:lnTo>
                  <a:lnTo>
                    <a:pt x="2031" y="1117155"/>
                  </a:lnTo>
                  <a:lnTo>
                    <a:pt x="0" y="1031697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2" y="0"/>
                  </a:moveTo>
                  <a:lnTo>
                    <a:pt x="928914" y="0"/>
                  </a:lnTo>
                  <a:lnTo>
                    <a:pt x="875283" y="7569"/>
                  </a:lnTo>
                  <a:lnTo>
                    <a:pt x="821435" y="17221"/>
                  </a:lnTo>
                  <a:lnTo>
                    <a:pt x="768476" y="29629"/>
                  </a:lnTo>
                  <a:lnTo>
                    <a:pt x="716787" y="45478"/>
                  </a:lnTo>
                  <a:lnTo>
                    <a:pt x="665733" y="63398"/>
                  </a:lnTo>
                  <a:lnTo>
                    <a:pt x="615441" y="84073"/>
                  </a:lnTo>
                  <a:lnTo>
                    <a:pt x="566546" y="107505"/>
                  </a:lnTo>
                  <a:lnTo>
                    <a:pt x="518921" y="133692"/>
                  </a:lnTo>
                  <a:lnTo>
                    <a:pt x="472058" y="161950"/>
                  </a:lnTo>
                  <a:lnTo>
                    <a:pt x="427227" y="192277"/>
                  </a:lnTo>
                  <a:lnTo>
                    <a:pt x="384555" y="225348"/>
                  </a:lnTo>
                  <a:lnTo>
                    <a:pt x="343153" y="261188"/>
                  </a:lnTo>
                  <a:lnTo>
                    <a:pt x="303910" y="298411"/>
                  </a:lnTo>
                  <a:lnTo>
                    <a:pt x="266699" y="337692"/>
                  </a:lnTo>
                  <a:lnTo>
                    <a:pt x="230885" y="379044"/>
                  </a:lnTo>
                  <a:lnTo>
                    <a:pt x="197738" y="421766"/>
                  </a:lnTo>
                  <a:lnTo>
                    <a:pt x="167512" y="466572"/>
                  </a:lnTo>
                  <a:lnTo>
                    <a:pt x="139191" y="512737"/>
                  </a:lnTo>
                  <a:lnTo>
                    <a:pt x="113029" y="560984"/>
                  </a:lnTo>
                  <a:lnTo>
                    <a:pt x="89534" y="609917"/>
                  </a:lnTo>
                  <a:lnTo>
                    <a:pt x="68960" y="660222"/>
                  </a:lnTo>
                  <a:lnTo>
                    <a:pt x="51053" y="711225"/>
                  </a:lnTo>
                  <a:lnTo>
                    <a:pt x="35178" y="762914"/>
                  </a:lnTo>
                  <a:lnTo>
                    <a:pt x="22732" y="815974"/>
                  </a:lnTo>
                  <a:lnTo>
                    <a:pt x="13080" y="869734"/>
                  </a:lnTo>
                  <a:lnTo>
                    <a:pt x="5460" y="923493"/>
                  </a:lnTo>
                  <a:lnTo>
                    <a:pt x="1396" y="977252"/>
                  </a:lnTo>
                  <a:lnTo>
                    <a:pt x="0" y="1031697"/>
                  </a:lnTo>
                  <a:lnTo>
                    <a:pt x="1396" y="1086129"/>
                  </a:lnTo>
                  <a:lnTo>
                    <a:pt x="5460" y="1139888"/>
                  </a:lnTo>
                  <a:lnTo>
                    <a:pt x="13080" y="1193647"/>
                  </a:lnTo>
                  <a:lnTo>
                    <a:pt x="22732" y="1247406"/>
                  </a:lnTo>
                  <a:lnTo>
                    <a:pt x="35178" y="1299781"/>
                  </a:lnTo>
                  <a:lnTo>
                    <a:pt x="51053" y="1352156"/>
                  </a:lnTo>
                  <a:lnTo>
                    <a:pt x="68960" y="1403159"/>
                  </a:lnTo>
                  <a:lnTo>
                    <a:pt x="89534" y="1453464"/>
                  </a:lnTo>
                  <a:lnTo>
                    <a:pt x="113029" y="1502397"/>
                  </a:lnTo>
                  <a:lnTo>
                    <a:pt x="139191" y="1549958"/>
                  </a:lnTo>
                  <a:lnTo>
                    <a:pt x="167512" y="1596135"/>
                  </a:lnTo>
                  <a:lnTo>
                    <a:pt x="198500" y="1640928"/>
                  </a:lnTo>
                  <a:lnTo>
                    <a:pt x="231520" y="1684350"/>
                  </a:lnTo>
                  <a:lnTo>
                    <a:pt x="266699" y="1725002"/>
                  </a:lnTo>
                  <a:lnTo>
                    <a:pt x="303910" y="1764982"/>
                  </a:lnTo>
                  <a:lnTo>
                    <a:pt x="343153" y="1802193"/>
                  </a:lnTo>
                  <a:lnTo>
                    <a:pt x="384555" y="1837334"/>
                  </a:lnTo>
                  <a:lnTo>
                    <a:pt x="427989" y="1870430"/>
                  </a:lnTo>
                  <a:lnTo>
                    <a:pt x="472820" y="1900745"/>
                  </a:lnTo>
                  <a:lnTo>
                    <a:pt x="518921" y="1929688"/>
                  </a:lnTo>
                  <a:lnTo>
                    <a:pt x="566546" y="1955190"/>
                  </a:lnTo>
                  <a:lnTo>
                    <a:pt x="615441" y="1978621"/>
                  </a:lnTo>
                  <a:lnTo>
                    <a:pt x="665733" y="1999297"/>
                  </a:lnTo>
                  <a:lnTo>
                    <a:pt x="716787" y="2017217"/>
                  </a:lnTo>
                  <a:lnTo>
                    <a:pt x="769111" y="2033066"/>
                  </a:lnTo>
                  <a:lnTo>
                    <a:pt x="821435" y="2045474"/>
                  </a:lnTo>
                  <a:lnTo>
                    <a:pt x="875283" y="2055126"/>
                  </a:lnTo>
                  <a:lnTo>
                    <a:pt x="929004" y="2062695"/>
                  </a:lnTo>
                  <a:lnTo>
                    <a:pt x="982725" y="2066835"/>
                  </a:lnTo>
                  <a:lnTo>
                    <a:pt x="1037208" y="2068220"/>
                  </a:lnTo>
                  <a:lnTo>
                    <a:pt x="1037208" y="2068906"/>
                  </a:lnTo>
                  <a:lnTo>
                    <a:pt x="1091691" y="2067521"/>
                  </a:lnTo>
                  <a:lnTo>
                    <a:pt x="1145412" y="2063394"/>
                  </a:lnTo>
                  <a:lnTo>
                    <a:pt x="1199133" y="2055812"/>
                  </a:lnTo>
                  <a:lnTo>
                    <a:pt x="1252981" y="2046160"/>
                  </a:lnTo>
                  <a:lnTo>
                    <a:pt x="1305305" y="2033765"/>
                  </a:lnTo>
                  <a:lnTo>
                    <a:pt x="1357629" y="2017902"/>
                  </a:lnTo>
                  <a:lnTo>
                    <a:pt x="1408683" y="1999995"/>
                  </a:lnTo>
                  <a:lnTo>
                    <a:pt x="1458975" y="1979307"/>
                  </a:lnTo>
                  <a:lnTo>
                    <a:pt x="1507870" y="1955876"/>
                  </a:lnTo>
                  <a:lnTo>
                    <a:pt x="1555495" y="1929688"/>
                  </a:lnTo>
                  <a:lnTo>
                    <a:pt x="1601596" y="1901431"/>
                  </a:lnTo>
                  <a:lnTo>
                    <a:pt x="1646427" y="1870430"/>
                  </a:lnTo>
                  <a:lnTo>
                    <a:pt x="1689861" y="1837334"/>
                  </a:lnTo>
                  <a:lnTo>
                    <a:pt x="1730501" y="1802193"/>
                  </a:lnTo>
                  <a:lnTo>
                    <a:pt x="1753107" y="1781166"/>
                  </a:lnTo>
                  <a:lnTo>
                    <a:pt x="1753107" y="281908"/>
                  </a:lnTo>
                  <a:lnTo>
                    <a:pt x="1689861" y="225348"/>
                  </a:lnTo>
                  <a:lnTo>
                    <a:pt x="1647189" y="192277"/>
                  </a:lnTo>
                  <a:lnTo>
                    <a:pt x="1602358" y="161950"/>
                  </a:lnTo>
                  <a:lnTo>
                    <a:pt x="1556130" y="133692"/>
                  </a:lnTo>
                  <a:lnTo>
                    <a:pt x="1507870" y="107505"/>
                  </a:lnTo>
                  <a:lnTo>
                    <a:pt x="1458975" y="84073"/>
                  </a:lnTo>
                  <a:lnTo>
                    <a:pt x="1408683" y="63398"/>
                  </a:lnTo>
                  <a:lnTo>
                    <a:pt x="1357629" y="45478"/>
                  </a:lnTo>
                  <a:lnTo>
                    <a:pt x="1305940" y="29629"/>
                  </a:lnTo>
                  <a:lnTo>
                    <a:pt x="1252981" y="17221"/>
                  </a:lnTo>
                  <a:lnTo>
                    <a:pt x="1199133" y="7569"/>
                  </a:lnTo>
                  <a:lnTo>
                    <a:pt x="1145502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7"/>
                  </a:move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4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6"/>
                  </a:lnTo>
                  <a:lnTo>
                    <a:pt x="230885" y="379044"/>
                  </a:lnTo>
                  <a:lnTo>
                    <a:pt x="266699" y="337692"/>
                  </a:lnTo>
                  <a:lnTo>
                    <a:pt x="303910" y="298411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7"/>
                  </a:lnTo>
                  <a:lnTo>
                    <a:pt x="472058" y="161950"/>
                  </a:lnTo>
                  <a:lnTo>
                    <a:pt x="518921" y="133692"/>
                  </a:lnTo>
                  <a:lnTo>
                    <a:pt x="566546" y="107505"/>
                  </a:lnTo>
                  <a:lnTo>
                    <a:pt x="615441" y="84073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8914" y="0"/>
                  </a:lnTo>
                </a:path>
                <a:path w="1753234" h="2069464">
                  <a:moveTo>
                    <a:pt x="114550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3"/>
                  </a:lnTo>
                  <a:lnTo>
                    <a:pt x="1507870" y="107505"/>
                  </a:lnTo>
                  <a:lnTo>
                    <a:pt x="1556130" y="133692"/>
                  </a:lnTo>
                  <a:lnTo>
                    <a:pt x="1602358" y="161950"/>
                  </a:lnTo>
                  <a:lnTo>
                    <a:pt x="1647189" y="192277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5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5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7"/>
                  </a:move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4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6"/>
                  </a:lnTo>
                  <a:lnTo>
                    <a:pt x="230885" y="379044"/>
                  </a:lnTo>
                  <a:lnTo>
                    <a:pt x="266699" y="337692"/>
                  </a:lnTo>
                  <a:lnTo>
                    <a:pt x="303910" y="298411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7"/>
                  </a:lnTo>
                  <a:lnTo>
                    <a:pt x="472058" y="161950"/>
                  </a:lnTo>
                  <a:lnTo>
                    <a:pt x="518921" y="133692"/>
                  </a:lnTo>
                  <a:lnTo>
                    <a:pt x="566546" y="107505"/>
                  </a:lnTo>
                  <a:lnTo>
                    <a:pt x="615441" y="84073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8914" y="0"/>
                  </a:lnTo>
                </a:path>
                <a:path w="1753234" h="2069464">
                  <a:moveTo>
                    <a:pt x="114550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3"/>
                  </a:lnTo>
                  <a:lnTo>
                    <a:pt x="1507870" y="107505"/>
                  </a:lnTo>
                  <a:lnTo>
                    <a:pt x="1556130" y="133692"/>
                  </a:lnTo>
                  <a:lnTo>
                    <a:pt x="1602358" y="161950"/>
                  </a:lnTo>
                  <a:lnTo>
                    <a:pt x="1647189" y="192277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5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5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2745">
              <a:lnSpc>
                <a:spcPct val="100000"/>
              </a:lnSpc>
              <a:spcBef>
                <a:spcPts val="95"/>
              </a:spcBef>
            </a:pPr>
            <a:r>
              <a:rPr spc="-595" dirty="0"/>
              <a:t>REFERNCES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615950" y="2334262"/>
            <a:ext cx="16687799" cy="3234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80695" marR="15875" indent="-457200" algn="l">
              <a:lnSpc>
                <a:spcPct val="100499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pc="-130" dirty="0"/>
              <a:t>Upwork</a:t>
            </a:r>
            <a:r>
              <a:rPr spc="-114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spc="-375" dirty="0"/>
              <a:t>A</a:t>
            </a:r>
            <a:r>
              <a:rPr spc="-110" dirty="0"/>
              <a:t> </a:t>
            </a:r>
            <a:r>
              <a:rPr spc="-95" dirty="0"/>
              <a:t>major</a:t>
            </a:r>
            <a:r>
              <a:rPr spc="-110" dirty="0"/>
              <a:t> </a:t>
            </a:r>
            <a:r>
              <a:rPr spc="-120" dirty="0"/>
              <a:t>freelancing</a:t>
            </a:r>
            <a:r>
              <a:rPr spc="-114" dirty="0"/>
              <a:t> </a:t>
            </a:r>
            <a:r>
              <a:rPr spc="-75" dirty="0"/>
              <a:t>platform</a:t>
            </a:r>
            <a:r>
              <a:rPr spc="-110" dirty="0"/>
              <a:t> </a:t>
            </a:r>
            <a:r>
              <a:rPr spc="-50" dirty="0"/>
              <a:t>ofiering </a:t>
            </a:r>
            <a:r>
              <a:rPr dirty="0"/>
              <a:t>a</a:t>
            </a:r>
            <a:r>
              <a:rPr spc="-120" dirty="0"/>
              <a:t> </a:t>
            </a:r>
            <a:r>
              <a:rPr spc="-95" dirty="0"/>
              <a:t>wide</a:t>
            </a:r>
            <a:r>
              <a:rPr spc="-114" dirty="0"/>
              <a:t> </a:t>
            </a:r>
            <a:r>
              <a:rPr spc="-155" dirty="0"/>
              <a:t>range</a:t>
            </a:r>
            <a:r>
              <a:rPr spc="-114" dirty="0"/>
              <a:t> </a:t>
            </a:r>
            <a:r>
              <a:rPr spc="-85" dirty="0"/>
              <a:t>of</a:t>
            </a:r>
            <a:r>
              <a:rPr spc="-120" dirty="0"/>
              <a:t> job</a:t>
            </a:r>
            <a:r>
              <a:rPr spc="-110" dirty="0"/>
              <a:t> </a:t>
            </a:r>
            <a:r>
              <a:rPr spc="-170" dirty="0"/>
              <a:t>categories,</a:t>
            </a:r>
            <a:r>
              <a:rPr spc="-120" dirty="0"/>
              <a:t> </a:t>
            </a:r>
            <a:r>
              <a:rPr spc="-25" dirty="0"/>
              <a:t>secure </a:t>
            </a:r>
            <a:r>
              <a:rPr spc="-190" dirty="0"/>
              <a:t>payments,</a:t>
            </a:r>
            <a:r>
              <a:rPr spc="-95" dirty="0"/>
              <a:t> </a:t>
            </a:r>
            <a:r>
              <a:rPr spc="-140" dirty="0"/>
              <a:t>and</a:t>
            </a:r>
            <a:r>
              <a:rPr spc="-95" dirty="0"/>
              <a:t> </a:t>
            </a:r>
            <a:r>
              <a:rPr spc="-195" dirty="0"/>
              <a:t>robust</a:t>
            </a:r>
            <a:r>
              <a:rPr spc="-100" dirty="0"/>
              <a:t> </a:t>
            </a:r>
            <a:r>
              <a:rPr spc="-140" dirty="0"/>
              <a:t>communication</a:t>
            </a:r>
            <a:r>
              <a:rPr spc="-95" dirty="0"/>
              <a:t> </a:t>
            </a:r>
            <a:r>
              <a:rPr spc="-10" dirty="0"/>
              <a:t>tool</a:t>
            </a:r>
            <a:endParaRPr lang="en-US" spc="-10" dirty="0"/>
          </a:p>
          <a:p>
            <a:pPr marL="480695" marR="15875" indent="-457200" algn="l">
              <a:lnSpc>
                <a:spcPct val="100499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pc="-130" dirty="0"/>
              <a:t>Upwork</a:t>
            </a:r>
            <a:r>
              <a:rPr spc="-105" dirty="0"/>
              <a:t> </a:t>
            </a:r>
            <a:r>
              <a:rPr spc="-140" dirty="0"/>
              <a:t>Freelancer</a:t>
            </a:r>
            <a:r>
              <a:rPr spc="-10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spc="-375" dirty="0"/>
              <a:t>A</a:t>
            </a:r>
            <a:r>
              <a:rPr spc="-100" dirty="0"/>
              <a:t> </a:t>
            </a:r>
            <a:r>
              <a:rPr spc="-10" dirty="0"/>
              <a:t>global </a:t>
            </a:r>
            <a:r>
              <a:rPr spc="-120" dirty="0"/>
              <a:t>freelancing</a:t>
            </a:r>
            <a:r>
              <a:rPr spc="-70" dirty="0"/>
              <a:t> </a:t>
            </a:r>
            <a:r>
              <a:rPr spc="-75" dirty="0"/>
              <a:t>platform</a:t>
            </a:r>
            <a:r>
              <a:rPr spc="-70" dirty="0"/>
              <a:t> </a:t>
            </a:r>
            <a:r>
              <a:rPr spc="-170" dirty="0"/>
              <a:t>connecting</a:t>
            </a:r>
            <a:r>
              <a:rPr spc="-70" dirty="0"/>
              <a:t> </a:t>
            </a:r>
            <a:r>
              <a:rPr spc="-280" dirty="0"/>
              <a:t>businesse</a:t>
            </a:r>
            <a:r>
              <a:rPr lang="en-US" spc="-280" dirty="0"/>
              <a:t>s</a:t>
            </a:r>
          </a:p>
          <a:p>
            <a:pPr marL="23495" marR="15875" algn="l">
              <a:lnSpc>
                <a:spcPct val="100499"/>
              </a:lnSpc>
              <a:spcBef>
                <a:spcPts val="85"/>
              </a:spcBef>
            </a:pPr>
            <a:r>
              <a:rPr lang="en-US" spc="-75" dirty="0"/>
              <a:t>    </a:t>
            </a:r>
            <a:r>
              <a:rPr spc="-75" dirty="0"/>
              <a:t>with</a:t>
            </a:r>
            <a:r>
              <a:rPr spc="-100" dirty="0"/>
              <a:t> </a:t>
            </a:r>
            <a:r>
              <a:rPr spc="-135" dirty="0"/>
              <a:t>freelancers</a:t>
            </a:r>
            <a:r>
              <a:rPr spc="-95" dirty="0"/>
              <a:t> for</a:t>
            </a:r>
            <a:r>
              <a:rPr spc="-100" dirty="0"/>
              <a:t> </a:t>
            </a:r>
            <a:r>
              <a:rPr spc="-195" dirty="0"/>
              <a:t>various</a:t>
            </a:r>
            <a:r>
              <a:rPr spc="-90" dirty="0"/>
              <a:t> </a:t>
            </a:r>
            <a:r>
              <a:rPr spc="-180" dirty="0"/>
              <a:t>projects.</a:t>
            </a:r>
            <a:r>
              <a:rPr spc="-100" dirty="0"/>
              <a:t> </a:t>
            </a:r>
            <a:endParaRPr lang="en-US" spc="-100" dirty="0"/>
          </a:p>
          <a:p>
            <a:pPr marL="480695" marR="15875" indent="-457200" algn="l">
              <a:lnSpc>
                <a:spcPct val="100499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pc="-375" dirty="0"/>
              <a:t>Fiverr</a:t>
            </a:r>
            <a:r>
              <a:rPr spc="-125" dirty="0"/>
              <a:t> </a:t>
            </a:r>
            <a:r>
              <a:rPr lang="en-US" spc="-125" dirty="0"/>
              <a:t>- </a:t>
            </a:r>
            <a:r>
              <a:rPr lang="en-US" spc="-75" dirty="0"/>
              <a:t>P</a:t>
            </a:r>
            <a:r>
              <a:rPr spc="-75" dirty="0"/>
              <a:t>latform</a:t>
            </a:r>
            <a:r>
              <a:rPr spc="-120" dirty="0"/>
              <a:t> </a:t>
            </a:r>
            <a:r>
              <a:rPr spc="-25" dirty="0"/>
              <a:t>that</a:t>
            </a:r>
            <a:r>
              <a:rPr spc="-125" dirty="0"/>
              <a:t> </a:t>
            </a:r>
            <a:r>
              <a:rPr spc="-210" dirty="0"/>
              <a:t>connects</a:t>
            </a:r>
            <a:r>
              <a:rPr spc="-120" dirty="0"/>
              <a:t> </a:t>
            </a:r>
            <a:r>
              <a:rPr spc="-275" dirty="0"/>
              <a:t>businesses</a:t>
            </a:r>
            <a:r>
              <a:rPr spc="-125" dirty="0"/>
              <a:t> </a:t>
            </a:r>
            <a:r>
              <a:rPr spc="-65" dirty="0"/>
              <a:t>with</a:t>
            </a:r>
            <a:r>
              <a:rPr spc="-120" dirty="0"/>
              <a:t> </a:t>
            </a:r>
            <a:r>
              <a:rPr spc="-20" dirty="0"/>
              <a:t>top- tier</a:t>
            </a:r>
            <a:r>
              <a:rPr spc="-105" dirty="0"/>
              <a:t> </a:t>
            </a:r>
            <a:r>
              <a:rPr spc="-135" dirty="0"/>
              <a:t>freelancers</a:t>
            </a:r>
            <a:r>
              <a:rPr spc="-100" dirty="0"/>
              <a:t> </a:t>
            </a:r>
            <a:r>
              <a:rPr spc="-130" dirty="0"/>
              <a:t>in</a:t>
            </a:r>
            <a:r>
              <a:rPr spc="-105" dirty="0"/>
              <a:t> </a:t>
            </a:r>
            <a:r>
              <a:rPr spc="-150" dirty="0"/>
              <a:t>software</a:t>
            </a:r>
            <a:r>
              <a:rPr spc="-105" dirty="0"/>
              <a:t> </a:t>
            </a:r>
            <a:r>
              <a:rPr lang="en-US" spc="-105" dirty="0"/>
              <a:t>   </a:t>
            </a:r>
            <a:r>
              <a:rPr spc="-40" dirty="0"/>
              <a:t>development, </a:t>
            </a:r>
            <a:r>
              <a:rPr spc="-220" dirty="0"/>
              <a:t>design,</a:t>
            </a:r>
            <a:r>
              <a:rPr spc="-85" dirty="0"/>
              <a:t> </a:t>
            </a:r>
            <a:r>
              <a:rPr spc="-140" dirty="0"/>
              <a:t>and</a:t>
            </a:r>
            <a:r>
              <a:rPr spc="-85" dirty="0"/>
              <a:t> </a:t>
            </a:r>
            <a:r>
              <a:rPr spc="-150" dirty="0"/>
              <a:t>finance.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9359" y="-9359"/>
            <a:ext cx="18307050" cy="10306050"/>
            <a:chOff x="-9359" y="-9359"/>
            <a:chExt cx="18307050" cy="10306050"/>
          </a:xfrm>
        </p:grpSpPr>
        <p:sp>
          <p:nvSpPr>
            <p:cNvPr id="5" name="object 5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5220" y="5595124"/>
              <a:ext cx="1913889" cy="692150"/>
            </a:xfrm>
            <a:custGeom>
              <a:avLst/>
              <a:gdLst/>
              <a:ahLst/>
              <a:cxnLst/>
              <a:rect l="l" t="t" r="r" b="b"/>
              <a:pathLst>
                <a:path w="1913890" h="692150">
                  <a:moveTo>
                    <a:pt x="685685" y="292430"/>
                  </a:moveTo>
                  <a:lnTo>
                    <a:pt x="664476" y="214007"/>
                  </a:lnTo>
                  <a:lnTo>
                    <a:pt x="644766" y="173647"/>
                  </a:lnTo>
                  <a:lnTo>
                    <a:pt x="619734" y="136004"/>
                  </a:lnTo>
                  <a:lnTo>
                    <a:pt x="589508" y="101523"/>
                  </a:lnTo>
                  <a:lnTo>
                    <a:pt x="547751" y="65874"/>
                  </a:lnTo>
                  <a:lnTo>
                    <a:pt x="501637" y="37731"/>
                  </a:lnTo>
                  <a:lnTo>
                    <a:pt x="460641" y="20891"/>
                  </a:lnTo>
                  <a:lnTo>
                    <a:pt x="451993" y="17335"/>
                  </a:lnTo>
                  <a:lnTo>
                    <a:pt x="399656" y="4914"/>
                  </a:lnTo>
                  <a:lnTo>
                    <a:pt x="345452" y="723"/>
                  </a:lnTo>
                  <a:lnTo>
                    <a:pt x="290842" y="4914"/>
                  </a:lnTo>
                  <a:lnTo>
                    <a:pt x="238188" y="17335"/>
                  </a:lnTo>
                  <a:lnTo>
                    <a:pt x="188455" y="37731"/>
                  </a:lnTo>
                  <a:lnTo>
                    <a:pt x="142544" y="65874"/>
                  </a:lnTo>
                  <a:lnTo>
                    <a:pt x="101396" y="101523"/>
                  </a:lnTo>
                  <a:lnTo>
                    <a:pt x="65417" y="143281"/>
                  </a:lnTo>
                  <a:lnTo>
                    <a:pt x="37058" y="189395"/>
                  </a:lnTo>
                  <a:lnTo>
                    <a:pt x="16548" y="239039"/>
                  </a:lnTo>
                  <a:lnTo>
                    <a:pt x="4089" y="291376"/>
                  </a:lnTo>
                  <a:lnTo>
                    <a:pt x="114" y="342709"/>
                  </a:lnTo>
                  <a:lnTo>
                    <a:pt x="0" y="347027"/>
                  </a:lnTo>
                  <a:lnTo>
                    <a:pt x="3924" y="398919"/>
                  </a:lnTo>
                  <a:lnTo>
                    <a:pt x="15913" y="450519"/>
                  </a:lnTo>
                  <a:lnTo>
                    <a:pt x="35737" y="499668"/>
                  </a:lnTo>
                  <a:lnTo>
                    <a:pt x="63246" y="545731"/>
                  </a:lnTo>
                  <a:lnTo>
                    <a:pt x="96342" y="585749"/>
                  </a:lnTo>
                  <a:lnTo>
                    <a:pt x="134696" y="620242"/>
                  </a:lnTo>
                  <a:lnTo>
                    <a:pt x="177647" y="648792"/>
                  </a:lnTo>
                  <a:lnTo>
                    <a:pt x="224510" y="671004"/>
                  </a:lnTo>
                  <a:lnTo>
                    <a:pt x="225945" y="671728"/>
                  </a:lnTo>
                  <a:lnTo>
                    <a:pt x="232422" y="671728"/>
                  </a:lnTo>
                  <a:lnTo>
                    <a:pt x="235305" y="670293"/>
                  </a:lnTo>
                  <a:lnTo>
                    <a:pt x="237464" y="667410"/>
                  </a:lnTo>
                  <a:lnTo>
                    <a:pt x="238848" y="665340"/>
                  </a:lnTo>
                  <a:lnTo>
                    <a:pt x="238899" y="642213"/>
                  </a:lnTo>
                  <a:lnTo>
                    <a:pt x="238899" y="457174"/>
                  </a:lnTo>
                  <a:lnTo>
                    <a:pt x="234581" y="452145"/>
                  </a:lnTo>
                  <a:lnTo>
                    <a:pt x="136677" y="452145"/>
                  </a:lnTo>
                  <a:lnTo>
                    <a:pt x="136677" y="371500"/>
                  </a:lnTo>
                  <a:lnTo>
                    <a:pt x="233857" y="371500"/>
                  </a:lnTo>
                  <a:lnTo>
                    <a:pt x="238899" y="366458"/>
                  </a:lnTo>
                  <a:lnTo>
                    <a:pt x="239014" y="344868"/>
                  </a:lnTo>
                  <a:lnTo>
                    <a:pt x="246049" y="299656"/>
                  </a:lnTo>
                  <a:lnTo>
                    <a:pt x="266077" y="257556"/>
                  </a:lnTo>
                  <a:lnTo>
                    <a:pt x="296862" y="221297"/>
                  </a:lnTo>
                  <a:lnTo>
                    <a:pt x="336283" y="192887"/>
                  </a:lnTo>
                  <a:lnTo>
                    <a:pt x="382231" y="174371"/>
                  </a:lnTo>
                  <a:lnTo>
                    <a:pt x="432562" y="167754"/>
                  </a:lnTo>
                  <a:lnTo>
                    <a:pt x="480085" y="167754"/>
                  </a:lnTo>
                  <a:lnTo>
                    <a:pt x="480085" y="248399"/>
                  </a:lnTo>
                  <a:lnTo>
                    <a:pt x="432562" y="248399"/>
                  </a:lnTo>
                  <a:lnTo>
                    <a:pt x="409765" y="249885"/>
                  </a:lnTo>
                  <a:lnTo>
                    <a:pt x="370103" y="262051"/>
                  </a:lnTo>
                  <a:lnTo>
                    <a:pt x="339280" y="287667"/>
                  </a:lnTo>
                  <a:lnTo>
                    <a:pt x="321894" y="324294"/>
                  </a:lnTo>
                  <a:lnTo>
                    <a:pt x="319532" y="365747"/>
                  </a:lnTo>
                  <a:lnTo>
                    <a:pt x="324573" y="371500"/>
                  </a:lnTo>
                  <a:lnTo>
                    <a:pt x="379285" y="371500"/>
                  </a:lnTo>
                  <a:lnTo>
                    <a:pt x="385051" y="366458"/>
                  </a:lnTo>
                  <a:lnTo>
                    <a:pt x="385051" y="354228"/>
                  </a:lnTo>
                  <a:lnTo>
                    <a:pt x="380009" y="349186"/>
                  </a:lnTo>
                  <a:lnTo>
                    <a:pt x="341134" y="349186"/>
                  </a:lnTo>
                  <a:lnTo>
                    <a:pt x="341134" y="344868"/>
                  </a:lnTo>
                  <a:lnTo>
                    <a:pt x="349554" y="308838"/>
                  </a:lnTo>
                  <a:lnTo>
                    <a:pt x="371195" y="285013"/>
                  </a:lnTo>
                  <a:lnTo>
                    <a:pt x="400659" y="271868"/>
                  </a:lnTo>
                  <a:lnTo>
                    <a:pt x="432562" y="267830"/>
                  </a:lnTo>
                  <a:lnTo>
                    <a:pt x="495922" y="267830"/>
                  </a:lnTo>
                  <a:lnTo>
                    <a:pt x="500964" y="263512"/>
                  </a:lnTo>
                  <a:lnTo>
                    <a:pt x="500964" y="167754"/>
                  </a:lnTo>
                  <a:lnTo>
                    <a:pt x="500964" y="149034"/>
                  </a:lnTo>
                  <a:lnTo>
                    <a:pt x="496633" y="142557"/>
                  </a:lnTo>
                  <a:lnTo>
                    <a:pt x="432562" y="142557"/>
                  </a:lnTo>
                  <a:lnTo>
                    <a:pt x="392684" y="146494"/>
                  </a:lnTo>
                  <a:lnTo>
                    <a:pt x="353733" y="157937"/>
                  </a:lnTo>
                  <a:lnTo>
                    <a:pt x="316953" y="176263"/>
                  </a:lnTo>
                  <a:lnTo>
                    <a:pt x="283540" y="200875"/>
                  </a:lnTo>
                  <a:lnTo>
                    <a:pt x="255270" y="232041"/>
                  </a:lnTo>
                  <a:lnTo>
                    <a:pt x="234505" y="266649"/>
                  </a:lnTo>
                  <a:lnTo>
                    <a:pt x="221691" y="303834"/>
                  </a:lnTo>
                  <a:lnTo>
                    <a:pt x="217309" y="342709"/>
                  </a:lnTo>
                  <a:lnTo>
                    <a:pt x="217309" y="347027"/>
                  </a:lnTo>
                  <a:lnTo>
                    <a:pt x="120827" y="347027"/>
                  </a:lnTo>
                  <a:lnTo>
                    <a:pt x="115074" y="351345"/>
                  </a:lnTo>
                  <a:lnTo>
                    <a:pt x="115074" y="466547"/>
                  </a:lnTo>
                  <a:lnTo>
                    <a:pt x="120116" y="471576"/>
                  </a:lnTo>
                  <a:lnTo>
                    <a:pt x="217309" y="471576"/>
                  </a:lnTo>
                  <a:lnTo>
                    <a:pt x="217309" y="642213"/>
                  </a:lnTo>
                  <a:lnTo>
                    <a:pt x="174790" y="620458"/>
                  </a:lnTo>
                  <a:lnTo>
                    <a:pt x="136601" y="592912"/>
                  </a:lnTo>
                  <a:lnTo>
                    <a:pt x="103149" y="560273"/>
                  </a:lnTo>
                  <a:lnTo>
                    <a:pt x="74853" y="523227"/>
                  </a:lnTo>
                  <a:lnTo>
                    <a:pt x="52133" y="482473"/>
                  </a:lnTo>
                  <a:lnTo>
                    <a:pt x="35382" y="438696"/>
                  </a:lnTo>
                  <a:lnTo>
                    <a:pt x="25031" y="392595"/>
                  </a:lnTo>
                  <a:lnTo>
                    <a:pt x="21488" y="344868"/>
                  </a:lnTo>
                  <a:lnTo>
                    <a:pt x="24993" y="296913"/>
                  </a:lnTo>
                  <a:lnTo>
                    <a:pt x="35179" y="251167"/>
                  </a:lnTo>
                  <a:lnTo>
                    <a:pt x="51549" y="208127"/>
                  </a:lnTo>
                  <a:lnTo>
                    <a:pt x="73596" y="168300"/>
                  </a:lnTo>
                  <a:lnTo>
                    <a:pt x="100838" y="132168"/>
                  </a:lnTo>
                  <a:lnTo>
                    <a:pt x="132778" y="100228"/>
                  </a:lnTo>
                  <a:lnTo>
                    <a:pt x="168910" y="72986"/>
                  </a:lnTo>
                  <a:lnTo>
                    <a:pt x="208737" y="50939"/>
                  </a:lnTo>
                  <a:lnTo>
                    <a:pt x="251764" y="34569"/>
                  </a:lnTo>
                  <a:lnTo>
                    <a:pt x="297510" y="24396"/>
                  </a:lnTo>
                  <a:lnTo>
                    <a:pt x="345452" y="20891"/>
                  </a:lnTo>
                  <a:lnTo>
                    <a:pt x="393090" y="24422"/>
                  </a:lnTo>
                  <a:lnTo>
                    <a:pt x="438619" y="34696"/>
                  </a:lnTo>
                  <a:lnTo>
                    <a:pt x="481558" y="51181"/>
                  </a:lnTo>
                  <a:lnTo>
                    <a:pt x="521385" y="73355"/>
                  </a:lnTo>
                  <a:lnTo>
                    <a:pt x="557568" y="100723"/>
                  </a:lnTo>
                  <a:lnTo>
                    <a:pt x="589597" y="132753"/>
                  </a:lnTo>
                  <a:lnTo>
                    <a:pt x="616966" y="168935"/>
                  </a:lnTo>
                  <a:lnTo>
                    <a:pt x="639140" y="208762"/>
                  </a:lnTo>
                  <a:lnTo>
                    <a:pt x="655624" y="251701"/>
                  </a:lnTo>
                  <a:lnTo>
                    <a:pt x="665899" y="297230"/>
                  </a:lnTo>
                  <a:lnTo>
                    <a:pt x="669277" y="342709"/>
                  </a:lnTo>
                  <a:lnTo>
                    <a:pt x="669378" y="345592"/>
                  </a:lnTo>
                  <a:lnTo>
                    <a:pt x="665911" y="392811"/>
                  </a:lnTo>
                  <a:lnTo>
                    <a:pt x="655688" y="438556"/>
                  </a:lnTo>
                  <a:lnTo>
                    <a:pt x="639254" y="481596"/>
                  </a:lnTo>
                  <a:lnTo>
                    <a:pt x="617143" y="521423"/>
                  </a:lnTo>
                  <a:lnTo>
                    <a:pt x="589838" y="557555"/>
                  </a:lnTo>
                  <a:lnTo>
                    <a:pt x="557847" y="589495"/>
                  </a:lnTo>
                  <a:lnTo>
                    <a:pt x="521690" y="616737"/>
                  </a:lnTo>
                  <a:lnTo>
                    <a:pt x="481876" y="638784"/>
                  </a:lnTo>
                  <a:lnTo>
                    <a:pt x="438886" y="655154"/>
                  </a:lnTo>
                  <a:lnTo>
                    <a:pt x="393242" y="665340"/>
                  </a:lnTo>
                  <a:lnTo>
                    <a:pt x="345452" y="668845"/>
                  </a:lnTo>
                  <a:lnTo>
                    <a:pt x="341134" y="668845"/>
                  </a:lnTo>
                  <a:lnTo>
                    <a:pt x="341134" y="472300"/>
                  </a:lnTo>
                  <a:lnTo>
                    <a:pt x="496633" y="472300"/>
                  </a:lnTo>
                  <a:lnTo>
                    <a:pt x="502399" y="467982"/>
                  </a:lnTo>
                  <a:lnTo>
                    <a:pt x="502399" y="354228"/>
                  </a:lnTo>
                  <a:lnTo>
                    <a:pt x="497357" y="349186"/>
                  </a:lnTo>
                  <a:lnTo>
                    <a:pt x="421767" y="349186"/>
                  </a:lnTo>
                  <a:lnTo>
                    <a:pt x="416001" y="353504"/>
                  </a:lnTo>
                  <a:lnTo>
                    <a:pt x="416001" y="365747"/>
                  </a:lnTo>
                  <a:lnTo>
                    <a:pt x="421043" y="371500"/>
                  </a:lnTo>
                  <a:lnTo>
                    <a:pt x="480796" y="371500"/>
                  </a:lnTo>
                  <a:lnTo>
                    <a:pt x="480796" y="452145"/>
                  </a:lnTo>
                  <a:lnTo>
                    <a:pt x="325297" y="452145"/>
                  </a:lnTo>
                  <a:lnTo>
                    <a:pt x="319532" y="456463"/>
                  </a:lnTo>
                  <a:lnTo>
                    <a:pt x="319532" y="686841"/>
                  </a:lnTo>
                  <a:lnTo>
                    <a:pt x="324573" y="691172"/>
                  </a:lnTo>
                  <a:lnTo>
                    <a:pt x="329615" y="691883"/>
                  </a:lnTo>
                  <a:lnTo>
                    <a:pt x="345452" y="691883"/>
                  </a:lnTo>
                  <a:lnTo>
                    <a:pt x="399656" y="687679"/>
                  </a:lnTo>
                  <a:lnTo>
                    <a:pt x="451993" y="675271"/>
                  </a:lnTo>
                  <a:lnTo>
                    <a:pt x="501637" y="654875"/>
                  </a:lnTo>
                  <a:lnTo>
                    <a:pt x="547751" y="626732"/>
                  </a:lnTo>
                  <a:lnTo>
                    <a:pt x="589508" y="591096"/>
                  </a:lnTo>
                  <a:lnTo>
                    <a:pt x="625157" y="549325"/>
                  </a:lnTo>
                  <a:lnTo>
                    <a:pt x="653300" y="503212"/>
                  </a:lnTo>
                  <a:lnTo>
                    <a:pt x="673696" y="453567"/>
                  </a:lnTo>
                  <a:lnTo>
                    <a:pt x="685685" y="402996"/>
                  </a:lnTo>
                  <a:lnTo>
                    <a:pt x="685685" y="292430"/>
                  </a:lnTo>
                  <a:close/>
                </a:path>
                <a:path w="1913890" h="692150">
                  <a:moveTo>
                    <a:pt x="1781136" y="221018"/>
                  </a:moveTo>
                  <a:lnTo>
                    <a:pt x="1774050" y="185585"/>
                  </a:lnTo>
                  <a:lnTo>
                    <a:pt x="1759546" y="164007"/>
                  </a:lnTo>
                  <a:lnTo>
                    <a:pt x="1759546" y="221018"/>
                  </a:lnTo>
                  <a:lnTo>
                    <a:pt x="1759546" y="469392"/>
                  </a:lnTo>
                  <a:lnTo>
                    <a:pt x="1754111" y="496290"/>
                  </a:lnTo>
                  <a:lnTo>
                    <a:pt x="1739290" y="518261"/>
                  </a:lnTo>
                  <a:lnTo>
                    <a:pt x="1717319" y="533082"/>
                  </a:lnTo>
                  <a:lnTo>
                    <a:pt x="1690433" y="538505"/>
                  </a:lnTo>
                  <a:lnTo>
                    <a:pt x="1442046" y="538505"/>
                  </a:lnTo>
                  <a:lnTo>
                    <a:pt x="1415135" y="533082"/>
                  </a:lnTo>
                  <a:lnTo>
                    <a:pt x="1393177" y="518261"/>
                  </a:lnTo>
                  <a:lnTo>
                    <a:pt x="1378356" y="496290"/>
                  </a:lnTo>
                  <a:lnTo>
                    <a:pt x="1372933" y="469392"/>
                  </a:lnTo>
                  <a:lnTo>
                    <a:pt x="1372933" y="221018"/>
                  </a:lnTo>
                  <a:lnTo>
                    <a:pt x="1378356" y="194119"/>
                  </a:lnTo>
                  <a:lnTo>
                    <a:pt x="1393177" y="172161"/>
                  </a:lnTo>
                  <a:lnTo>
                    <a:pt x="1415135" y="157340"/>
                  </a:lnTo>
                  <a:lnTo>
                    <a:pt x="1442046" y="151904"/>
                  </a:lnTo>
                  <a:lnTo>
                    <a:pt x="1690433" y="151904"/>
                  </a:lnTo>
                  <a:lnTo>
                    <a:pt x="1717319" y="157340"/>
                  </a:lnTo>
                  <a:lnTo>
                    <a:pt x="1739290" y="172161"/>
                  </a:lnTo>
                  <a:lnTo>
                    <a:pt x="1754111" y="194119"/>
                  </a:lnTo>
                  <a:lnTo>
                    <a:pt x="1759546" y="221018"/>
                  </a:lnTo>
                  <a:lnTo>
                    <a:pt x="1759546" y="164007"/>
                  </a:lnTo>
                  <a:lnTo>
                    <a:pt x="1754682" y="156768"/>
                  </a:lnTo>
                  <a:lnTo>
                    <a:pt x="1747456" y="151904"/>
                  </a:lnTo>
                  <a:lnTo>
                    <a:pt x="1725853" y="137401"/>
                  </a:lnTo>
                  <a:lnTo>
                    <a:pt x="1690433" y="130302"/>
                  </a:lnTo>
                  <a:lnTo>
                    <a:pt x="1442046" y="130302"/>
                  </a:lnTo>
                  <a:lnTo>
                    <a:pt x="1406601" y="137401"/>
                  </a:lnTo>
                  <a:lnTo>
                    <a:pt x="1377784" y="156768"/>
                  </a:lnTo>
                  <a:lnTo>
                    <a:pt x="1358417" y="185585"/>
                  </a:lnTo>
                  <a:lnTo>
                    <a:pt x="1351330" y="221018"/>
                  </a:lnTo>
                  <a:lnTo>
                    <a:pt x="1351330" y="469392"/>
                  </a:lnTo>
                  <a:lnTo>
                    <a:pt x="1358417" y="504825"/>
                  </a:lnTo>
                  <a:lnTo>
                    <a:pt x="1377784" y="533641"/>
                  </a:lnTo>
                  <a:lnTo>
                    <a:pt x="1406601" y="553021"/>
                  </a:lnTo>
                  <a:lnTo>
                    <a:pt x="1442046" y="560095"/>
                  </a:lnTo>
                  <a:lnTo>
                    <a:pt x="1690433" y="560095"/>
                  </a:lnTo>
                  <a:lnTo>
                    <a:pt x="1725853" y="553021"/>
                  </a:lnTo>
                  <a:lnTo>
                    <a:pt x="1747443" y="538505"/>
                  </a:lnTo>
                  <a:lnTo>
                    <a:pt x="1754682" y="533641"/>
                  </a:lnTo>
                  <a:lnTo>
                    <a:pt x="1774050" y="504825"/>
                  </a:lnTo>
                  <a:lnTo>
                    <a:pt x="1781136" y="469392"/>
                  </a:lnTo>
                  <a:lnTo>
                    <a:pt x="1781136" y="221018"/>
                  </a:lnTo>
                  <a:close/>
                </a:path>
                <a:path w="1913890" h="692150">
                  <a:moveTo>
                    <a:pt x="1913585" y="345414"/>
                  </a:moveTo>
                  <a:lnTo>
                    <a:pt x="1909330" y="291020"/>
                  </a:lnTo>
                  <a:lnTo>
                    <a:pt x="1896745" y="238467"/>
                  </a:lnTo>
                  <a:lnTo>
                    <a:pt x="1891284" y="225285"/>
                  </a:lnTo>
                  <a:lnTo>
                    <a:pt x="1891284" y="345414"/>
                  </a:lnTo>
                  <a:lnTo>
                    <a:pt x="1891284" y="345732"/>
                  </a:lnTo>
                  <a:lnTo>
                    <a:pt x="1887766" y="393344"/>
                  </a:lnTo>
                  <a:lnTo>
                    <a:pt x="1877542" y="438937"/>
                  </a:lnTo>
                  <a:lnTo>
                    <a:pt x="1861096" y="481850"/>
                  </a:lnTo>
                  <a:lnTo>
                    <a:pt x="1838960" y="521589"/>
                  </a:lnTo>
                  <a:lnTo>
                    <a:pt x="1811629" y="557644"/>
                  </a:lnTo>
                  <a:lnTo>
                    <a:pt x="1779600" y="589534"/>
                  </a:lnTo>
                  <a:lnTo>
                    <a:pt x="1743367" y="616737"/>
                  </a:lnTo>
                  <a:lnTo>
                    <a:pt x="1703451" y="638771"/>
                  </a:lnTo>
                  <a:lnTo>
                    <a:pt x="1660347" y="655129"/>
                  </a:lnTo>
                  <a:lnTo>
                    <a:pt x="1614563" y="665314"/>
                  </a:lnTo>
                  <a:lnTo>
                    <a:pt x="1566583" y="668820"/>
                  </a:lnTo>
                  <a:lnTo>
                    <a:pt x="1518818" y="665314"/>
                  </a:lnTo>
                  <a:lnTo>
                    <a:pt x="1473225" y="655129"/>
                  </a:lnTo>
                  <a:lnTo>
                    <a:pt x="1430299" y="638771"/>
                  </a:lnTo>
                  <a:lnTo>
                    <a:pt x="1390561" y="616737"/>
                  </a:lnTo>
                  <a:lnTo>
                    <a:pt x="1354505" y="589534"/>
                  </a:lnTo>
                  <a:lnTo>
                    <a:pt x="1322616" y="557644"/>
                  </a:lnTo>
                  <a:lnTo>
                    <a:pt x="1295412" y="521589"/>
                  </a:lnTo>
                  <a:lnTo>
                    <a:pt x="1273378" y="481850"/>
                  </a:lnTo>
                  <a:lnTo>
                    <a:pt x="1257020" y="438937"/>
                  </a:lnTo>
                  <a:lnTo>
                    <a:pt x="1246835" y="393344"/>
                  </a:lnTo>
                  <a:lnTo>
                    <a:pt x="1243342" y="345732"/>
                  </a:lnTo>
                  <a:lnTo>
                    <a:pt x="1243342" y="345414"/>
                  </a:lnTo>
                  <a:lnTo>
                    <a:pt x="1246835" y="297446"/>
                  </a:lnTo>
                  <a:lnTo>
                    <a:pt x="1257020" y="251561"/>
                  </a:lnTo>
                  <a:lnTo>
                    <a:pt x="1273378" y="208407"/>
                  </a:lnTo>
                  <a:lnTo>
                    <a:pt x="1295412" y="168478"/>
                  </a:lnTo>
                  <a:lnTo>
                    <a:pt x="1322616" y="132283"/>
                  </a:lnTo>
                  <a:lnTo>
                    <a:pt x="1354505" y="100304"/>
                  </a:lnTo>
                  <a:lnTo>
                    <a:pt x="1390561" y="73025"/>
                  </a:lnTo>
                  <a:lnTo>
                    <a:pt x="1430299" y="50952"/>
                  </a:lnTo>
                  <a:lnTo>
                    <a:pt x="1473225" y="34582"/>
                  </a:lnTo>
                  <a:lnTo>
                    <a:pt x="1518818" y="24396"/>
                  </a:lnTo>
                  <a:lnTo>
                    <a:pt x="1566583" y="20891"/>
                  </a:lnTo>
                  <a:lnTo>
                    <a:pt x="1614563" y="24396"/>
                  </a:lnTo>
                  <a:lnTo>
                    <a:pt x="1660347" y="34582"/>
                  </a:lnTo>
                  <a:lnTo>
                    <a:pt x="1703451" y="50952"/>
                  </a:lnTo>
                  <a:lnTo>
                    <a:pt x="1743367" y="73025"/>
                  </a:lnTo>
                  <a:lnTo>
                    <a:pt x="1779600" y="100304"/>
                  </a:lnTo>
                  <a:lnTo>
                    <a:pt x="1811629" y="132283"/>
                  </a:lnTo>
                  <a:lnTo>
                    <a:pt x="1838960" y="168478"/>
                  </a:lnTo>
                  <a:lnTo>
                    <a:pt x="1861096" y="208407"/>
                  </a:lnTo>
                  <a:lnTo>
                    <a:pt x="1877542" y="251561"/>
                  </a:lnTo>
                  <a:lnTo>
                    <a:pt x="1887766" y="297446"/>
                  </a:lnTo>
                  <a:lnTo>
                    <a:pt x="1891284" y="345414"/>
                  </a:lnTo>
                  <a:lnTo>
                    <a:pt x="1891284" y="225285"/>
                  </a:lnTo>
                  <a:lnTo>
                    <a:pt x="1876132" y="188709"/>
                  </a:lnTo>
                  <a:lnTo>
                    <a:pt x="1847811" y="142557"/>
                  </a:lnTo>
                  <a:lnTo>
                    <a:pt x="1812086" y="100799"/>
                  </a:lnTo>
                  <a:lnTo>
                    <a:pt x="1770672" y="65151"/>
                  </a:lnTo>
                  <a:lnTo>
                    <a:pt x="1724685" y="37007"/>
                  </a:lnTo>
                  <a:lnTo>
                    <a:pt x="1685366" y="20891"/>
                  </a:lnTo>
                  <a:lnTo>
                    <a:pt x="1674939" y="16611"/>
                  </a:lnTo>
                  <a:lnTo>
                    <a:pt x="1622209" y="4191"/>
                  </a:lnTo>
                  <a:lnTo>
                    <a:pt x="1567307" y="0"/>
                  </a:lnTo>
                  <a:lnTo>
                    <a:pt x="1513116" y="4191"/>
                  </a:lnTo>
                  <a:lnTo>
                    <a:pt x="1460817" y="16611"/>
                  </a:lnTo>
                  <a:lnTo>
                    <a:pt x="1411287" y="37007"/>
                  </a:lnTo>
                  <a:lnTo>
                    <a:pt x="1365377" y="65151"/>
                  </a:lnTo>
                  <a:lnTo>
                    <a:pt x="1323962" y="100799"/>
                  </a:lnTo>
                  <a:lnTo>
                    <a:pt x="1288249" y="142557"/>
                  </a:lnTo>
                  <a:lnTo>
                    <a:pt x="1259928" y="188709"/>
                  </a:lnTo>
                  <a:lnTo>
                    <a:pt x="1239316" y="238467"/>
                  </a:lnTo>
                  <a:lnTo>
                    <a:pt x="1226718" y="291020"/>
                  </a:lnTo>
                  <a:lnTo>
                    <a:pt x="1222451" y="345414"/>
                  </a:lnTo>
                  <a:lnTo>
                    <a:pt x="1222451" y="345732"/>
                  </a:lnTo>
                  <a:lnTo>
                    <a:pt x="1226718" y="399770"/>
                  </a:lnTo>
                  <a:lnTo>
                    <a:pt x="1239316" y="452056"/>
                  </a:lnTo>
                  <a:lnTo>
                    <a:pt x="1259928" y="501586"/>
                  </a:lnTo>
                  <a:lnTo>
                    <a:pt x="1288249" y="547497"/>
                  </a:lnTo>
                  <a:lnTo>
                    <a:pt x="1323962" y="588911"/>
                  </a:lnTo>
                  <a:lnTo>
                    <a:pt x="1365377" y="624890"/>
                  </a:lnTo>
                  <a:lnTo>
                    <a:pt x="1411287" y="653249"/>
                  </a:lnTo>
                  <a:lnTo>
                    <a:pt x="1460817" y="673760"/>
                  </a:lnTo>
                  <a:lnTo>
                    <a:pt x="1511338" y="685800"/>
                  </a:lnTo>
                  <a:lnTo>
                    <a:pt x="1621917" y="685800"/>
                  </a:lnTo>
                  <a:lnTo>
                    <a:pt x="1687398" y="668820"/>
                  </a:lnTo>
                  <a:lnTo>
                    <a:pt x="1740471" y="644664"/>
                  </a:lnTo>
                  <a:lnTo>
                    <a:pt x="1777911" y="619417"/>
                  </a:lnTo>
                  <a:lnTo>
                    <a:pt x="1812086" y="588911"/>
                  </a:lnTo>
                  <a:lnTo>
                    <a:pt x="1847811" y="547497"/>
                  </a:lnTo>
                  <a:lnTo>
                    <a:pt x="1876132" y="501586"/>
                  </a:lnTo>
                  <a:lnTo>
                    <a:pt x="1896745" y="452056"/>
                  </a:lnTo>
                  <a:lnTo>
                    <a:pt x="1909330" y="399770"/>
                  </a:lnTo>
                  <a:lnTo>
                    <a:pt x="1913585" y="345732"/>
                  </a:lnTo>
                  <a:lnTo>
                    <a:pt x="1913585" y="345414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37110" y="1368259"/>
            <a:ext cx="62877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-315" dirty="0"/>
              <a:t>Thanks!</a:t>
            </a:r>
            <a:endParaRPr sz="14400"/>
          </a:p>
        </p:txBody>
      </p:sp>
      <p:sp>
        <p:nvSpPr>
          <p:cNvPr id="24" name="object 24"/>
          <p:cNvSpPr txBox="1"/>
          <p:nvPr/>
        </p:nvSpPr>
        <p:spPr>
          <a:xfrm>
            <a:off x="7188414" y="3724031"/>
            <a:ext cx="4857536" cy="14318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300" b="1" spc="135" dirty="0">
                <a:solidFill>
                  <a:srgbClr val="262425"/>
                </a:solidFill>
                <a:latin typeface="Trebuchet MS"/>
                <a:cs typeface="Trebuchet MS"/>
              </a:rPr>
              <a:t>Do</a:t>
            </a:r>
            <a:r>
              <a:rPr sz="2300" b="1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300" b="1" spc="50" dirty="0">
                <a:solidFill>
                  <a:srgbClr val="262425"/>
                </a:solidFill>
                <a:latin typeface="Trebuchet MS"/>
                <a:cs typeface="Trebuchet MS"/>
              </a:rPr>
              <a:t>you</a:t>
            </a:r>
            <a:r>
              <a:rPr sz="2300" b="1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262425"/>
                </a:solidFill>
                <a:latin typeface="Trebuchet MS"/>
                <a:cs typeface="Trebuchet MS"/>
              </a:rPr>
              <a:t>have</a:t>
            </a:r>
            <a:r>
              <a:rPr sz="2300" b="1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300" b="1" spc="50" dirty="0">
                <a:solidFill>
                  <a:srgbClr val="262425"/>
                </a:solidFill>
                <a:latin typeface="Trebuchet MS"/>
                <a:cs typeface="Trebuchet MS"/>
              </a:rPr>
              <a:t>any</a:t>
            </a:r>
            <a:r>
              <a:rPr sz="230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262425"/>
                </a:solidFill>
                <a:latin typeface="Trebuchet MS"/>
                <a:cs typeface="Trebuchet MS"/>
              </a:rPr>
              <a:t>questions?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2300" spc="-10" dirty="0">
                <a:solidFill>
                  <a:srgbClr val="262425"/>
                </a:solidFill>
                <a:latin typeface="Trebuchet MS"/>
                <a:cs typeface="Trebuchet MS"/>
              </a:rPr>
              <a:t>Rupesh2276.be23@chitkara.edu.in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00" spc="-65" dirty="0">
                <a:solidFill>
                  <a:srgbClr val="262425"/>
                </a:solidFill>
                <a:latin typeface="Trebuchet MS"/>
                <a:cs typeface="Trebuchet MS"/>
              </a:rPr>
              <a:t>+</a:t>
            </a:r>
            <a:r>
              <a:rPr lang="en-US" sz="2300" spc="-65" dirty="0">
                <a:solidFill>
                  <a:srgbClr val="262425"/>
                </a:solidFill>
                <a:latin typeface="Trebuchet MS"/>
                <a:cs typeface="Trebuchet MS"/>
              </a:rPr>
              <a:t>917696746614</a:t>
            </a:r>
            <a:endParaRPr sz="2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2300" spc="-10" dirty="0">
                <a:solidFill>
                  <a:srgbClr val="262425"/>
                </a:solidFill>
                <a:latin typeface="Trebuchet MS"/>
                <a:cs typeface="Trebuchet MS"/>
              </a:rPr>
              <a:t>SkillWave</a:t>
            </a:r>
            <a:r>
              <a:rPr sz="2300" spc="-10" dirty="0">
                <a:solidFill>
                  <a:srgbClr val="262425"/>
                </a:solidFill>
                <a:latin typeface="Trebuchet MS"/>
                <a:cs typeface="Trebuchet MS"/>
              </a:rPr>
              <a:t>.com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447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Microsoft Sans Serif</vt:lpstr>
      <vt:lpstr>Trebuchet MS</vt:lpstr>
      <vt:lpstr>Office Theme</vt:lpstr>
      <vt:lpstr>FEE PROJECT</vt:lpstr>
      <vt:lpstr>INRODUCTION TO SkillWave</vt:lpstr>
      <vt:lpstr>PROPOSAL</vt:lpstr>
      <vt:lpstr>PROBLEM STATEMENT</vt:lpstr>
      <vt:lpstr>WORK PLAN FOR SkillWave</vt:lpstr>
      <vt:lpstr>REFERNCES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Rupesh Gurjar</cp:lastModifiedBy>
  <cp:revision>2</cp:revision>
  <dcterms:created xsi:type="dcterms:W3CDTF">2024-08-05T07:08:26Z</dcterms:created>
  <dcterms:modified xsi:type="dcterms:W3CDTF">2024-08-08T09:46:37Z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2024-08-05T00:00:00Z</vt:filetime>
  </property>
  <property fmtid="{D5CDD505-2E9C-101B-9397-08002B2CF9AE}" pid="5" name="Producer">
    <vt:lpwstr>GPL Ghostscript 10.02.0</vt:lpwstr>
  </property>
</Properties>
</file>