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2" r:id="rId9"/>
    <p:sldId id="271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F0F0F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23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8080395-6CDB-1FAF-860F-241C9141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-2931"/>
            <a:ext cx="16840200" cy="101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4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0669" y="9448802"/>
            <a:ext cx="3009890" cy="457193"/>
          </a:xfrm>
          <a:custGeom>
            <a:avLst/>
            <a:gdLst/>
            <a:ahLst/>
            <a:cxnLst/>
            <a:rect l="l" t="t" r="r" b="b"/>
            <a:pathLst>
              <a:path w="3009890" h="457193">
                <a:moveTo>
                  <a:pt x="0" y="0"/>
                </a:moveTo>
                <a:lnTo>
                  <a:pt x="3009891" y="0"/>
                </a:lnTo>
                <a:lnTo>
                  <a:pt x="3009891" y="457193"/>
                </a:lnTo>
                <a:lnTo>
                  <a:pt x="0" y="457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2" y="0"/>
            <a:ext cx="18287993" cy="10287000"/>
          </a:xfrm>
          <a:custGeom>
            <a:avLst/>
            <a:gdLst/>
            <a:ahLst/>
            <a:cxnLst/>
            <a:rect l="l" t="t" r="r" b="b"/>
            <a:pathLst>
              <a:path w="18287993" h="10287000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D77C1-128D-68A5-5740-2863B4C2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14654"/>
            <a:ext cx="18321337" cy="9937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60EB3A-B650-1FB5-B04B-FC55D4684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7" y="0"/>
            <a:ext cx="18911824" cy="102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EECCD5-14D5-9CB5-4B43-F36F686F3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31" y="304800"/>
            <a:ext cx="10153337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822B430-CF49-40E6-1DBA-02A8B7F1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" y="1028700"/>
            <a:ext cx="18298789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5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2EA31-6313-4C40-AABC-695576AB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AA07890-D57C-C5FE-A4A5-8214A693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" y="-19259"/>
            <a:ext cx="18035954" cy="103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710A-82C3-48BF-4531-167F010C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F9C160F-2804-6848-5BBA-C8575068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0"/>
            <a:ext cx="10591800" cy="103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3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Rupesh Jadhav</cp:lastModifiedBy>
  <cp:revision>2</cp:revision>
  <dcterms:created xsi:type="dcterms:W3CDTF">2006-08-16T00:00:00Z</dcterms:created>
  <dcterms:modified xsi:type="dcterms:W3CDTF">2025-05-13T09:20:09Z</dcterms:modified>
  <dc:identifier>DAGnKr-JhE8</dc:identifier>
</cp:coreProperties>
</file>