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2" y="0"/>
            <a:ext cx="18287993" cy="10287000"/>
          </a:xfrm>
          <a:custGeom>
            <a:avLst/>
            <a:gdLst/>
            <a:ahLst/>
            <a:cxnLst/>
            <a:rect r="r" b="b" t="t" l="l"/>
            <a:pathLst>
              <a:path h="10287000" w="18287993">
                <a:moveTo>
                  <a:pt x="0" y="0"/>
                </a:moveTo>
                <a:lnTo>
                  <a:pt x="18287993" y="0"/>
                </a:lnTo>
                <a:lnTo>
                  <a:pt x="182879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0669" y="9448802"/>
            <a:ext cx="3009890" cy="457193"/>
          </a:xfrm>
          <a:custGeom>
            <a:avLst/>
            <a:gdLst/>
            <a:ahLst/>
            <a:cxnLst/>
            <a:rect r="r" b="b" t="t" l="l"/>
            <a:pathLst>
              <a:path h="457193" w="3009890">
                <a:moveTo>
                  <a:pt x="0" y="0"/>
                </a:moveTo>
                <a:lnTo>
                  <a:pt x="3009891" y="0"/>
                </a:lnTo>
                <a:lnTo>
                  <a:pt x="3009891" y="457193"/>
                </a:lnTo>
                <a:lnTo>
                  <a:pt x="0" y="457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DAGnKr-JhE8</dc:identifier>
  <dcterms:modified xsi:type="dcterms:W3CDTF">2011-08-01T06:04:30Z</dcterms:modified>
  <cp:revision>1</cp:revision>
</cp:coreProperties>
</file>