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8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6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9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60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0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48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2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1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9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5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FBA6CC9-59E5-4FF3-86DD-5EF768AE3BA2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730323-8C56-4962-8923-A78CDA4B9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4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6ED9-385D-033F-3C52-984C1D47D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BANK MANAGEMENT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DDABB-18B6-31C3-EF74-6CFBF4CF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8610600" y="6423176"/>
            <a:ext cx="3200400" cy="13624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BB974-BE4C-B79A-7E26-8BE7AEE5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0532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7D81C3-3FB5-5C34-CF37-C28E72E6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5377045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·"/>
            </a:pPr>
            <a:r>
              <a:rPr lang="en-IN" sz="1600" b="1" dirty="0">
                <a:solidFill>
                  <a:srgbClr val="374151"/>
                </a:solidFill>
                <a:latin typeface="Segoe UI" panose="020B0502040204020203" pitchFamily="34" charset="0"/>
              </a:rPr>
              <a:t>Educational Purposes:</a:t>
            </a:r>
            <a:br>
              <a:rPr lang="en-IN" sz="16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r>
              <a:rPr lang="en-US" sz="1600" b="0" dirty="0">
                <a:solidFill>
                  <a:srgbClr val="374151"/>
                </a:solidFill>
                <a:latin typeface="Segoe UI" panose="020B0502040204020203" pitchFamily="34" charset="0"/>
              </a:rPr>
              <a:t>The project serves as an excellent educational tool for students learning C programming language and software development.</a:t>
            </a:r>
            <a:br>
              <a:rPr lang="en-US" sz="16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r>
              <a:rPr lang="en-US" sz="1600" b="0" dirty="0">
                <a:solidFill>
                  <a:srgbClr val="374151"/>
                </a:solidFill>
                <a:latin typeface="Segoe UI" panose="020B0502040204020203" pitchFamily="34" charset="0"/>
              </a:rPr>
              <a:t>It can be used in programming courses to demonstrate file handling, user input validation, and basic menu-driven interfaces.</a:t>
            </a:r>
            <a:br>
              <a:rPr lang="en-US" sz="16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br>
              <a:rPr lang="en-US" sz="16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r>
              <a:rPr lang="en-IN" sz="1600" b="1" dirty="0">
                <a:solidFill>
                  <a:srgbClr val="374151"/>
                </a:solidFill>
                <a:latin typeface="Segoe UI" panose="020B0502040204020203" pitchFamily="34" charset="0"/>
              </a:rPr>
              <a:t>Small and Medium-sized Banks:</a:t>
            </a:r>
            <a:br>
              <a:rPr lang="en-IN" sz="16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r>
              <a:rPr lang="en-US" sz="1600" b="0" dirty="0">
                <a:solidFill>
                  <a:srgbClr val="374151"/>
                </a:solidFill>
                <a:latin typeface="Segoe UI" panose="020B0502040204020203" pitchFamily="34" charset="0"/>
              </a:rPr>
              <a:t>Your Bank Management System can be deployed in small and medium-sized banks to automate and streamline their account creation and login processes.</a:t>
            </a:r>
            <a:br>
              <a:rPr lang="en-US" sz="16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b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b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b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81070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19DF0-8EE3-93CD-6C0F-EBC06CA9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BY –RUPESH (</a:t>
            </a:r>
            <a:r>
              <a:rPr lang="en-IN"/>
              <a:t>22BTC35156)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9623313-738C-7FEB-5B37-0C2B6450DA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283" r="25283"/>
          <a:stretch/>
        </p:blipFill>
        <p:spPr>
          <a:xfrm>
            <a:off x="6198636" y="1082351"/>
            <a:ext cx="5212702" cy="515049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7BD423-5A63-B93F-3CB5-97E673FD4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3859212" cy="1660849"/>
          </a:xfrm>
        </p:spPr>
        <p:txBody>
          <a:bodyPr/>
          <a:lstStyle/>
          <a:p>
            <a:r>
              <a:rPr lang="en-IN" dirty="0"/>
              <a:t>BANK MANAGEMENT PROJECT</a:t>
            </a:r>
          </a:p>
        </p:txBody>
      </p:sp>
    </p:spTree>
    <p:extLst>
      <p:ext uri="{BB962C8B-B14F-4D97-AF65-F5344CB8AC3E}">
        <p14:creationId xmlns:p14="http://schemas.microsoft.com/office/powerpoint/2010/main" val="3129129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DB7A-DBF9-A01E-6F98-1DDEB6AA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64E8-5C05-49F1-B146-D6172428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74151"/>
                </a:solidFill>
                <a:latin typeface="Segoe UI" panose="020B0502040204020203" pitchFamily="34" charset="0"/>
              </a:rPr>
              <a:t>The Bank Management System is a software project developed in the C programming language. The system aims to provide basic banking functionalities such as account creation, user login, and exit options to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7307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0449-876E-D1C5-5BD0-96BDA0CD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54954" y="1680631"/>
            <a:ext cx="8761413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530DB-65B7-1B6F-4305-E8DCE70FF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784" y="2855168"/>
            <a:ext cx="7249885" cy="3209730"/>
          </a:xfrm>
        </p:spPr>
      </p:pic>
    </p:spTree>
    <p:extLst>
      <p:ext uri="{BB962C8B-B14F-4D97-AF65-F5344CB8AC3E}">
        <p14:creationId xmlns:p14="http://schemas.microsoft.com/office/powerpoint/2010/main" val="1315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D06-9286-026B-D645-C1DA605F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907A-C7DF-9435-8F9D-97707C7E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b="1" dirty="0">
              <a:latin typeface="Segoe UI" panose="020B0502040204020203" pitchFamily="34" charset="0"/>
            </a:endParaRPr>
          </a:p>
          <a:p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The scope of the Bank Management System project encompasses(s) the following functionalities: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Account Creation: Users can create new bank accounts by providing necessary details.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User Login: Existing users can log in using their username and password.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System Exit: Users can exit the system at any point.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9760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DFBD-9D84-3969-336B-1C40B6C1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0636E-B8F2-7406-728B-78083397C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842" y="2258008"/>
            <a:ext cx="7492480" cy="4002833"/>
          </a:xfrm>
        </p:spPr>
      </p:pic>
    </p:spTree>
    <p:extLst>
      <p:ext uri="{BB962C8B-B14F-4D97-AF65-F5344CB8AC3E}">
        <p14:creationId xmlns:p14="http://schemas.microsoft.com/office/powerpoint/2010/main" val="36628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2C5-1BDE-E160-A028-1D52B34B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0A41-ABE8-B51A-8D82-74280F80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1800" b="1" dirty="0">
              <a:latin typeface="Segoe UI" panose="020B0502040204020203" pitchFamily="34" charset="0"/>
            </a:endParaRPr>
          </a:p>
          <a:p>
            <a:r>
              <a:rPr lang="en-IN" sz="1800" b="1" dirty="0">
                <a:latin typeface="Segoe UI" panose="020B0502040204020203" pitchFamily="34" charset="0"/>
              </a:rPr>
              <a:t>4.1 Account Creation</a:t>
            </a:r>
          </a:p>
          <a:p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The account creation process involves collecting user details, validating input, and storing information securely. The program utilizes data structures and file handling for persistent storage.</a:t>
            </a:r>
          </a:p>
          <a:p>
            <a:r>
              <a:rPr lang="en-IN" sz="1800" b="1" dirty="0">
                <a:solidFill>
                  <a:prstClr val="black"/>
                </a:solidFill>
                <a:latin typeface="Segoe UI" panose="020B0502040204020203" pitchFamily="34" charset="0"/>
              </a:rPr>
              <a:t>4.2 User Login</a:t>
            </a:r>
          </a:p>
          <a:p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User login functionality requires username and password verification. Passwords are securely stored using appropriate encryption techniques, and access is granted upon successful verification.</a:t>
            </a:r>
          </a:p>
          <a:p>
            <a:r>
              <a:rPr lang="en-IN" sz="1800" b="1" dirty="0">
                <a:solidFill>
                  <a:prstClr val="black"/>
                </a:solidFill>
                <a:latin typeface="Segoe UI" panose="020B0502040204020203" pitchFamily="34" charset="0"/>
              </a:rPr>
              <a:t>4.3 System Exit</a:t>
            </a:r>
          </a:p>
          <a:p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The program provides an option for users to gracefully exit the system, ensuring proper resource management and data integrity.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5966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18F4-FD44-DBB0-1FAA-DF2F0AC3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7060-2B49-F348-BBD2-D0805F02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374151"/>
                </a:solidFill>
                <a:latin typeface="Segoe UI" panose="020B0502040204020203" pitchFamily="34" charset="0"/>
              </a:rPr>
              <a:t>The Bank Management System project in C language successfully implements the desired functionalities, providing users with a basic yet effective banking solution. The modular design and user-friendly interface contribute to the project's overall success.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81783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7C79-4317-3E7A-5D44-6359543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FINAL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807D0-4CA2-4639-2DC1-80ABCC4CF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666" y="2332653"/>
            <a:ext cx="6569987" cy="4039955"/>
          </a:xfrm>
        </p:spPr>
      </p:pic>
    </p:spTree>
    <p:extLst>
      <p:ext uri="{BB962C8B-B14F-4D97-AF65-F5344CB8AC3E}">
        <p14:creationId xmlns:p14="http://schemas.microsoft.com/office/powerpoint/2010/main" val="312451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7EAA-D6BB-4B41-E93B-4B3A5FE4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6780-C484-0118-A1E4-A5EFECBA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4151"/>
                </a:solidFill>
                <a:latin typeface="Segoe UI" panose="020B0502040204020203" pitchFamily="34" charset="0"/>
              </a:rPr>
              <a:t>Coding Practice and Skill Development:</a:t>
            </a:r>
            <a:endParaRPr lang="en-US" sz="1800" b="0" dirty="0">
              <a:solidFill>
                <a:srgbClr val="374151"/>
              </a:solidFill>
              <a:latin typeface="Segoe UI" panose="020B0502040204020203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Individuals looking to enhance their C programming skills can use your project as a practical coding exercise.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IN" sz="1800" b="1" dirty="0">
                <a:solidFill>
                  <a:srgbClr val="374151"/>
                </a:solidFill>
                <a:latin typeface="Segoe UI" panose="020B0502040204020203" pitchFamily="34" charset="0"/>
              </a:rPr>
              <a:t>Training and Workshops:</a:t>
            </a:r>
            <a:endParaRPr lang="en-IN" sz="1800" b="0" dirty="0">
              <a:solidFill>
                <a:srgbClr val="374151"/>
              </a:solidFill>
              <a:latin typeface="Segoe UI" panose="020B0502040204020203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The project can be used in programming workshops and training sessions to teach participants about building simple software applications using C.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IN" sz="1800" b="1" dirty="0">
                <a:solidFill>
                  <a:srgbClr val="374151"/>
                </a:solidFill>
                <a:latin typeface="Segoe UI" panose="020B0502040204020203" pitchFamily="34" charset="0"/>
              </a:rPr>
              <a:t>Learning Security Concepts:</a:t>
            </a:r>
            <a:endParaRPr lang="en-IN" sz="1800" b="0" dirty="0">
              <a:solidFill>
                <a:srgbClr val="374151"/>
              </a:solidFill>
              <a:latin typeface="Segoe UI" panose="020B0502040204020203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sz="1800" b="0" dirty="0">
                <a:solidFill>
                  <a:srgbClr val="374151"/>
                </a:solidFill>
                <a:latin typeface="Segoe UI" panose="020B0502040204020203" pitchFamily="34" charset="0"/>
              </a:rPr>
              <a:t>The login system in your project provides a practical example for learning and understanding concepts related to user authentication and password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28971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394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Segoe UI</vt:lpstr>
      <vt:lpstr>Symbol</vt:lpstr>
      <vt:lpstr>Wingdings 3</vt:lpstr>
      <vt:lpstr>Ion Boardroom</vt:lpstr>
      <vt:lpstr>BANK MANAGEMENT PROJECT</vt:lpstr>
      <vt:lpstr>INTRODUCTION</vt:lpstr>
      <vt:lpstr>PowerPoint Presentation</vt:lpstr>
      <vt:lpstr>2. SCOPE</vt:lpstr>
      <vt:lpstr>PowerPoint Presentation</vt:lpstr>
      <vt:lpstr>3. IMPLEMENTATION</vt:lpstr>
      <vt:lpstr>CONCLUSION</vt:lpstr>
      <vt:lpstr>FINAL OUTPUT</vt:lpstr>
      <vt:lpstr>APPLICATIONS</vt:lpstr>
      <vt:lpstr>Educational Purposes: The project serves as an excellent educational tool for students learning C programming language and software development. It can be used in programming courses to demonstrate file handling, user input validation, and basic menu-driven interfaces.  Small and Medium-sized Banks: Your Bank Management System can be deployed in small and medium-sized banks to automate and streamline their account creation and login processes.    </vt:lpstr>
      <vt:lpstr>BY –RUPESH (22BTC35156)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PROJECT</dc:title>
  <dc:creator>rupesh sharma</dc:creator>
  <cp:lastModifiedBy>rupesh sharma</cp:lastModifiedBy>
  <cp:revision>6</cp:revision>
  <dcterms:created xsi:type="dcterms:W3CDTF">2023-12-08T14:20:16Z</dcterms:created>
  <dcterms:modified xsi:type="dcterms:W3CDTF">2024-04-07T12:35:02Z</dcterms:modified>
</cp:coreProperties>
</file>