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h kumar" userId="3374cf793d2a74af" providerId="LiveId" clId="{06F2A10A-306E-4523-9FDE-84E5FEA231A3}"/>
    <pc:docChg chg="custSel modSld">
      <pc:chgData name="mohith kumar" userId="3374cf793d2a74af" providerId="LiveId" clId="{06F2A10A-306E-4523-9FDE-84E5FEA231A3}" dt="2018-11-13T03:12:47.032" v="35" actId="14100"/>
      <pc:docMkLst>
        <pc:docMk/>
      </pc:docMkLst>
      <pc:sldChg chg="modSp modTransition">
        <pc:chgData name="mohith kumar" userId="3374cf793d2a74af" providerId="LiveId" clId="{06F2A10A-306E-4523-9FDE-84E5FEA231A3}" dt="2018-11-13T03:10:41.336" v="23"/>
        <pc:sldMkLst>
          <pc:docMk/>
          <pc:sldMk cId="4154949437" sldId="256"/>
        </pc:sldMkLst>
        <pc:spChg chg="mod">
          <ac:chgData name="mohith kumar" userId="3374cf793d2a74af" providerId="LiveId" clId="{06F2A10A-306E-4523-9FDE-84E5FEA231A3}" dt="2018-11-12T18:13:07.269" v="11" actId="114"/>
          <ac:spMkLst>
            <pc:docMk/>
            <pc:sldMk cId="4154949437" sldId="256"/>
            <ac:spMk id="2" creationId="{04375704-3CA9-4615-9A9C-7A4946B63A67}"/>
          </ac:spMkLst>
        </pc:spChg>
        <pc:spChg chg="mod">
          <ac:chgData name="mohith kumar" userId="3374cf793d2a74af" providerId="LiveId" clId="{06F2A10A-306E-4523-9FDE-84E5FEA231A3}" dt="2018-11-12T18:11:49.996" v="7" actId="20577"/>
          <ac:spMkLst>
            <pc:docMk/>
            <pc:sldMk cId="4154949437" sldId="256"/>
            <ac:spMk id="3" creationId="{B2BEB9CF-A747-4F6B-829D-65CE8C8C3491}"/>
          </ac:spMkLst>
        </pc:spChg>
      </pc:sldChg>
      <pc:sldChg chg="modSp modTransition">
        <pc:chgData name="mohith kumar" userId="3374cf793d2a74af" providerId="LiveId" clId="{06F2A10A-306E-4523-9FDE-84E5FEA231A3}" dt="2018-11-13T03:10:45.904" v="24"/>
        <pc:sldMkLst>
          <pc:docMk/>
          <pc:sldMk cId="3875062925" sldId="257"/>
        </pc:sldMkLst>
        <pc:spChg chg="mod">
          <ac:chgData name="mohith kumar" userId="3374cf793d2a74af" providerId="LiveId" clId="{06F2A10A-306E-4523-9FDE-84E5FEA231A3}" dt="2018-11-12T18:13:21.080" v="12" actId="113"/>
          <ac:spMkLst>
            <pc:docMk/>
            <pc:sldMk cId="3875062925" sldId="257"/>
            <ac:spMk id="2" creationId="{DB5DB15F-F465-4BEC-B024-A9402A55D533}"/>
          </ac:spMkLst>
        </pc:spChg>
      </pc:sldChg>
      <pc:sldChg chg="modSp modTransition">
        <pc:chgData name="mohith kumar" userId="3374cf793d2a74af" providerId="LiveId" clId="{06F2A10A-306E-4523-9FDE-84E5FEA231A3}" dt="2018-11-13T03:10:47.704" v="25"/>
        <pc:sldMkLst>
          <pc:docMk/>
          <pc:sldMk cId="891971706" sldId="258"/>
        </pc:sldMkLst>
        <pc:spChg chg="mod">
          <ac:chgData name="mohith kumar" userId="3374cf793d2a74af" providerId="LiveId" clId="{06F2A10A-306E-4523-9FDE-84E5FEA231A3}" dt="2018-11-12T18:13:31.405" v="13" actId="113"/>
          <ac:spMkLst>
            <pc:docMk/>
            <pc:sldMk cId="891971706" sldId="258"/>
            <ac:spMk id="2" creationId="{FEC8BA68-7245-45D8-B953-9261939CAD4D}"/>
          </ac:spMkLst>
        </pc:spChg>
        <pc:spChg chg="mod">
          <ac:chgData name="mohith kumar" userId="3374cf793d2a74af" providerId="LiveId" clId="{06F2A10A-306E-4523-9FDE-84E5FEA231A3}" dt="2018-11-12T18:13:42.699" v="14" actId="1076"/>
          <ac:spMkLst>
            <pc:docMk/>
            <pc:sldMk cId="891971706" sldId="258"/>
            <ac:spMk id="3" creationId="{169546CE-EF79-437A-95CD-D2C8C71EB9EE}"/>
          </ac:spMkLst>
        </pc:spChg>
      </pc:sldChg>
      <pc:sldChg chg="modTransition">
        <pc:chgData name="mohith kumar" userId="3374cf793d2a74af" providerId="LiveId" clId="{06F2A10A-306E-4523-9FDE-84E5FEA231A3}" dt="2018-11-13T03:10:49.400" v="26"/>
        <pc:sldMkLst>
          <pc:docMk/>
          <pc:sldMk cId="2058997534" sldId="259"/>
        </pc:sldMkLst>
      </pc:sldChg>
      <pc:sldChg chg="modSp modTransition">
        <pc:chgData name="mohith kumar" userId="3374cf793d2a74af" providerId="LiveId" clId="{06F2A10A-306E-4523-9FDE-84E5FEA231A3}" dt="2018-11-13T03:10:51.328" v="27"/>
        <pc:sldMkLst>
          <pc:docMk/>
          <pc:sldMk cId="4090884359" sldId="260"/>
        </pc:sldMkLst>
        <pc:spChg chg="mod">
          <ac:chgData name="mohith kumar" userId="3374cf793d2a74af" providerId="LiveId" clId="{06F2A10A-306E-4523-9FDE-84E5FEA231A3}" dt="2018-11-12T18:13:49.739" v="15" actId="113"/>
          <ac:spMkLst>
            <pc:docMk/>
            <pc:sldMk cId="4090884359" sldId="260"/>
            <ac:spMk id="2" creationId="{C2CD58F7-7BB0-431A-ADA6-9EDEF272B0BD}"/>
          </ac:spMkLst>
        </pc:spChg>
      </pc:sldChg>
      <pc:sldChg chg="modSp modTransition">
        <pc:chgData name="mohith kumar" userId="3374cf793d2a74af" providerId="LiveId" clId="{06F2A10A-306E-4523-9FDE-84E5FEA231A3}" dt="2018-11-13T03:10:53.192" v="28"/>
        <pc:sldMkLst>
          <pc:docMk/>
          <pc:sldMk cId="1195368846" sldId="261"/>
        </pc:sldMkLst>
        <pc:spChg chg="mod">
          <ac:chgData name="mohith kumar" userId="3374cf793d2a74af" providerId="LiveId" clId="{06F2A10A-306E-4523-9FDE-84E5FEA231A3}" dt="2018-11-12T18:13:56.141" v="16" actId="113"/>
          <ac:spMkLst>
            <pc:docMk/>
            <pc:sldMk cId="1195368846" sldId="261"/>
            <ac:spMk id="2" creationId="{D31C26AA-04EE-4863-A092-67D593CCF24D}"/>
          </ac:spMkLst>
        </pc:spChg>
      </pc:sldChg>
      <pc:sldChg chg="addSp delSp modSp modTransition">
        <pc:chgData name="mohith kumar" userId="3374cf793d2a74af" providerId="LiveId" clId="{06F2A10A-306E-4523-9FDE-84E5FEA231A3}" dt="2018-11-13T03:12:47.032" v="35" actId="14100"/>
        <pc:sldMkLst>
          <pc:docMk/>
          <pc:sldMk cId="2110586296" sldId="262"/>
        </pc:sldMkLst>
        <pc:spChg chg="mod">
          <ac:chgData name="mohith kumar" userId="3374cf793d2a74af" providerId="LiveId" clId="{06F2A10A-306E-4523-9FDE-84E5FEA231A3}" dt="2018-11-12T18:14:01.402" v="17" actId="113"/>
          <ac:spMkLst>
            <pc:docMk/>
            <pc:sldMk cId="2110586296" sldId="262"/>
            <ac:spMk id="2" creationId="{53F2480D-6923-4700-8488-007ED14E3919}"/>
          </ac:spMkLst>
        </pc:spChg>
        <pc:spChg chg="add mod">
          <ac:chgData name="mohith kumar" userId="3374cf793d2a74af" providerId="LiveId" clId="{06F2A10A-306E-4523-9FDE-84E5FEA231A3}" dt="2018-11-13T03:12:37.803" v="33" actId="478"/>
          <ac:spMkLst>
            <pc:docMk/>
            <pc:sldMk cId="2110586296" sldId="262"/>
            <ac:spMk id="7" creationId="{388E96A4-1A0E-4CFE-81CF-A6109517FB66}"/>
          </ac:spMkLst>
        </pc:spChg>
        <pc:picChg chg="add mod">
          <ac:chgData name="mohith kumar" userId="3374cf793d2a74af" providerId="LiveId" clId="{06F2A10A-306E-4523-9FDE-84E5FEA231A3}" dt="2018-11-13T03:12:47.032" v="35" actId="14100"/>
          <ac:picMkLst>
            <pc:docMk/>
            <pc:sldMk cId="2110586296" sldId="262"/>
            <ac:picMk id="4" creationId="{39D5A9F8-C7C7-4D31-A9E7-1DB2ABDA7B17}"/>
          </ac:picMkLst>
        </pc:picChg>
        <pc:picChg chg="del">
          <ac:chgData name="mohith kumar" userId="3374cf793d2a74af" providerId="LiveId" clId="{06F2A10A-306E-4523-9FDE-84E5FEA231A3}" dt="2018-11-13T03:12:37.803" v="33" actId="478"/>
          <ac:picMkLst>
            <pc:docMk/>
            <pc:sldMk cId="2110586296" sldId="262"/>
            <ac:picMk id="5" creationId="{5297B2D2-FC9B-4948-B038-C41C09DF735B}"/>
          </ac:picMkLst>
        </pc:picChg>
      </pc:sldChg>
      <pc:sldChg chg="modSp modTransition">
        <pc:chgData name="mohith kumar" userId="3374cf793d2a74af" providerId="LiveId" clId="{06F2A10A-306E-4523-9FDE-84E5FEA231A3}" dt="2018-11-13T03:10:56.808" v="30"/>
        <pc:sldMkLst>
          <pc:docMk/>
          <pc:sldMk cId="189776389" sldId="263"/>
        </pc:sldMkLst>
        <pc:spChg chg="mod">
          <ac:chgData name="mohith kumar" userId="3374cf793d2a74af" providerId="LiveId" clId="{06F2A10A-306E-4523-9FDE-84E5FEA231A3}" dt="2018-11-12T18:14:15.192" v="18" actId="2711"/>
          <ac:spMkLst>
            <pc:docMk/>
            <pc:sldMk cId="189776389" sldId="263"/>
            <ac:spMk id="2" creationId="{DEC82977-7914-4B32-BEBA-D106D9F8AF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5704-3CA9-4615-9A9C-7A4946B63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304060"/>
            <a:ext cx="8915399" cy="2262781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CANTEEN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EB9CF-A747-4F6B-829D-65CE8C8C3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323" y="2842047"/>
            <a:ext cx="8915399" cy="1641176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/>
              <a:t>BY</a:t>
            </a:r>
          </a:p>
          <a:p>
            <a:endParaRPr lang="en-IN" sz="9600" dirty="0"/>
          </a:p>
          <a:p>
            <a:r>
              <a:rPr lang="en-IN" sz="9600" dirty="0"/>
              <a:t>B117038 	PULI KIRAN</a:t>
            </a:r>
          </a:p>
          <a:p>
            <a:r>
              <a:rPr lang="en-IN" sz="9600" dirty="0"/>
              <a:t>B117043  RUPESH KRISHNA JHA</a:t>
            </a:r>
          </a:p>
          <a:p>
            <a:r>
              <a:rPr lang="en-IN" sz="9600" dirty="0"/>
              <a:t>B117047	SAIYAN DE BHOWMICK</a:t>
            </a:r>
          </a:p>
          <a:p>
            <a:r>
              <a:rPr lang="en-IN" sz="9600" dirty="0"/>
              <a:t>B117052	SUMEET SAGAR LENKA</a:t>
            </a:r>
          </a:p>
          <a:p>
            <a:r>
              <a:rPr lang="en-IN" sz="9600" dirty="0"/>
              <a:t>B117054	SWETA BEHRA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9494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B15F-F465-4BEC-B024-A9402A55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Canteen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D16C-B029-426A-9514-10599532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CANTEEN MANAGEMENT SYSTEM includes some facilities of customer’s and products search , display , modification , delete etc . This software searches the client data which is store in the record and then gives permission to place the order by the customer</a:t>
            </a:r>
          </a:p>
          <a:p>
            <a:r>
              <a:rPr lang="en-IN" dirty="0"/>
              <a:t>The software used for small scale canteens which have limited customers and products and wants to maintain the records</a:t>
            </a:r>
          </a:p>
        </p:txBody>
      </p:sp>
    </p:spTree>
    <p:extLst>
      <p:ext uri="{BB962C8B-B14F-4D97-AF65-F5344CB8AC3E}">
        <p14:creationId xmlns:p14="http://schemas.microsoft.com/office/powerpoint/2010/main" val="38750629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BA68-7245-45D8-B953-9261939C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Concepts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46CE-EF79-437A-95CD-D2C8C71E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231" y="1784411"/>
            <a:ext cx="9791222" cy="4517428"/>
          </a:xfrm>
        </p:spPr>
        <p:txBody>
          <a:bodyPr/>
          <a:lstStyle/>
          <a:p>
            <a:r>
              <a:rPr lang="en-IN" dirty="0"/>
              <a:t>File handling</a:t>
            </a:r>
          </a:p>
          <a:p>
            <a:r>
              <a:rPr lang="en-IN" dirty="0"/>
              <a:t>Classes</a:t>
            </a:r>
          </a:p>
          <a:p>
            <a:r>
              <a:rPr lang="en-IN" dirty="0"/>
              <a:t>Inline functions</a:t>
            </a:r>
          </a:p>
          <a:p>
            <a:r>
              <a:rPr lang="en-IN" dirty="0"/>
              <a:t>Encapsulation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9717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3542-8CD3-456C-A154-D7E7DE92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5535"/>
            <a:ext cx="8911687" cy="1280890"/>
          </a:xfrm>
        </p:spPr>
        <p:txBody>
          <a:bodyPr/>
          <a:lstStyle/>
          <a:p>
            <a:r>
              <a:rPr lang="en-IN" sz="4800" b="1" dirty="0"/>
              <a:t>Classes</a:t>
            </a:r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4616A-2178-430F-9D9D-B13D67967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84" y="1427226"/>
            <a:ext cx="6411555" cy="47419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F63BA-F2FA-41E2-85D2-54A5E2F21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335" y="1736324"/>
            <a:ext cx="4432450" cy="280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975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58F7-7BB0-431A-ADA6-9EDEF272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Functions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F440B1-ECF3-4D34-9ADA-FD761D242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589" y="1633491"/>
            <a:ext cx="6383044" cy="4847209"/>
          </a:xfrm>
        </p:spPr>
      </p:pic>
    </p:spTree>
    <p:extLst>
      <p:ext uri="{BB962C8B-B14F-4D97-AF65-F5344CB8AC3E}">
        <p14:creationId xmlns:p14="http://schemas.microsoft.com/office/powerpoint/2010/main" val="40908843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26AA-04EE-4863-A092-67D593CC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File handling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644162-DAB9-4CA4-8FD0-04AB13A77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04976"/>
            <a:ext cx="4527694" cy="93169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DE82A9-D245-4D24-A541-ECF5488A6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3251688"/>
            <a:ext cx="7598463" cy="931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E61176-2A82-4BE0-9D5F-384012073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4" y="4952999"/>
            <a:ext cx="7631001" cy="93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688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480D-6923-4700-8488-007ED14E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Header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5A9F8-C7C7-4D31-A9E7-1DB2ABDA7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876208"/>
            <a:ext cx="7394119" cy="356580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8E96A4-1A0E-4CFE-81CF-A6109517F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5862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2977-7914-4B32-BEBA-D106D9F8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710" y="2148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7763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</TotalTime>
  <Words>87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Arial Black</vt:lpstr>
      <vt:lpstr>Century Gothic</vt:lpstr>
      <vt:lpstr>Wingdings 3</vt:lpstr>
      <vt:lpstr>Wisp</vt:lpstr>
      <vt:lpstr>CANTEEN MANAGEMENT SYSTEM</vt:lpstr>
      <vt:lpstr>Canteen management</vt:lpstr>
      <vt:lpstr>Concepts used</vt:lpstr>
      <vt:lpstr>Classes </vt:lpstr>
      <vt:lpstr>Functions used</vt:lpstr>
      <vt:lpstr>File handling</vt:lpstr>
      <vt:lpstr>Header files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CANTEEN MANAGEMENT SYSTEM</dc:title>
  <dc:creator>mohith kumar</dc:creator>
  <cp:lastModifiedBy>mohith kumar</cp:lastModifiedBy>
  <cp:revision>8</cp:revision>
  <dcterms:created xsi:type="dcterms:W3CDTF">2018-11-12T16:12:20Z</dcterms:created>
  <dcterms:modified xsi:type="dcterms:W3CDTF">2018-11-13T03:12:51Z</dcterms:modified>
</cp:coreProperties>
</file>