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Raleway Thin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Thin-bold.fntdata"/><Relationship Id="rId20" Type="http://schemas.openxmlformats.org/officeDocument/2006/relationships/slide" Target="slides/slide16.xml"/><Relationship Id="rId41" Type="http://schemas.openxmlformats.org/officeDocument/2006/relationships/font" Target="fonts/RalewayThin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56d094d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f56d094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f89116bc3_0_7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f89116bc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f65cf9b8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f65cf9b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f89116bc3_0_6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f89116bc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f89116bc3_0_6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f89116bc3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f89116bc3_0_6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f89116bc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f89116bc3_0_7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f89116bc3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89116bc3_0_8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89116bc3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f89116bc3_0_7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f89116bc3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f89116bc3_0_8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f89116bc3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f89116bc3_0_8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f89116bc3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f89116bc3_0_8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f89116bc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f89116bc3_0_8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f89116bc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f89116bc3_0_8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f89116bc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f89116bc3_0_8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f89116bc3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f89116bc3_0_8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f89116bc3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f89116bc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f89116b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92761f66_0_3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92761f6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f89116bc3_0_6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f89116bc3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f89116bc3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f89116b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f89116bc3_0_6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f89116bc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92761f66_0_10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f92761f66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f65cf9b8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f65cf9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0354" l="0" r="0" t="0"/>
          <a:stretch/>
        </p:blipFill>
        <p:spPr>
          <a:xfrm>
            <a:off x="590900" y="510325"/>
            <a:ext cx="5640400" cy="41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nline Taxi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7936342" y="268412"/>
            <a:ext cx="978194" cy="836142"/>
            <a:chOff x="5275975" y="4344850"/>
            <a:chExt cx="470150" cy="398125"/>
          </a:xfrm>
        </p:grpSpPr>
        <p:sp>
          <p:nvSpPr>
            <p:cNvPr id="64" name="Google Shape;64;p1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85800" y="39324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Presented by Group No.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138950" y="3661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Stored Procedures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 rot="2639426">
            <a:off x="251081" y="1405538"/>
            <a:ext cx="2896698" cy="2441631"/>
            <a:chOff x="3197817" y="1321006"/>
            <a:chExt cx="2946065" cy="2556621"/>
          </a:xfrm>
        </p:grpSpPr>
        <p:sp>
          <p:nvSpPr>
            <p:cNvPr id="192" name="Google Shape;192;p22"/>
            <p:cNvSpPr/>
            <p:nvPr/>
          </p:nvSpPr>
          <p:spPr>
            <a:xfrm rot="2700000">
              <a:off x="4223142" y="1014309"/>
              <a:ext cx="403051" cy="3066793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 rot="-2565180">
              <a:off x="3409433" y="3208090"/>
              <a:ext cx="378735" cy="3695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 rot="-2700000">
              <a:off x="3384744" y="2216585"/>
              <a:ext cx="2372485" cy="440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tblCustomer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 rot="-2700000">
              <a:off x="3584931" y="2421974"/>
              <a:ext cx="2766202" cy="559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usp_CreateNewCustomer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usp_GetAllCustomer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 rot="2754509">
            <a:off x="367032" y="-75900"/>
            <a:ext cx="2664797" cy="2773369"/>
            <a:chOff x="1396247" y="777402"/>
            <a:chExt cx="3095981" cy="3181721"/>
          </a:xfrm>
        </p:grpSpPr>
        <p:sp>
          <p:nvSpPr>
            <p:cNvPr id="197" name="Google Shape;197;p22"/>
            <p:cNvSpPr/>
            <p:nvPr/>
          </p:nvSpPr>
          <p:spPr>
            <a:xfrm rot="2700000">
              <a:off x="2649374" y="398385"/>
              <a:ext cx="478146" cy="3742433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-2487626">
              <a:off x="1527705" y="3258867"/>
              <a:ext cx="371090" cy="3769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2"/>
            <p:cNvSpPr txBox="1"/>
            <p:nvPr/>
          </p:nvSpPr>
          <p:spPr>
            <a:xfrm rot="-2700000">
              <a:off x="2000653" y="2372079"/>
              <a:ext cx="2593951" cy="784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usp_GetUserId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usp_ValidateUser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usp_ChangePassword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2"/>
            <p:cNvSpPr txBox="1"/>
            <p:nvPr/>
          </p:nvSpPr>
          <p:spPr>
            <a:xfrm rot="-2700000">
              <a:off x="1700180" y="2822413"/>
              <a:ext cx="86634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tblUser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1" name="Google Shape;201;p22"/>
          <p:cNvSpPr/>
          <p:nvPr/>
        </p:nvSpPr>
        <p:spPr>
          <a:xfrm>
            <a:off x="1076124" y="1039580"/>
            <a:ext cx="374100" cy="374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 rot="-57195">
            <a:off x="1378964" y="1061622"/>
            <a:ext cx="721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tblRole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2055161" y="1039580"/>
            <a:ext cx="374100" cy="374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rgbClr val="0D5D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 rot="63541">
            <a:off x="2434854" y="1061980"/>
            <a:ext cx="1006372" cy="329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tblUserRole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33500" y="3230068"/>
            <a:ext cx="3092349" cy="1280405"/>
            <a:chOff x="4752913" y="2172168"/>
            <a:chExt cx="3092349" cy="1280405"/>
          </a:xfrm>
        </p:grpSpPr>
        <p:sp>
          <p:nvSpPr>
            <p:cNvPr id="206" name="Google Shape;206;p22"/>
            <p:cNvSpPr/>
            <p:nvPr/>
          </p:nvSpPr>
          <p:spPr>
            <a:xfrm rot="5405696">
              <a:off x="5995362" y="955825"/>
              <a:ext cx="362100" cy="28464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903117" y="21721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5277376" y="2199250"/>
              <a:ext cx="23445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tblEmployee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2"/>
            <p:cNvSpPr txBox="1"/>
            <p:nvPr/>
          </p:nvSpPr>
          <p:spPr>
            <a:xfrm rot="-389">
              <a:off x="5192362" y="2546423"/>
              <a:ext cx="26529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usp_CreateAdmin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usp_CreateEmployee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usp_GetAllEmployees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usp_GetEmployeeName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2"/>
          <p:cNvGrpSpPr/>
          <p:nvPr/>
        </p:nvGrpSpPr>
        <p:grpSpPr>
          <a:xfrm rot="2710400">
            <a:off x="3552727" y="-11714"/>
            <a:ext cx="3135798" cy="3192528"/>
            <a:chOff x="5137438" y="1052300"/>
            <a:chExt cx="3272093" cy="3302062"/>
          </a:xfrm>
        </p:grpSpPr>
        <p:sp>
          <p:nvSpPr>
            <p:cNvPr id="211" name="Google Shape;211;p22"/>
            <p:cNvSpPr/>
            <p:nvPr/>
          </p:nvSpPr>
          <p:spPr>
            <a:xfrm rot="2700000">
              <a:off x="6289206" y="695385"/>
              <a:ext cx="410263" cy="342762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EmployeeRoster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2"/>
            <p:cNvSpPr txBox="1"/>
            <p:nvPr/>
          </p:nvSpPr>
          <p:spPr>
            <a:xfrm rot="-2700000">
              <a:off x="5419281" y="2475260"/>
              <a:ext cx="3128099" cy="90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usp_CreateNewEmployeeRoster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usp_GetDailyLogs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usp_GetMonthlyLogs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usp_GetAvailableEmployee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usp_GetRosterByEmp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usp_GetWeeklyRosters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 rot="-2342825">
              <a:off x="5341209" y="3205273"/>
              <a:ext cx="374310" cy="3743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3173125" y="2692418"/>
            <a:ext cx="3287400" cy="1079706"/>
            <a:chOff x="4752963" y="2172168"/>
            <a:chExt cx="3287400" cy="1079706"/>
          </a:xfrm>
        </p:grpSpPr>
        <p:sp>
          <p:nvSpPr>
            <p:cNvPr id="216" name="Google Shape;216;p22"/>
            <p:cNvSpPr/>
            <p:nvPr/>
          </p:nvSpPr>
          <p:spPr>
            <a:xfrm rot="5405887">
              <a:off x="6221462" y="729650"/>
              <a:ext cx="350401" cy="3286800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4903117" y="21721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5277367" y="2199240"/>
              <a:ext cx="2340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tblBooking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2"/>
            <p:cNvSpPr txBox="1"/>
            <p:nvPr/>
          </p:nvSpPr>
          <p:spPr>
            <a:xfrm rot="-389">
              <a:off x="5192362" y="2546424"/>
              <a:ext cx="26529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usp_CreateBooking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usp_GetBookingsByEmpId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usp_CompleteRide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6409628" y="1729793"/>
            <a:ext cx="2734459" cy="962635"/>
            <a:chOff x="4330713" y="2162565"/>
            <a:chExt cx="3287400" cy="1109410"/>
          </a:xfrm>
        </p:grpSpPr>
        <p:sp>
          <p:nvSpPr>
            <p:cNvPr id="221" name="Google Shape;221;p22"/>
            <p:cNvSpPr/>
            <p:nvPr/>
          </p:nvSpPr>
          <p:spPr>
            <a:xfrm rot="5405887">
              <a:off x="5799212" y="715825"/>
              <a:ext cx="350401" cy="3286800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378867" y="21721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2"/>
            <p:cNvSpPr txBox="1"/>
            <p:nvPr/>
          </p:nvSpPr>
          <p:spPr>
            <a:xfrm rot="-389">
              <a:off x="4647962" y="2546425"/>
              <a:ext cx="2652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usp_CreateTaxi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usp_GetTaxiById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usp_GetTaxiByType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2"/>
            <p:cNvSpPr txBox="1"/>
            <p:nvPr/>
          </p:nvSpPr>
          <p:spPr>
            <a:xfrm>
              <a:off x="4856617" y="2162565"/>
              <a:ext cx="2340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tblLocation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6128700" y="4099689"/>
            <a:ext cx="2892255" cy="1179469"/>
            <a:chOff x="4330713" y="2141565"/>
            <a:chExt cx="3287400" cy="1130410"/>
          </a:xfrm>
        </p:grpSpPr>
        <p:sp>
          <p:nvSpPr>
            <p:cNvPr id="226" name="Google Shape;226;p22"/>
            <p:cNvSpPr/>
            <p:nvPr/>
          </p:nvSpPr>
          <p:spPr>
            <a:xfrm rot="5405887">
              <a:off x="5799212" y="715825"/>
              <a:ext cx="350401" cy="32868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378878" y="2172173"/>
              <a:ext cx="613500" cy="327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2"/>
            <p:cNvSpPr txBox="1"/>
            <p:nvPr/>
          </p:nvSpPr>
          <p:spPr>
            <a:xfrm rot="-389">
              <a:off x="4647962" y="2546425"/>
              <a:ext cx="2652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usp_SaveFeedback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usp_GetAllFeedback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4862167" y="2141565"/>
              <a:ext cx="2340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tblFeedback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6275658" y="3069385"/>
            <a:ext cx="2801851" cy="757811"/>
            <a:chOff x="4330713" y="2162565"/>
            <a:chExt cx="3287400" cy="757811"/>
          </a:xfrm>
        </p:grpSpPr>
        <p:sp>
          <p:nvSpPr>
            <p:cNvPr id="231" name="Google Shape;231;p22"/>
            <p:cNvSpPr/>
            <p:nvPr/>
          </p:nvSpPr>
          <p:spPr>
            <a:xfrm rot="5405887">
              <a:off x="5799212" y="715825"/>
              <a:ext cx="350401" cy="3286800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378867" y="2172180"/>
              <a:ext cx="6333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2"/>
            <p:cNvSpPr txBox="1"/>
            <p:nvPr/>
          </p:nvSpPr>
          <p:spPr>
            <a:xfrm rot="-389">
              <a:off x="4647962" y="2546426"/>
              <a:ext cx="2652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usp_CreateSchedule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4856617" y="2162565"/>
              <a:ext cx="2340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tblSchedule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2841300" y="3827212"/>
            <a:ext cx="3287400" cy="725700"/>
            <a:chOff x="4330713" y="2147637"/>
            <a:chExt cx="3287400" cy="725700"/>
          </a:xfrm>
        </p:grpSpPr>
        <p:sp>
          <p:nvSpPr>
            <p:cNvPr id="236" name="Google Shape;236;p22"/>
            <p:cNvSpPr/>
            <p:nvPr/>
          </p:nvSpPr>
          <p:spPr>
            <a:xfrm rot="5405887">
              <a:off x="5799212" y="715825"/>
              <a:ext cx="350401" cy="32868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4378867" y="21721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4856617" y="2162565"/>
              <a:ext cx="2340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tblTaxi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 rot="-389">
              <a:off x="4647962" y="2147787"/>
              <a:ext cx="2652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160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usp_GetTaxiById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usp_GetTaxiByType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431975" y="2163675"/>
            <a:ext cx="13359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Use Case </a:t>
            </a:r>
            <a:r>
              <a:rPr lang="en" sz="2000">
                <a:solidFill>
                  <a:schemeClr val="accent1"/>
                </a:solidFill>
              </a:rPr>
              <a:t>Diagram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932050" y="196147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767875" y="2466300"/>
            <a:ext cx="5826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50" y="212700"/>
            <a:ext cx="6172701" cy="48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620775" y="2356650"/>
            <a:ext cx="17205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WorkFlow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426000"/>
            <a:ext cx="4543050" cy="43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/>
          <p:nvPr/>
        </p:nvSpPr>
        <p:spPr>
          <a:xfrm>
            <a:off x="2239550" y="2511525"/>
            <a:ext cx="5826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idx="4294967295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13" y="1009550"/>
            <a:ext cx="6266375" cy="358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type="title"/>
          </p:nvPr>
        </p:nvSpPr>
        <p:spPr>
          <a:xfrm>
            <a:off x="932175" y="4217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Home Page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0" y="174350"/>
            <a:ext cx="4177326" cy="23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002" y="174350"/>
            <a:ext cx="4451448" cy="25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200" y="2018000"/>
            <a:ext cx="5403500" cy="3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75" y="1001600"/>
            <a:ext cx="6387001" cy="35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/>
          <p:nvPr>
            <p:ph type="title"/>
          </p:nvPr>
        </p:nvSpPr>
        <p:spPr>
          <a:xfrm>
            <a:off x="932175" y="3455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HomePage -&gt;</a:t>
            </a:r>
            <a:r>
              <a:rPr lang="en" sz="2000">
                <a:solidFill>
                  <a:schemeClr val="accent1"/>
                </a:solidFill>
              </a:rPr>
              <a:t> Login</a:t>
            </a:r>
            <a:r>
              <a:rPr lang="en" sz="2000">
                <a:solidFill>
                  <a:schemeClr val="accent1"/>
                </a:solidFill>
              </a:rPr>
              <a:t> Page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975" y="1035050"/>
            <a:ext cx="6029149" cy="34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>
            <p:ph type="title"/>
          </p:nvPr>
        </p:nvSpPr>
        <p:spPr>
          <a:xfrm>
            <a:off x="520000" y="368150"/>
            <a:ext cx="7845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</a:rPr>
              <a:t>New Customer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-&gt;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>
                <a:solidFill>
                  <a:schemeClr val="accent1"/>
                </a:solidFill>
              </a:rPr>
              <a:t>Signup</a:t>
            </a:r>
            <a:r>
              <a:rPr lang="en" sz="2000">
                <a:solidFill>
                  <a:schemeClr val="accent1"/>
                </a:solidFill>
              </a:rPr>
              <a:t> Page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0" y="925500"/>
            <a:ext cx="6218441" cy="3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>
            <p:ph type="title"/>
          </p:nvPr>
        </p:nvSpPr>
        <p:spPr>
          <a:xfrm>
            <a:off x="932175" y="345550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</a:rPr>
              <a:t>Admin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-&gt; </a:t>
            </a:r>
            <a:r>
              <a:rPr lang="en" sz="2000">
                <a:solidFill>
                  <a:schemeClr val="accent1"/>
                </a:solidFill>
              </a:rPr>
              <a:t>Admin Panel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304" name="Google Shape;3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25" y="1240575"/>
            <a:ext cx="5913750" cy="33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327850" y="463500"/>
            <a:ext cx="81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Admin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 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Admin Panel-&gt;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Employees</a:t>
            </a:r>
            <a:endParaRPr sz="20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75" y="1091750"/>
            <a:ext cx="6324025" cy="3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 txBox="1"/>
          <p:nvPr/>
        </p:nvSpPr>
        <p:spPr>
          <a:xfrm>
            <a:off x="327850" y="463500"/>
            <a:ext cx="81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Admin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 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Admin Panel-&gt;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Change Password</a:t>
            </a:r>
            <a:endParaRPr sz="20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00" y="2003750"/>
            <a:ext cx="3606024" cy="27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Introduction: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922000" y="1667200"/>
            <a:ext cx="4933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 online</a:t>
            </a:r>
            <a:r>
              <a:rPr b="1" lang="en"/>
              <a:t> car rental syste</a:t>
            </a:r>
            <a:r>
              <a:rPr b="1" lang="en"/>
              <a:t>m</a:t>
            </a:r>
            <a:r>
              <a:rPr b="1" lang="en"/>
              <a:t> for transportation.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Quick and hassle-free bookings just by using a software.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Offers mobility solutions by connecting customers and drivers.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Wide range of Cabs  like, SUVs, Sedans, Hatchbacks, etc.</a:t>
            </a:r>
            <a:endParaRPr b="1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8071279" y="338591"/>
            <a:ext cx="600193" cy="553195"/>
            <a:chOff x="5275975" y="4344850"/>
            <a:chExt cx="470150" cy="398125"/>
          </a:xfrm>
        </p:grpSpPr>
        <p:sp>
          <p:nvSpPr>
            <p:cNvPr id="77" name="Google Shape;77;p14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9" name="Google Shape;319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00" y="1300000"/>
            <a:ext cx="5618600" cy="31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491100" y="566475"/>
            <a:ext cx="81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Employee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 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Employee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Panel</a:t>
            </a:r>
            <a:endParaRPr sz="20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4294967295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75" y="1243475"/>
            <a:ext cx="5660824" cy="32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 txBox="1"/>
          <p:nvPr/>
        </p:nvSpPr>
        <p:spPr>
          <a:xfrm>
            <a:off x="915650" y="655675"/>
            <a:ext cx="76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Employee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 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Employee Panel-&gt; 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Your Roster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idx="4294967295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5" name="Google Shape;335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925" y="1159900"/>
            <a:ext cx="5934799" cy="3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4"/>
          <p:cNvSpPr txBox="1"/>
          <p:nvPr/>
        </p:nvSpPr>
        <p:spPr>
          <a:xfrm>
            <a:off x="1194438" y="599475"/>
            <a:ext cx="675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Employee Panel-&gt; Your Roster-&gt; 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Create New Roster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50" y="1136175"/>
            <a:ext cx="5927101" cy="33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491100" y="474800"/>
            <a:ext cx="81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Employee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 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Employee Panel-&gt;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Change Password</a:t>
            </a:r>
            <a:endParaRPr sz="20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2577075" y="566475"/>
            <a:ext cx="5221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pic>
        <p:nvPicPr>
          <p:cNvPr id="352" name="Google Shape;3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650" y="1193165"/>
            <a:ext cx="5842624" cy="331198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/>
        </p:nvSpPr>
        <p:spPr>
          <a:xfrm>
            <a:off x="491100" y="474800"/>
            <a:ext cx="816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Login Page(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Customer</a:t>
            </a:r>
            <a:r>
              <a:rPr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 -&gt;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" sz="20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Cab Booking</a:t>
            </a:r>
            <a:endParaRPr sz="20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1446975" y="2161800"/>
            <a:ext cx="649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300"/>
              <a:t>Working on this project gave us very good exposure of SQL Server, ADO.NET and Visual Studio.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We learnt the importance of each layer used in the project and their inter connectivity.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We learned to follow proper casing and conventions while writing a code </a:t>
            </a:r>
            <a:endParaRPr sz="2300"/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7"/>
          <p:cNvSpPr txBox="1"/>
          <p:nvPr/>
        </p:nvSpPr>
        <p:spPr>
          <a:xfrm>
            <a:off x="3131325" y="50870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Experience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our trainer 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Pratibha Reddy</a:t>
            </a:r>
            <a:r>
              <a:rPr lang="en" sz="2400"/>
              <a:t> for her guidance throughout our project.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8" name="Google Shape;368;p38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69" name="Google Shape;369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9"/>
          <p:cNvSpPr txBox="1"/>
          <p:nvPr>
            <p:ph idx="4294967295" type="ctrTitle"/>
          </p:nvPr>
        </p:nvSpPr>
        <p:spPr>
          <a:xfrm>
            <a:off x="-2016550" y="33355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Thank You!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377" name="Google Shape;377;p3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378" name="Google Shape;378;p3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Group Members: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Rupesh Sai Manikanta 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Sahil Jain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Pooja Varghat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Rachel Gajelli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Anisha Gothi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Himanshu Singh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8071279" y="496366"/>
            <a:ext cx="600193" cy="553195"/>
            <a:chOff x="5275975" y="4344850"/>
            <a:chExt cx="470150" cy="398125"/>
          </a:xfrm>
        </p:grpSpPr>
        <p:sp>
          <p:nvSpPr>
            <p:cNvPr id="88" name="Google Shape;88;p15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75" y="1885950"/>
            <a:ext cx="3088850" cy="27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9982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Purpose</a:t>
            </a:r>
            <a:r>
              <a:rPr lang="en" sz="2900">
                <a:solidFill>
                  <a:schemeClr val="accent1"/>
                </a:solidFill>
              </a:rPr>
              <a:t>: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922000" y="1885950"/>
            <a:ext cx="5374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book cabs, plan and schedule a journey online.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manage employees and bookings.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Manages  daily and monthly logs and weekly rosters. </a:t>
            </a:r>
            <a:endParaRPr b="1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8071279" y="338591"/>
            <a:ext cx="600193" cy="553195"/>
            <a:chOff x="5275975" y="4344850"/>
            <a:chExt cx="470150" cy="398125"/>
          </a:xfrm>
        </p:grpSpPr>
        <p:sp>
          <p:nvSpPr>
            <p:cNvPr id="100" name="Google Shape;100;p1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30500" y="2217075"/>
            <a:ext cx="2594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Technologies        used</a:t>
            </a:r>
            <a:r>
              <a:rPr lang="en" sz="2900">
                <a:solidFill>
                  <a:schemeClr val="accent1"/>
                </a:solidFill>
              </a:rPr>
              <a:t>: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946721" y="2294328"/>
            <a:ext cx="14961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376000" y="494725"/>
            <a:ext cx="4837800" cy="4173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6491221" y="1312823"/>
            <a:ext cx="1316154" cy="1238942"/>
            <a:chOff x="3757225" y="419929"/>
            <a:chExt cx="2020500" cy="2042100"/>
          </a:xfrm>
        </p:grpSpPr>
        <p:sp>
          <p:nvSpPr>
            <p:cNvPr id="112" name="Google Shape;112;p17"/>
            <p:cNvSpPr/>
            <p:nvPr/>
          </p:nvSpPr>
          <p:spPr>
            <a:xfrm>
              <a:off x="3757225" y="419929"/>
              <a:ext cx="2020500" cy="20421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Language</a:t>
              </a:r>
              <a:r>
                <a:rPr lang="en" sz="1200" u="sng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C# </a:t>
              </a:r>
              <a:endParaRPr b="1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5048697" y="3205673"/>
            <a:ext cx="1331873" cy="1305448"/>
            <a:chOff x="4562258" y="2032864"/>
            <a:chExt cx="2166000" cy="2166000"/>
          </a:xfrm>
        </p:grpSpPr>
        <p:sp>
          <p:nvSpPr>
            <p:cNvPr id="115" name="Google Shape;115;p1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745506" y="2718905"/>
              <a:ext cx="1831800" cy="9180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endParaRPr b="1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SQL Server 2014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3875401" y="1105581"/>
            <a:ext cx="1211877" cy="1238952"/>
            <a:chOff x="2702876" y="2032864"/>
            <a:chExt cx="2166000" cy="2166000"/>
          </a:xfrm>
        </p:grpSpPr>
        <p:sp>
          <p:nvSpPr>
            <p:cNvPr id="118" name="Google Shape;118;p1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2855272" y="2834739"/>
              <a:ext cx="1790400" cy="7029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Framework</a:t>
              </a:r>
              <a:endParaRPr b="1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.Net Framework 4.7.2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6491170" y="2659342"/>
            <a:ext cx="1316258" cy="1305374"/>
            <a:chOff x="3813227" y="532541"/>
            <a:chExt cx="1959300" cy="1929600"/>
          </a:xfrm>
        </p:grpSpPr>
        <p:sp>
          <p:nvSpPr>
            <p:cNvPr id="121" name="Google Shape;121;p17"/>
            <p:cNvSpPr/>
            <p:nvPr/>
          </p:nvSpPr>
          <p:spPr>
            <a:xfrm>
              <a:off x="3813227" y="532541"/>
              <a:ext cx="1959300" cy="19296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946730" y="1145884"/>
              <a:ext cx="1496100" cy="7029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 b="1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WPF</a:t>
              </a:r>
              <a:endParaRPr b="1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3609691" y="2475589"/>
            <a:ext cx="1343570" cy="1305448"/>
            <a:chOff x="3611776" y="414352"/>
            <a:chExt cx="2166000" cy="2166000"/>
          </a:xfrm>
        </p:grpSpPr>
        <p:sp>
          <p:nvSpPr>
            <p:cNvPr id="124" name="Google Shape;124;p1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3751763" y="1020974"/>
              <a:ext cx="1931700" cy="709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Access Technology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ADO. Net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7"/>
          <p:cNvSpPr txBox="1"/>
          <p:nvPr/>
        </p:nvSpPr>
        <p:spPr>
          <a:xfrm>
            <a:off x="5087287" y="730350"/>
            <a:ext cx="1683300" cy="474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Roboto"/>
                <a:ea typeface="Roboto"/>
                <a:cs typeface="Roboto"/>
                <a:sym typeface="Roboto"/>
              </a:rPr>
              <a:t>Tool </a:t>
            </a:r>
            <a:endParaRPr b="1"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 Studio 2019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8071279" y="338591"/>
            <a:ext cx="600193" cy="553195"/>
            <a:chOff x="5275975" y="4344850"/>
            <a:chExt cx="470150" cy="398125"/>
          </a:xfrm>
        </p:grpSpPr>
        <p:sp>
          <p:nvSpPr>
            <p:cNvPr id="128" name="Google Shape;128;p1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53150" y="1234875"/>
            <a:ext cx="2401800" cy="249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271450" y="485250"/>
            <a:ext cx="59463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User  -          </a:t>
            </a:r>
            <a:r>
              <a:rPr lang="en" sz="1500"/>
              <a:t>Pooja Varghat &amp; Anisha Gothi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Admin -        </a:t>
            </a:r>
            <a:r>
              <a:rPr lang="en" sz="1500"/>
              <a:t>Rupesh Sai Manikanta T &amp; Rachel Gajelli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Employee -       </a:t>
            </a:r>
            <a:r>
              <a:rPr lang="en" sz="1500"/>
              <a:t>Sahil Jain &amp; </a:t>
            </a:r>
            <a:r>
              <a:rPr lang="en" sz="1500"/>
              <a:t>Rupesh Sai Manikanta T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Customer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-        </a:t>
            </a:r>
            <a:r>
              <a:rPr lang="en" sz="1500"/>
              <a:t>Anisha, Pooja, Himanshu Singh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Booking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-        </a:t>
            </a:r>
            <a:r>
              <a:rPr lang="en" sz="1500"/>
              <a:t>Rupesh Sai Manikanta T &amp; Sahil Jain 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EmployeeRoster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-      </a:t>
            </a:r>
            <a:r>
              <a:rPr lang="en" sz="1500"/>
              <a:t>Rachel Gajelli &amp; Pooja Varghat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786100" y="2186550"/>
            <a:ext cx="2306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Modules</a:t>
            </a:r>
            <a:endParaRPr sz="2900"/>
          </a:p>
        </p:txBody>
      </p:sp>
      <p:cxnSp>
        <p:nvCxnSpPr>
          <p:cNvPr id="139" name="Google Shape;139;p18"/>
          <p:cNvCxnSpPr>
            <a:stCxn id="136" idx="7"/>
          </p:cNvCxnSpPr>
          <p:nvPr/>
        </p:nvCxnSpPr>
        <p:spPr>
          <a:xfrm flipH="1" rot="10800000">
            <a:off x="2503215" y="791379"/>
            <a:ext cx="1001100" cy="80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</p:cxnSp>
      <p:cxnSp>
        <p:nvCxnSpPr>
          <p:cNvPr id="140" name="Google Shape;140;p18"/>
          <p:cNvCxnSpPr>
            <a:endCxn id="136" idx="7"/>
          </p:cNvCxnSpPr>
          <p:nvPr/>
        </p:nvCxnSpPr>
        <p:spPr>
          <a:xfrm flipH="1">
            <a:off x="2503215" y="1469679"/>
            <a:ext cx="1023900" cy="13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endCxn id="136" idx="5"/>
          </p:cNvCxnSpPr>
          <p:nvPr/>
        </p:nvCxnSpPr>
        <p:spPr>
          <a:xfrm rot="10800000">
            <a:off x="2503215" y="3362271"/>
            <a:ext cx="1035000" cy="9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2412375" y="3316900"/>
            <a:ext cx="1125900" cy="28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2633675" y="2447425"/>
            <a:ext cx="915900" cy="45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2752875" y="2193050"/>
            <a:ext cx="785400" cy="23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/>
          <p:nvPr/>
        </p:nvSpPr>
        <p:spPr>
          <a:xfrm>
            <a:off x="4659638" y="6159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753613" y="1298189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107813" y="201566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107813" y="2717014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945788" y="3418376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788388" y="4085789"/>
            <a:ext cx="286152" cy="30168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8087029" y="490216"/>
            <a:ext cx="600193" cy="553195"/>
            <a:chOff x="5275975" y="4344850"/>
            <a:chExt cx="470150" cy="398125"/>
          </a:xfrm>
        </p:grpSpPr>
        <p:sp>
          <p:nvSpPr>
            <p:cNvPr id="152" name="Google Shape;152;p1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Limitations &amp; Assumptions</a:t>
            </a:r>
            <a:r>
              <a:rPr lang="en" sz="2900">
                <a:solidFill>
                  <a:schemeClr val="accent1"/>
                </a:solidFill>
              </a:rPr>
              <a:t>: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Li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mitations: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Window navigation unavailable.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No validation for Email Id while registration.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The option of “Forgot Password?” is unavailable.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No constraint for time slot selection.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8102829" y="449041"/>
            <a:ext cx="600193" cy="553195"/>
            <a:chOff x="5275975" y="4344850"/>
            <a:chExt cx="470150" cy="398125"/>
          </a:xfrm>
        </p:grpSpPr>
        <p:sp>
          <p:nvSpPr>
            <p:cNvPr id="163" name="Google Shape;163;p1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68300" y="102647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Assumptions: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 work hours must not be </a:t>
            </a:r>
            <a:r>
              <a:rPr lang="en"/>
              <a:t>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.Employee cannot edit his Roster.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will select only the future time.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8134379" y="473291"/>
            <a:ext cx="600193" cy="553195"/>
            <a:chOff x="5275975" y="4344850"/>
            <a:chExt cx="470150" cy="398125"/>
          </a:xfrm>
        </p:grpSpPr>
        <p:sp>
          <p:nvSpPr>
            <p:cNvPr id="173" name="Google Shape;173;p2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81750" y="2143050"/>
            <a:ext cx="6984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Database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Diagram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922000" y="161987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677700" y="2533625"/>
            <a:ext cx="5826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0" y="516500"/>
            <a:ext cx="6704598" cy="40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