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64" r:id="rId7"/>
    <p:sldId id="273" r:id="rId8"/>
    <p:sldId id="272" r:id="rId9"/>
    <p:sldId id="265" r:id="rId10"/>
    <p:sldId id="274" r:id="rId11"/>
    <p:sldId id="276" r:id="rId12"/>
    <p:sldId id="277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7" y="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8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0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930F-1095-4762-9DBB-07D31EC04B28}" type="datetime1">
              <a:rPr lang="en-US" smtClean="0"/>
              <a:t>4/3/2015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20B-13BD-4818-AC4C-88ADD6E40F31}" type="datetime1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9655-0445-4BD1-AD42-AB0CED16B1D6}" type="datetime1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CAEA-FFA2-457C-9710-82E80236015B}" type="datetime1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E5C9-F93F-4331-9407-A98EFB58C655}" type="datetime1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E8CC-51BC-48CA-A01C-AAE9B74D89B2}" type="datetime1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3877-BC3E-47F9-B785-A43CF1420963}" type="datetime1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0C8A-FA8C-44BE-80A3-AD042DF04BA1}" type="datetime1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9E2F-BF08-4DA4-96B9-ADD5F566F6DC}" type="datetime1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900-0319-46E9-AE7C-466E0298F190}" type="datetime1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FDF-5D76-4047-9501-F75BCA9752FF}" type="datetime1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2406DD-0A4A-4A21-860E-DD28ACBE32ED}" type="datetime1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DSS in food processing Industry.   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7128"/>
            <a:ext cx="6400800" cy="3124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Dilipkumar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Prajapati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         112095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Rupesh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Surve</a:t>
            </a:r>
            <a:r>
              <a:rPr lang="en-US" dirty="0">
                <a:solidFill>
                  <a:schemeClr val="tx1"/>
                </a:solidFill>
              </a:rPr>
              <a:t>             </a:t>
            </a:r>
            <a:r>
              <a:rPr lang="en-US" dirty="0" smtClean="0">
                <a:solidFill>
                  <a:schemeClr val="tx1"/>
                </a:solidFill>
              </a:rPr>
              <a:t>-          122274     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Date of Presentation:11-11-2014</a:t>
            </a:r>
          </a:p>
          <a:p>
            <a:r>
              <a:rPr lang="en-US" dirty="0" smtClean="0"/>
              <a:t>Under the guidance of: Ms. </a:t>
            </a:r>
            <a:r>
              <a:rPr lang="en-US" dirty="0" err="1" smtClean="0"/>
              <a:t>Bidisha</a:t>
            </a:r>
            <a:r>
              <a:rPr lang="en-US" dirty="0" smtClean="0"/>
              <a:t> Roy</a:t>
            </a:r>
          </a:p>
          <a:p>
            <a:pPr defTabSz="914293">
              <a:defRPr/>
            </a:pPr>
            <a:endParaRPr lang="en-US" i="1" dirty="0" smtClean="0"/>
          </a:p>
          <a:p>
            <a:pPr defTabSz="914293">
              <a:defRPr/>
            </a:pPr>
            <a:r>
              <a:rPr lang="en-US" i="1" dirty="0" smtClean="0"/>
              <a:t>Department of Computer Engineering</a:t>
            </a:r>
            <a:r>
              <a:rPr lang="en-US" dirty="0" smtClean="0"/>
              <a:t>, </a:t>
            </a:r>
            <a:endParaRPr lang="en-US" dirty="0"/>
          </a:p>
          <a:p>
            <a:pPr defTabSz="914293">
              <a:defRPr/>
            </a:pPr>
            <a:r>
              <a:rPr lang="en-US" dirty="0"/>
              <a:t>St. Francis Institute of Technology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dvP6EC0"/>
              </a:rPr>
              <a:t>DSS IN FOOD PROCESSING                                     </a:t>
            </a:r>
            <a:r>
              <a:rPr lang="en-US" i="1" dirty="0">
                <a:latin typeface="AdvP6EC0"/>
              </a:rPr>
              <a:t/>
            </a:r>
            <a:br>
              <a:rPr lang="en-US" i="1" dirty="0">
                <a:latin typeface="AdvP6EC0"/>
              </a:rPr>
            </a:br>
            <a:r>
              <a:rPr lang="en-US" i="1" dirty="0">
                <a:latin typeface="AdvP6EC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dvP6EC0"/>
              </a:rPr>
              <a:t>INDUSTRY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638800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3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834064" cy="4572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DSS in food processing Industry.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908720"/>
            <a:ext cx="7772400" cy="5111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system will storing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status and the quality report which includes: quantities, quality types, dates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will generate following types of Decisions:</a:t>
            </a:r>
          </a:p>
          <a:p>
            <a:pPr lvl="0">
              <a:buSzPct val="15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 Determines  the Quality of the product.</a:t>
            </a:r>
          </a:p>
          <a:p>
            <a:pPr lvl="0">
              <a:buSzPct val="1500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Wastage quantities of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foods in food warehouse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SzPct val="1500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determines the new location with temperature.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SzPct val="15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 Display the available Food Stocks  in  the food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Warehouse.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SzPct val="15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 Display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sales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product.</a:t>
            </a:r>
          </a:p>
          <a:p>
            <a:pPr marL="0" lv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notification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display for the staff</a:t>
            </a:r>
          </a:p>
          <a:p>
            <a:pPr lvl="0">
              <a:buSzPct val="15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Location of the degraded foods.</a:t>
            </a:r>
          </a:p>
          <a:p>
            <a:pPr lvl="0">
              <a:buSzPct val="15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Available food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Stocks  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food warehouse.</a:t>
            </a:r>
          </a:p>
          <a:p>
            <a:pPr lvl="0">
              <a:buSzPct val="15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Wastage of foods in food warehouse.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DSS in food processing Industry.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503907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K-means Algorithm: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Given k ,the k-means algorithm is implemented in 4 steps</a:t>
            </a: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1.  partition the object into k non-empty subsets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2. compute the seed points as the centroids of the clusters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of the current partitions. The centroids is the center (mean point)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of the cluster.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3. Assign each object to the current with the nearest seed  point.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4.Go back to step 2, stop when no more new Assignment.   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06072" cy="4572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DSS in food processing Industry.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764704"/>
                <a:ext cx="7772400" cy="525509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Bayes Theorem: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let X be a data tuple ci be Hypothesis, such that X belong to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  specific class C.</a:t>
                </a:r>
              </a:p>
              <a:p>
                <a:pPr marL="0" indent="0">
                  <a:buNone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Step 1: X(X1,X2,X3,……,</a:t>
                </a:r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Xn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) And m=C1,C2,C3,….,Cm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Step 2: Bayes theorem: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𝑐𝑖</m:t>
                    </m:r>
                    <m:r>
                      <a:rPr lang="en-US" sz="2000" i="1">
                        <a:latin typeface="Cambria Math"/>
                      </a:rPr>
                      <m:t>/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ci</m:t>
                                </m:r>
                              </m:den>
                            </m:f>
                          </m:e>
                        </m:d>
                        <m:r>
                          <a:rPr lang="en-US" sz="200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p</m:t>
                        </m:r>
                        <m:r>
                          <a:rPr lang="en-US" sz="20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ci</m:t>
                        </m:r>
                        <m:r>
                          <a:rPr lang="en-US" sz="200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p</m:t>
                        </m:r>
                        <m:r>
                          <a:rPr lang="en-US" sz="20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x</m:t>
                        </m:r>
                        <m:r>
                          <a:rPr lang="en-US" sz="200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Step 3: Naive Bayes predict that X belong to class </a:t>
                </a:r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Ci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if and only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 if  p(</a:t>
                </a:r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Ci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/X)&gt;p(</a:t>
                </a:r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Cj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/x)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           for i!=j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tep 4: Sample X is classified in class </a:t>
                </a:r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Ci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764704"/>
                <a:ext cx="7772400" cy="5255096"/>
              </a:xfrm>
              <a:blipFill rotWithShape="1">
                <a:blip r:embed="rId2"/>
                <a:stretch>
                  <a:fillRect l="-784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37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834064" cy="4572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DSS in food processing Industry.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908720"/>
            <a:ext cx="7772400" cy="5111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k-means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clustering: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clustering is utilized to segment food product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Firstly the food is clustered according to their Quality status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the result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 clustered will detected.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Then each cluster is internally clustered according to three demographic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Quantity ,prize , sales and location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Bayes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Bayesian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classifier  are  able to predict class membership probabilities such as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probability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a given tuple belongs to a particular class.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is applied on the sets of  cluster to predict the Quality of the foods.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Based on the Prediction final decision will made.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Hardware Requirement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RFID(Radio Frequency Identification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Sensors (Temperature &amp; Humidity)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RFID Tag.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Intel Processors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512 MB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Software Requirement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Windows operating system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programming.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Script.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Microsoft SQL Server 2005/2008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643174" y="6143644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185992" cy="4572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DSS in food processing Industry.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smtClean="0"/>
              <a:t>DSS in food processing Industry.                              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" y="1268760"/>
            <a:ext cx="7926661" cy="223224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" y="3259798"/>
            <a:ext cx="3818556" cy="2873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94" y="3259798"/>
            <a:ext cx="4108105" cy="28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SzPct val="150000"/>
              <a:buFont typeface="Arial" pitchFamily="34" charset="0"/>
              <a:buChar char="•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This System is proposed to enhance the inventory information capturing and management in food warehouses. 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System uses RFID to gather real-time inventory information regarding the warehouse, and links this information to the decision making process of the manager. The process is supported by a rule-based engine.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150000"/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use of this inventory information management system, inventory information can be related to the warehouse operation, and the operation time needed is shortened.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643174" y="6143644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529808" cy="4572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DSS in food processing Industry.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for next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SzPct val="15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development is based on the waterfall model</a:t>
            </a:r>
          </a:p>
          <a:p>
            <a:pPr marL="0" indent="0">
              <a:buSzPct val="15000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after the completion of design phase in this semester , the next step                                                                                                   </a:t>
            </a:r>
          </a:p>
          <a:p>
            <a:pPr marL="0" indent="0">
              <a:buSzPct val="150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is coding phase.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Firstly required database will Developed. After the database  after  the database is populated . coding for each module is will be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 to be  developed are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1. Compute the probability value.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2. Display the notifications.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3. optimize the suggestions and plans. 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dirty="0" smtClean="0"/>
              <a:t> DSS in food processing Industry.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dirty="0"/>
              <a:t>Literature Cited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52565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IEEE References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1] An Integrative Food Handling System for Managing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Inventory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Information  in Food Warehouses.  S. I. Lao, K. L. Choy, Y. C.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Tsim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S.K. Kwok, T.C. Poon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of Industrial and Systems Engineering, The Hong Kong Polytechnic University, Hong Kong</a:t>
            </a:r>
          </a:p>
          <a:p>
            <a:pPr lvl="0"/>
            <a:r>
              <a:rPr lang="en-US" dirty="0" smtClean="0"/>
              <a:t>Book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[2]  Data Mining and Warehousing  by S.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Prabhu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Publisher : New Age International, 2007</a:t>
            </a:r>
          </a:p>
          <a:p>
            <a:pPr lvl="0"/>
            <a:r>
              <a:rPr lang="en-US" dirty="0"/>
              <a:t>Journal Paper 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[3]  Abad, E., Palacio F.,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M.,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Zarate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G.A.,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Juarrros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Gomex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J.M.,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Marco, S., "RFID smart tag for traceability and cold chain monitoring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foods : Demonstration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an international fresh logistic chain", Journal of Food Engineering, 93, pp.  394- 399,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2009.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Achour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M., "A new method to assess the quality degradation of food products during storage",    Journal of Food Engineering, 75, pp. 560- 564, 2006.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smtClean="0"/>
              <a:t>DSS in food processing Industry.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would like to thank St. Francis Institute of  Technology for providing us with excellent resource to carry out this Project and make it successful.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would like to thank our Project guider Mrs.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Bidisha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Roy for their guidance and for sharing there valuable inputs with us.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would like to thank our External guider Mrs.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Varsha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Nagpurkar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for their guidance and support.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would like to thank all the Documentation related support from our colleague and lab assistants for helping us  as per our needs.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Finally, we extend our thanks  and gratitude to our family and friends for providing us support needed to complete this project.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dirty="0" smtClean="0"/>
              <a:t>DSS in food processing Industry.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181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 definition &amp; Proposed solution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Scope of project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Review of literature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ystem description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&amp; software requirements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Interface Design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Plan for next semester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Cited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Acknowledgements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smtClean="0"/>
              <a:t>DSS in food processing Industry.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2" y="4500570"/>
            <a:ext cx="3357554" cy="1362075"/>
          </a:xfrm>
        </p:spPr>
        <p:txBody>
          <a:bodyPr>
            <a:normAutofit/>
          </a:bodyPr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j-lt"/>
              </a:rPr>
              <a:t>Thank You!</a:t>
            </a:r>
            <a:endParaRPr lang="en-US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7300292" cy="4572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DSS in food processing Industry.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smtClean="0"/>
              <a:t>DSS in food processing Industry.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DSS Manages inventory information in food warehouse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SzPct val="150000"/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the systematic and  automatic ways  provided for handling the inventory information in food warehouse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SzPct val="150000"/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operation of  food warehouse is driven by  information captured directly using RFID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SzPct val="15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lead time for performing  operation would be minimized.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15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 help of this system food industry can utilize inventory information  and manage the food handling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process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more effectively.         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8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</a:t>
            </a:r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It is well-known that contamination of food is one of  the core problems in food handling. </a:t>
            </a:r>
          </a:p>
          <a:p>
            <a:pPr marL="0" indent="0">
              <a:buNone/>
            </a:pPr>
            <a:endParaRPr lang="en-IN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Food which can  easily deteriorate, is in great demand  and relies on a quick response and on a fast supply chain.</a:t>
            </a: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is no inventory information management system on the market that can extract information on a real time basis that checks the expiry status of  goods stored in a warehouse.                                                                 </a:t>
            </a:r>
          </a:p>
          <a:p>
            <a:pPr marL="0" indent="0">
              <a:buNone/>
            </a:pPr>
            <a:endParaRPr lang="en-IN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is no effective system that prevents food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 contamination in a warehouse during assignment and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 storage of foods.</a:t>
            </a:r>
            <a:endParaRPr lang="en-IN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899592" y="6143644"/>
            <a:ext cx="5705982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385792" cy="457200"/>
          </a:xfrm>
        </p:spPr>
        <p:txBody>
          <a:bodyPr/>
          <a:lstStyle/>
          <a:p>
            <a:r>
              <a:rPr lang="en-US" dirty="0" smtClean="0"/>
              <a:t>                                                         DSS in food processing Industry.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50390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manages the storage environment of a food warehouse and enables management to arrange appropriate resources to be available for handling the warehouse operation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integrates RFID technologies, and a rule-based engine.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architecture is composed of  3 tiers: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1. 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Data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Capturing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2.  Data Storage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3.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Operation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Management. 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827584" y="6143644"/>
            <a:ext cx="577799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691174" cy="4572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DSS in food processing Industry.                           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4005064"/>
            <a:ext cx="724086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dirty="0"/>
              <a:t>Review of literature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Literature on Inventory Information  in Food Industry is reviewed to demonstrate the importance of  information In the Food Industry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 Inventory information in the Food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Industry.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he inventory information is the records of the number of product</a:t>
            </a:r>
          </a:p>
          <a:p>
            <a:pPr marL="0" indent="0">
              <a:buSzPct val="150000"/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categories, sources ,expiry date ,location and  status of goods etc.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his information acts as  a foundation for the management to </a:t>
            </a:r>
          </a:p>
          <a:p>
            <a:pPr marL="0" indent="0">
              <a:buSzPct val="150000"/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undertake daily planning strategies.</a:t>
            </a: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 Information Management System in Food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Industry.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If there is a proper information utilization and management the positive effects of Implementing technology into food warehouse can be amplified. 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the help of information management technology , stock management has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become easier.</a:t>
            </a:r>
            <a:r>
              <a:rPr lang="en-US" sz="2200" dirty="0" smtClean="0"/>
              <a:t> </a:t>
            </a:r>
            <a:endParaRPr lang="en-US" sz="2200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smtClean="0"/>
              <a:t>DSS in food processing Industry.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06072" cy="4572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DSS in food processing Industry.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435280" cy="460851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C. Existing method for notification, and assignment of Facilities.</a:t>
            </a:r>
          </a:p>
          <a:p>
            <a:pPr algn="just"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existing notification of variance and the assignment of facilities mainly rely Manual inspection which involves human beings for variance checking.</a:t>
            </a:r>
          </a:p>
          <a:p>
            <a:pPr algn="just"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rare that any real that any real -time mechanism is found in the food industry.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Radio Frequency Identification (RFID) and Rule-based Decision Support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System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RFID is an auto-ID technology using radio waves for data Transmission. </a:t>
            </a:r>
          </a:p>
          <a:p>
            <a:pPr algn="just"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RFID has been adopted in the food industry for improving the food traceability. It uses different sensors like temperature and humidity For monitoring of the surrounding environmental conditions.</a:t>
            </a:r>
          </a:p>
          <a:p>
            <a:pPr algn="just"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rule based engine is used because it is an effective method that provides recommendations to management for decision making Within a short time frame.      </a:t>
            </a:r>
          </a:p>
          <a:p>
            <a:pPr marL="0" indent="0">
              <a:buSzPct val="150000"/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9552" y="398514"/>
            <a:ext cx="7056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</a:rPr>
              <a:t>    Review </a:t>
            </a:r>
            <a:r>
              <a:rPr lang="en-US" sz="4000" dirty="0">
                <a:solidFill>
                  <a:schemeClr val="tx2"/>
                </a:solidFill>
                <a:latin typeface="+mj-lt"/>
              </a:rPr>
              <a:t>of literature</a:t>
            </a:r>
            <a:endParaRPr lang="en-US" sz="4000" b="1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381328"/>
            <a:ext cx="7618040" cy="248072"/>
          </a:xfrm>
        </p:spPr>
        <p:txBody>
          <a:bodyPr/>
          <a:lstStyle/>
          <a:p>
            <a:r>
              <a:rPr lang="en-US" dirty="0" smtClean="0"/>
              <a:t>                                                          DSS in food processing Industry.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92696"/>
            <a:ext cx="6408712" cy="5616624"/>
          </a:xfrm>
        </p:spPr>
      </p:pic>
    </p:spTree>
    <p:extLst>
      <p:ext uri="{BB962C8B-B14F-4D97-AF65-F5344CB8AC3E}">
        <p14:creationId xmlns:p14="http://schemas.microsoft.com/office/powerpoint/2010/main" val="7879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7830" y="1412776"/>
            <a:ext cx="7772400" cy="4572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The  Decision  Support  System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(DSS) is one of the information system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that can assist the decision making process of management 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and   with  the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help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this information,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warehouse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managers can decide on different operational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strategies.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system was divided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three parts: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) The Data  Capturing:</a:t>
            </a:r>
          </a:p>
          <a:p>
            <a:pPr marL="0" indent="0"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     - RFID Technologies are utilized in this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system  for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capturing real time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 Operational Data.   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) Data Storage:</a:t>
            </a:r>
          </a:p>
          <a:p>
            <a:pPr marL="0" indent="0"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all Data collected by RFID are first decoded by  middleware and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   then Transferred to the database for storage and further processing.   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) Operation Management:</a:t>
            </a:r>
          </a:p>
          <a:p>
            <a:pPr marL="0" indent="0"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control rule-base engine which is supported by Database.</a:t>
            </a:r>
          </a:p>
          <a:p>
            <a:pPr marL="0" indent="0"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Notification Mechanism.</a:t>
            </a:r>
          </a:p>
          <a:p>
            <a:pPr marL="0" indent="0"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8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smtClean="0"/>
              <a:t>DSS in food processing Industry.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757</TotalTime>
  <Words>1762</Words>
  <Application>Microsoft Office PowerPoint</Application>
  <PresentationFormat>On-screen Show (4:3)</PresentationFormat>
  <Paragraphs>256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DSS IN FOOD PROCESSING                                       INDUSTRY</vt:lpstr>
      <vt:lpstr>Content</vt:lpstr>
      <vt:lpstr>Introduction </vt:lpstr>
      <vt:lpstr>Problem definition &amp; Proposed solution </vt:lpstr>
      <vt:lpstr>Scope of project</vt:lpstr>
      <vt:lpstr>Review of literature</vt:lpstr>
      <vt:lpstr>PowerPoint Presentation</vt:lpstr>
      <vt:lpstr>System description</vt:lpstr>
      <vt:lpstr>System description</vt:lpstr>
      <vt:lpstr>System description</vt:lpstr>
      <vt:lpstr>Implementation</vt:lpstr>
      <vt:lpstr>Implementation</vt:lpstr>
      <vt:lpstr>Implementation</vt:lpstr>
      <vt:lpstr>Hardware &amp; software requirements</vt:lpstr>
      <vt:lpstr>User Interface Design</vt:lpstr>
      <vt:lpstr>Conclusions</vt:lpstr>
      <vt:lpstr>Plan for next semester</vt:lpstr>
      <vt:lpstr>Literature Cited</vt:lpstr>
      <vt:lpstr>Acknowledgements</vt:lpstr>
      <vt:lpstr>Questions??</vt:lpstr>
    </vt:vector>
  </TitlesOfParts>
  <Company>SFIT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Dell</cp:lastModifiedBy>
  <cp:revision>114</cp:revision>
  <dcterms:created xsi:type="dcterms:W3CDTF">2013-09-17T11:11:49Z</dcterms:created>
  <dcterms:modified xsi:type="dcterms:W3CDTF">2015-04-03T16:00:59Z</dcterms:modified>
</cp:coreProperties>
</file>