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altLang="en-IN" dirty="0" sz="2400" lang="en-US" smtClean="0"/>
              <a:t>NAMERupU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P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altLang="en-IN" sz="2400" lang="en-US" smtClean="0"/>
              <a:t>3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8</a:t>
            </a:r>
            <a:r>
              <a:rPr altLang="en-IN" sz="2400" lang="en-US" smtClean="0"/>
              <a:t>9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WOME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'S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dirty="0" sz="2400" lang="en-US"/>
              <a:t>          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6bad610614214eda8a86c7a45a3530a5</vt:lpwstr>
  </property>
</Properties>
</file>