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58" r:id="rId6"/>
    <p:sldId id="260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625"/>
            <a:ext cx="9549130" cy="368490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altLang="en-US" sz="6000" b="1" dirty="0">
                <a:latin typeface="Times New Roman" panose="02020603050405020304" charset="0"/>
                <a:cs typeface="Times New Roman" panose="02020603050405020304" charset="0"/>
              </a:rPr>
              <a:t>JAVA SCRIPT</a:t>
            </a:r>
            <a:endParaRPr lang="en-IN" altLang="en-US" sz="6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265"/>
            <a:ext cx="10972800" cy="582613"/>
          </a:xfrm>
        </p:spPr>
        <p:txBody>
          <a:bodyPr/>
          <a:p>
            <a:r>
              <a:rPr lang="en-IN" altLang="en-US"/>
              <a:t>Introduction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Js is a scripting language it manipulates browser(compiles line by line code)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it is single threaded and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it is dynamically typed language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7705" y="329565"/>
            <a:ext cx="10515600" cy="6238875"/>
          </a:xfrm>
        </p:spPr>
        <p:txBody>
          <a:bodyPr/>
          <a:p>
            <a:pPr marL="0" indent="0">
              <a:buNone/>
            </a:pPr>
            <a:r>
              <a:rPr lang="en-IN" altLang="en-US" sz="2400"/>
              <a:t>1. </a:t>
            </a:r>
            <a:r>
              <a:rPr lang="en-IN" altLang="en-US" sz="2000"/>
              <a:t>Variables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var: var is a container when we store the value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var x(declaration)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x = 10;(initialization)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var x=10; (both)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let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const</a:t>
            </a:r>
            <a:endParaRPr lang="en-IN" altLang="en-US" sz="2400"/>
          </a:p>
          <a:p>
            <a:pPr marL="0" indent="0">
              <a:buNone/>
            </a:pPr>
            <a:endParaRPr lang="en-I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78435"/>
            <a:ext cx="10515600" cy="599884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IN" altLang="en-US">
                <a:sym typeface="+mn-ea"/>
              </a:rPr>
              <a:t>2. Data Types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i) Primitive data types: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number = we assign numbering values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string = “ ”(we can write anything in double quote it will display exactly)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boolean= true or false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ii) Non- primitive data types: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array= [“”, “”, “”] we can assign multiple vales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object={number: 3, name: “rupika”} key: value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iii)Special data types: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undefined = 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null=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36245"/>
            <a:ext cx="10515600" cy="5741035"/>
          </a:xfrm>
        </p:spPr>
        <p:txBody>
          <a:bodyPr/>
          <a:p>
            <a:pPr marL="0" indent="0">
              <a:buNone/>
            </a:pPr>
            <a:r>
              <a:rPr lang="en-IN" altLang="en-US" sz="2800"/>
              <a:t>3.Operators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/>
              <a:t>Arithmetic (+,-,*,**,/,%,++,--)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/>
              <a:t>increment = pre(++a it display the changed value immediately), post(a++ it store the changed value but not display untill we call)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/>
              <a:t>decrement = pre(--a), post(a--)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/>
              <a:t>Assignment(=,+=,-=,*=,/=,%=)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/>
              <a:t>Comparision(==,===,!=,!==,&lt;,&gt;,&lt;=,&gt;=)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/>
              <a:t>Logical(&amp;&amp;, ||, !)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/>
              <a:t>Ternary(? :)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/>
              <a:t>Typeof(it returns the operand type)</a:t>
            </a:r>
            <a:endParaRPr lang="en-I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3525"/>
            <a:ext cx="10515600" cy="5913755"/>
          </a:xfrm>
        </p:spPr>
        <p:txBody>
          <a:bodyPr/>
          <a:p>
            <a:pPr marL="0" indent="0">
              <a:buNone/>
            </a:pPr>
            <a:r>
              <a:rPr lang="en-IN" altLang="en-US"/>
              <a:t>4. Condition Statements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if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else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elif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switch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prompt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4805"/>
            <a:ext cx="10515600" cy="5832475"/>
          </a:xfrm>
        </p:spPr>
        <p:txBody>
          <a:bodyPr/>
          <a:p>
            <a:pPr marL="0" indent="0">
              <a:buNone/>
            </a:pPr>
            <a:r>
              <a:rPr lang="en-IN" altLang="en-US"/>
              <a:t>5. Functions(reusable)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Normal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arrow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4325"/>
            <a:ext cx="10515600" cy="5862955"/>
          </a:xfrm>
        </p:spPr>
        <p:txBody>
          <a:bodyPr/>
          <a:p>
            <a:pPr marL="0" indent="0">
              <a:buNone/>
            </a:pPr>
            <a:r>
              <a:rPr lang="en-IN" altLang="en-US"/>
              <a:t>6. Loops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For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While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Do-while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165"/>
            <a:ext cx="10515600" cy="587311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IN" altLang="en-US"/>
              <a:t>7. Object in detail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8. Array in detail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9. Promises, Async  and Await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10. Cookies vs Local storage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11. Classes(OOPS concept)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12. DOM, BOM, API’s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13. JSON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1195</Words>
  <Application>WPS Presentation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Agency FB</vt:lpstr>
      <vt:lpstr>Trebuchet MS</vt:lpstr>
      <vt:lpstr>Times New Roman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/>
  <cp:lastModifiedBy>kumar</cp:lastModifiedBy>
  <cp:revision>4</cp:revision>
  <dcterms:created xsi:type="dcterms:W3CDTF">2023-05-02T21:14:39Z</dcterms:created>
  <dcterms:modified xsi:type="dcterms:W3CDTF">2023-05-02T21:28:02Z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4FFB298F16AE422AA7E250FFFE89C278</vt:lpwstr>
  </property>
  <property fmtid="{D5CDD505-2E9C-101B-9397-08002B2CF9AE}" pid="3" name="KSOProductBuildVer">
    <vt:lpwstr>1033-11.2.0.11537</vt:lpwstr>
  </property>
</Properties>
</file>