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25" r:id="rId2"/>
  </p:sldMasterIdLst>
  <p:notesMasterIdLst>
    <p:notesMasterId r:id="rId24"/>
  </p:notesMasterIdLst>
  <p:sldIdLst>
    <p:sldId id="256" r:id="rId3"/>
    <p:sldId id="259" r:id="rId4"/>
    <p:sldId id="261" r:id="rId5"/>
    <p:sldId id="263" r:id="rId6"/>
    <p:sldId id="260" r:id="rId7"/>
    <p:sldId id="297" r:id="rId8"/>
    <p:sldId id="298" r:id="rId9"/>
    <p:sldId id="272" r:id="rId10"/>
    <p:sldId id="300" r:id="rId11"/>
    <p:sldId id="301" r:id="rId12"/>
    <p:sldId id="262" r:id="rId13"/>
    <p:sldId id="302" r:id="rId14"/>
    <p:sldId id="306" r:id="rId15"/>
    <p:sldId id="308" r:id="rId16"/>
    <p:sldId id="305" r:id="rId17"/>
    <p:sldId id="307" r:id="rId18"/>
    <p:sldId id="2581" r:id="rId19"/>
    <p:sldId id="267" r:id="rId20"/>
    <p:sldId id="264" r:id="rId21"/>
    <p:sldId id="2579" r:id="rId22"/>
    <p:sldId id="2580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F3"/>
    <a:srgbClr val="20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91C2E-CFC5-CD4D-8AA7-63713B4D8DBD}" v="2387" dt="2023-04-12T19:56:04.029"/>
    <p1510:client id="{44850F82-3E42-48A2-B4E2-4CB3344E56DB}" v="5214" dt="2023-04-12T06:14:16.682"/>
    <p1510:client id="{94247E65-204F-0DA0-68CF-23C4A7B80B9F}" v="35" dt="2023-04-12T05:04:48.073"/>
    <p1510:client id="{B460AAA2-367A-58F2-8C28-5F2395678F63}" v="902" dt="2023-04-12T05:46:08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0"/>
    <p:restoredTop sz="94632"/>
  </p:normalViewPr>
  <p:slideViewPr>
    <p:cSldViewPr snapToGrid="0">
      <p:cViewPr varScale="1">
        <p:scale>
          <a:sx n="106" d="100"/>
          <a:sy n="106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78AC-4C91-406C-81FA-DD12F9AA1D79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41A87-9E82-4AF0-82D2-B3F4184CE7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13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41A87-9E82-4AF0-82D2-B3F4184CE7E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43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in 6 Canadians likely to default on major loan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Rising costs of goods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Provisions for credit loses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six banks put aside 2.5 billion in reserve for credit loses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Interest rates remain the same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as a result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Increases to Leveraged and high yield loan default forecasts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20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Application Type","Grade","Sub.Grade","Employment.Duration","Verification.Status","Payment.Plan",". </a:t>
            </a:r>
            <a:r>
              <a:rPr lang="en-CA" err="1"/>
              <a:t>InitialList.Status</a:t>
            </a:r>
            <a:r>
              <a:rPr lang="en-CA"/>
              <a:t>"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2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5505216" y="3178933"/>
            <a:ext cx="5320800" cy="22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title" idx="2" hasCustomPrompt="1"/>
          </p:nvPr>
        </p:nvSpPr>
        <p:spPr>
          <a:xfrm>
            <a:off x="7254616" y="1817067"/>
            <a:ext cx="1822000" cy="112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>
            <a:spLocks noGrp="1"/>
          </p:cNvSpPr>
          <p:nvPr>
            <p:ph type="pic" idx="3"/>
          </p:nvPr>
        </p:nvSpPr>
        <p:spPr>
          <a:xfrm>
            <a:off x="462400" y="0"/>
            <a:ext cx="4658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7" name="Google Shape;87;p3"/>
          <p:cNvGrpSpPr/>
          <p:nvPr/>
        </p:nvGrpSpPr>
        <p:grpSpPr>
          <a:xfrm rot="5400000">
            <a:off x="9960426" y="1271796"/>
            <a:ext cx="2936893" cy="393329"/>
            <a:chOff x="1807775" y="2360800"/>
            <a:chExt cx="3960925" cy="530475"/>
          </a:xfrm>
        </p:grpSpPr>
        <p:sp>
          <p:nvSpPr>
            <p:cNvPr id="88" name="Google Shape;88;p3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3"/>
          <p:cNvGrpSpPr/>
          <p:nvPr/>
        </p:nvGrpSpPr>
        <p:grpSpPr>
          <a:xfrm>
            <a:off x="7733607" y="535618"/>
            <a:ext cx="2356847" cy="367429"/>
            <a:chOff x="905155" y="578800"/>
            <a:chExt cx="1767635" cy="275572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4" name="Google Shape;114;p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6" name="Google Shape;116;p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" name="Google Shape;117;p3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8" name="Google Shape;118;p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" name="Google Shape;120;p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122" name="Google Shape;122;p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126" name="Google Shape;126;p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" name="Google Shape;128;p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" name="Google Shape;129;p3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130" name="Google Shape;130;p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2" name="Google Shape;132;p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4934220" y="5896030"/>
            <a:ext cx="3034091" cy="1435753"/>
            <a:chOff x="3433749" y="3828150"/>
            <a:chExt cx="2691069" cy="1273734"/>
          </a:xfrm>
        </p:grpSpPr>
        <p:grpSp>
          <p:nvGrpSpPr>
            <p:cNvPr id="134" name="Google Shape;134;p3"/>
            <p:cNvGrpSpPr/>
            <p:nvPr/>
          </p:nvGrpSpPr>
          <p:grpSpPr>
            <a:xfrm>
              <a:off x="3433749" y="3828150"/>
              <a:ext cx="1273734" cy="1273734"/>
              <a:chOff x="3136750" y="3524825"/>
              <a:chExt cx="1560375" cy="1560375"/>
            </a:xfrm>
          </p:grpSpPr>
          <p:sp>
            <p:nvSpPr>
              <p:cNvPr id="135" name="Google Shape;135;p3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" name="Google Shape;142;p3"/>
            <p:cNvGrpSpPr/>
            <p:nvPr/>
          </p:nvGrpSpPr>
          <p:grpSpPr>
            <a:xfrm>
              <a:off x="4144758" y="3828150"/>
              <a:ext cx="1273734" cy="1273734"/>
              <a:chOff x="3136750" y="3524825"/>
              <a:chExt cx="1560375" cy="1560375"/>
            </a:xfrm>
          </p:grpSpPr>
          <p:sp>
            <p:nvSpPr>
              <p:cNvPr id="143" name="Google Shape;143;p3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" name="Google Shape;150;p3"/>
            <p:cNvGrpSpPr/>
            <p:nvPr/>
          </p:nvGrpSpPr>
          <p:grpSpPr>
            <a:xfrm>
              <a:off x="4851083" y="3828150"/>
              <a:ext cx="1273734" cy="1273734"/>
              <a:chOff x="3136750" y="3524825"/>
              <a:chExt cx="1560375" cy="1560375"/>
            </a:xfrm>
          </p:grpSpPr>
          <p:sp>
            <p:nvSpPr>
              <p:cNvPr id="151" name="Google Shape;151;p3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6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 idx="2" hasCustomPrompt="1"/>
          </p:nvPr>
        </p:nvSpPr>
        <p:spPr>
          <a:xfrm>
            <a:off x="2214967" y="2136900"/>
            <a:ext cx="1173600" cy="59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9" name="Google Shape;489;p13"/>
          <p:cNvSpPr txBox="1">
            <a:spLocks noGrp="1"/>
          </p:cNvSpPr>
          <p:nvPr>
            <p:ph type="title" idx="3" hasCustomPrompt="1"/>
          </p:nvPr>
        </p:nvSpPr>
        <p:spPr>
          <a:xfrm>
            <a:off x="2214967" y="4251328"/>
            <a:ext cx="1173600" cy="59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0" name="Google Shape;490;p13"/>
          <p:cNvSpPr txBox="1">
            <a:spLocks noGrp="1"/>
          </p:cNvSpPr>
          <p:nvPr>
            <p:ph type="title" idx="4" hasCustomPrompt="1"/>
          </p:nvPr>
        </p:nvSpPr>
        <p:spPr>
          <a:xfrm>
            <a:off x="5509200" y="2136900"/>
            <a:ext cx="1173600" cy="59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1" name="Google Shape;491;p13"/>
          <p:cNvSpPr txBox="1">
            <a:spLocks noGrp="1"/>
          </p:cNvSpPr>
          <p:nvPr>
            <p:ph type="title" idx="5" hasCustomPrompt="1"/>
          </p:nvPr>
        </p:nvSpPr>
        <p:spPr>
          <a:xfrm>
            <a:off x="5509200" y="4251328"/>
            <a:ext cx="1173600" cy="59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2" name="Google Shape;492;p13"/>
          <p:cNvSpPr txBox="1">
            <a:spLocks noGrp="1"/>
          </p:cNvSpPr>
          <p:nvPr>
            <p:ph type="title" idx="6" hasCustomPrompt="1"/>
          </p:nvPr>
        </p:nvSpPr>
        <p:spPr>
          <a:xfrm>
            <a:off x="8803433" y="2136900"/>
            <a:ext cx="1173600" cy="59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3" name="Google Shape;493;p13"/>
          <p:cNvSpPr txBox="1">
            <a:spLocks noGrp="1"/>
          </p:cNvSpPr>
          <p:nvPr>
            <p:ph type="title" idx="7" hasCustomPrompt="1"/>
          </p:nvPr>
        </p:nvSpPr>
        <p:spPr>
          <a:xfrm>
            <a:off x="8803433" y="4251328"/>
            <a:ext cx="1173600" cy="59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"/>
          </p:nvPr>
        </p:nvSpPr>
        <p:spPr>
          <a:xfrm>
            <a:off x="1400167" y="2984367"/>
            <a:ext cx="28032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8"/>
          </p:nvPr>
        </p:nvSpPr>
        <p:spPr>
          <a:xfrm>
            <a:off x="4694400" y="2984367"/>
            <a:ext cx="28032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9"/>
          </p:nvPr>
        </p:nvSpPr>
        <p:spPr>
          <a:xfrm>
            <a:off x="7988633" y="2984367"/>
            <a:ext cx="28032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13"/>
          </p:nvPr>
        </p:nvSpPr>
        <p:spPr>
          <a:xfrm>
            <a:off x="1400167" y="5098867"/>
            <a:ext cx="28032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14"/>
          </p:nvPr>
        </p:nvSpPr>
        <p:spPr>
          <a:xfrm>
            <a:off x="4694400" y="5098867"/>
            <a:ext cx="28032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15"/>
          </p:nvPr>
        </p:nvSpPr>
        <p:spPr>
          <a:xfrm>
            <a:off x="7988633" y="5098867"/>
            <a:ext cx="28032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00" name="Google Shape;500;p13"/>
          <p:cNvSpPr/>
          <p:nvPr/>
        </p:nvSpPr>
        <p:spPr>
          <a:xfrm>
            <a:off x="184219" y="212733"/>
            <a:ext cx="598845" cy="596800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1" name="Google Shape;501;p13"/>
          <p:cNvGrpSpPr/>
          <p:nvPr/>
        </p:nvGrpSpPr>
        <p:grpSpPr>
          <a:xfrm>
            <a:off x="11237855" y="335090"/>
            <a:ext cx="1280132" cy="1280132"/>
            <a:chOff x="3136750" y="3524825"/>
            <a:chExt cx="1560375" cy="1560375"/>
          </a:xfrm>
        </p:grpSpPr>
        <p:sp>
          <p:nvSpPr>
            <p:cNvPr id="502" name="Google Shape;502;p13"/>
            <p:cNvSpPr/>
            <p:nvPr/>
          </p:nvSpPr>
          <p:spPr>
            <a:xfrm>
              <a:off x="3136750" y="3524825"/>
              <a:ext cx="1560375" cy="1560375"/>
            </a:xfrm>
            <a:custGeom>
              <a:avLst/>
              <a:gdLst/>
              <a:ahLst/>
              <a:cxnLst/>
              <a:rect l="l" t="t" r="r" b="b"/>
              <a:pathLst>
                <a:path w="62415" h="62415" fill="none" extrusionOk="0">
                  <a:moveTo>
                    <a:pt x="62415" y="31205"/>
                  </a:moveTo>
                  <a:cubicBezTo>
                    <a:pt x="62415" y="39481"/>
                    <a:pt x="59125" y="47423"/>
                    <a:pt x="53277" y="53271"/>
                  </a:cubicBezTo>
                  <a:cubicBezTo>
                    <a:pt x="47423" y="59125"/>
                    <a:pt x="39487" y="62415"/>
                    <a:pt x="31211" y="62415"/>
                  </a:cubicBezTo>
                  <a:cubicBezTo>
                    <a:pt x="22928" y="62415"/>
                    <a:pt x="14992" y="59125"/>
                    <a:pt x="9138" y="53271"/>
                  </a:cubicBezTo>
                  <a:cubicBezTo>
                    <a:pt x="3290" y="47423"/>
                    <a:pt x="1" y="39481"/>
                    <a:pt x="1" y="31205"/>
                  </a:cubicBezTo>
                  <a:cubicBezTo>
                    <a:pt x="1" y="13971"/>
                    <a:pt x="13970" y="1"/>
                    <a:pt x="31211" y="1"/>
                  </a:cubicBezTo>
                  <a:cubicBezTo>
                    <a:pt x="39487" y="1"/>
                    <a:pt x="47423" y="3291"/>
                    <a:pt x="53277" y="9139"/>
                  </a:cubicBezTo>
                  <a:cubicBezTo>
                    <a:pt x="59125" y="14993"/>
                    <a:pt x="62415" y="22928"/>
                    <a:pt x="62415" y="31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272575" y="3865875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3139700" y="4307875"/>
              <a:ext cx="1554475" cy="25"/>
            </a:xfrm>
            <a:custGeom>
              <a:avLst/>
              <a:gdLst/>
              <a:ahLst/>
              <a:cxnLst/>
              <a:rect l="l" t="t" r="r" b="b"/>
              <a:pathLst>
                <a:path w="62179" h="1" fill="none" extrusionOk="0">
                  <a:moveTo>
                    <a:pt x="0" y="1"/>
                  </a:moveTo>
                  <a:lnTo>
                    <a:pt x="62179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3272575" y="4750050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4353275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5201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3486300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0"/>
                  </a:moveTo>
                  <a:lnTo>
                    <a:pt x="1" y="5201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3919800" y="3524825"/>
              <a:ext cx="25" cy="1560375"/>
            </a:xfrm>
            <a:custGeom>
              <a:avLst/>
              <a:gdLst/>
              <a:ahLst/>
              <a:cxnLst/>
              <a:rect l="l" t="t" r="r" b="b"/>
              <a:pathLst>
                <a:path w="1" h="62415" fill="none" extrusionOk="0">
                  <a:moveTo>
                    <a:pt x="0" y="1"/>
                  </a:moveTo>
                  <a:lnTo>
                    <a:pt x="0" y="6241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9" name="Google Shape;509;p13"/>
          <p:cNvGrpSpPr/>
          <p:nvPr/>
        </p:nvGrpSpPr>
        <p:grpSpPr>
          <a:xfrm rot="5400000">
            <a:off x="-694782" y="5246034"/>
            <a:ext cx="2356847" cy="367429"/>
            <a:chOff x="905155" y="578800"/>
            <a:chExt cx="1767635" cy="275572"/>
          </a:xfrm>
        </p:grpSpPr>
        <p:grpSp>
          <p:nvGrpSpPr>
            <p:cNvPr id="510" name="Google Shape;510;p13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511" name="Google Shape;511;p1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1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1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4" name="Google Shape;514;p13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515" name="Google Shape;515;p1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7" name="Google Shape;517;p1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519" name="Google Shape;519;p1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1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1" name="Google Shape;521;p1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2" name="Google Shape;522;p13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523" name="Google Shape;523;p1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1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5" name="Google Shape;525;p1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6" name="Google Shape;526;p13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527" name="Google Shape;527;p1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1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9" name="Google Shape;529;p1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30" name="Google Shape;530;p13"/>
          <p:cNvGrpSpPr/>
          <p:nvPr/>
        </p:nvGrpSpPr>
        <p:grpSpPr>
          <a:xfrm>
            <a:off x="3521359" y="6243951"/>
            <a:ext cx="5149284" cy="367443"/>
            <a:chOff x="2364973" y="4764699"/>
            <a:chExt cx="3861963" cy="275582"/>
          </a:xfrm>
        </p:grpSpPr>
        <p:sp>
          <p:nvSpPr>
            <p:cNvPr id="531" name="Google Shape;531;p13"/>
            <p:cNvSpPr/>
            <p:nvPr/>
          </p:nvSpPr>
          <p:spPr>
            <a:xfrm>
              <a:off x="4169235" y="4764699"/>
              <a:ext cx="294336" cy="275582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247524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4348424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4437804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4538704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4628084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472898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4818363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491926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8643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10954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198923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29982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5389203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549010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5579483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568038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5769763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587066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5960043" y="4785142"/>
              <a:ext cx="266893" cy="255139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6060942" y="4880639"/>
              <a:ext cx="165993" cy="159642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6150322" y="4967058"/>
              <a:ext cx="76613" cy="73224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2364973" y="4764699"/>
              <a:ext cx="81925" cy="7886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2364973" y="4764699"/>
              <a:ext cx="194968" cy="186682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2364973" y="4764699"/>
              <a:ext cx="294336" cy="275582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2443262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2544162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2633542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273444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2823821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292472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014101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311500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3204381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330528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3394661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49556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584941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368584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775221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387612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3965501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4155780" y="4785142"/>
              <a:ext cx="266893" cy="255139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4066400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808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77" name="Google Shape;577;p14"/>
          <p:cNvSpPr txBox="1">
            <a:spLocks noGrp="1"/>
          </p:cNvSpPr>
          <p:nvPr>
            <p:ph type="subTitle" idx="1"/>
          </p:nvPr>
        </p:nvSpPr>
        <p:spPr>
          <a:xfrm>
            <a:off x="960000" y="3439767"/>
            <a:ext cx="30740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8" name="Google Shape;578;p14"/>
          <p:cNvSpPr txBox="1">
            <a:spLocks noGrp="1"/>
          </p:cNvSpPr>
          <p:nvPr>
            <p:ph type="subTitle" idx="2"/>
          </p:nvPr>
        </p:nvSpPr>
        <p:spPr>
          <a:xfrm>
            <a:off x="4558976" y="3439767"/>
            <a:ext cx="30740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9" name="Google Shape;579;p14"/>
          <p:cNvSpPr txBox="1">
            <a:spLocks noGrp="1"/>
          </p:cNvSpPr>
          <p:nvPr>
            <p:ph type="subTitle" idx="3"/>
          </p:nvPr>
        </p:nvSpPr>
        <p:spPr>
          <a:xfrm>
            <a:off x="8157963" y="3439767"/>
            <a:ext cx="30740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80" name="Google Shape;580;p14"/>
          <p:cNvSpPr txBox="1">
            <a:spLocks noGrp="1"/>
          </p:cNvSpPr>
          <p:nvPr>
            <p:ph type="subTitle" idx="4"/>
          </p:nvPr>
        </p:nvSpPr>
        <p:spPr>
          <a:xfrm>
            <a:off x="960000" y="2348900"/>
            <a:ext cx="3074000" cy="763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81" name="Google Shape;581;p14"/>
          <p:cNvSpPr txBox="1">
            <a:spLocks noGrp="1"/>
          </p:cNvSpPr>
          <p:nvPr>
            <p:ph type="subTitle" idx="5"/>
          </p:nvPr>
        </p:nvSpPr>
        <p:spPr>
          <a:xfrm>
            <a:off x="4558976" y="2348900"/>
            <a:ext cx="3074000" cy="763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82" name="Google Shape;582;p14"/>
          <p:cNvSpPr txBox="1">
            <a:spLocks noGrp="1"/>
          </p:cNvSpPr>
          <p:nvPr>
            <p:ph type="subTitle" idx="6"/>
          </p:nvPr>
        </p:nvSpPr>
        <p:spPr>
          <a:xfrm>
            <a:off x="8157953" y="2348900"/>
            <a:ext cx="3074000" cy="763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83" name="Google Shape;583;p14"/>
          <p:cNvSpPr/>
          <p:nvPr/>
        </p:nvSpPr>
        <p:spPr>
          <a:xfrm>
            <a:off x="-235767" y="719334"/>
            <a:ext cx="1050213" cy="1046628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4" name="Google Shape;584;p14"/>
          <p:cNvGrpSpPr/>
          <p:nvPr/>
        </p:nvGrpSpPr>
        <p:grpSpPr>
          <a:xfrm rot="5400000">
            <a:off x="10093922" y="1499569"/>
            <a:ext cx="3462905" cy="463776"/>
            <a:chOff x="1807775" y="2360800"/>
            <a:chExt cx="3960925" cy="530475"/>
          </a:xfrm>
        </p:grpSpPr>
        <p:sp>
          <p:nvSpPr>
            <p:cNvPr id="585" name="Google Shape;585;p14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9" name="Google Shape;609;p14"/>
          <p:cNvGrpSpPr/>
          <p:nvPr/>
        </p:nvGrpSpPr>
        <p:grpSpPr>
          <a:xfrm>
            <a:off x="9700264" y="5962321"/>
            <a:ext cx="2357017" cy="1115452"/>
            <a:chOff x="3433749" y="3828150"/>
            <a:chExt cx="2691069" cy="1273734"/>
          </a:xfrm>
        </p:grpSpPr>
        <p:grpSp>
          <p:nvGrpSpPr>
            <p:cNvPr id="610" name="Google Shape;610;p14"/>
            <p:cNvGrpSpPr/>
            <p:nvPr/>
          </p:nvGrpSpPr>
          <p:grpSpPr>
            <a:xfrm>
              <a:off x="3433749" y="3828150"/>
              <a:ext cx="1273734" cy="1273734"/>
              <a:chOff x="3136750" y="3524825"/>
              <a:chExt cx="1560375" cy="1560375"/>
            </a:xfrm>
          </p:grpSpPr>
          <p:sp>
            <p:nvSpPr>
              <p:cNvPr id="611" name="Google Shape;611;p14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8" name="Google Shape;618;p14"/>
            <p:cNvGrpSpPr/>
            <p:nvPr/>
          </p:nvGrpSpPr>
          <p:grpSpPr>
            <a:xfrm>
              <a:off x="4144758" y="3828150"/>
              <a:ext cx="1273734" cy="1273734"/>
              <a:chOff x="3136750" y="3524825"/>
              <a:chExt cx="1560375" cy="1560375"/>
            </a:xfrm>
          </p:grpSpPr>
          <p:sp>
            <p:nvSpPr>
              <p:cNvPr id="619" name="Google Shape;619;p14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6" name="Google Shape;626;p14"/>
            <p:cNvGrpSpPr/>
            <p:nvPr/>
          </p:nvGrpSpPr>
          <p:grpSpPr>
            <a:xfrm>
              <a:off x="4851083" y="3828150"/>
              <a:ext cx="1273734" cy="1273734"/>
              <a:chOff x="3136750" y="3524825"/>
              <a:chExt cx="1560375" cy="1560375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4" name="Google Shape;634;p14"/>
          <p:cNvGrpSpPr/>
          <p:nvPr/>
        </p:nvGrpSpPr>
        <p:grpSpPr>
          <a:xfrm>
            <a:off x="950913" y="6138631"/>
            <a:ext cx="674027" cy="283431"/>
            <a:chOff x="713185" y="4603973"/>
            <a:chExt cx="505520" cy="212573"/>
          </a:xfrm>
        </p:grpSpPr>
        <p:grpSp>
          <p:nvGrpSpPr>
            <p:cNvPr id="635" name="Google Shape;635;p14"/>
            <p:cNvGrpSpPr/>
            <p:nvPr/>
          </p:nvGrpSpPr>
          <p:grpSpPr>
            <a:xfrm>
              <a:off x="713185" y="4603973"/>
              <a:ext cx="219501" cy="212573"/>
              <a:chOff x="3382050" y="3409600"/>
              <a:chExt cx="361200" cy="349800"/>
            </a:xfrm>
          </p:grpSpPr>
          <p:cxnSp>
            <p:nvCxnSpPr>
              <p:cNvPr id="636" name="Google Shape;636;p14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4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8" name="Google Shape;638;p14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9" name="Google Shape;639;p14"/>
            <p:cNvGrpSpPr/>
            <p:nvPr/>
          </p:nvGrpSpPr>
          <p:grpSpPr>
            <a:xfrm>
              <a:off x="999204" y="4603973"/>
              <a:ext cx="219501" cy="212573"/>
              <a:chOff x="3382050" y="3409600"/>
              <a:chExt cx="361200" cy="349800"/>
            </a:xfrm>
          </p:grpSpPr>
          <p:cxnSp>
            <p:nvCxnSpPr>
              <p:cNvPr id="640" name="Google Shape;640;p14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4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14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02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45" name="Google Shape;645;p15"/>
          <p:cNvSpPr txBox="1">
            <a:spLocks noGrp="1"/>
          </p:cNvSpPr>
          <p:nvPr>
            <p:ph type="subTitle" idx="1"/>
          </p:nvPr>
        </p:nvSpPr>
        <p:spPr>
          <a:xfrm>
            <a:off x="1670951" y="2433467"/>
            <a:ext cx="3748000" cy="11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46" name="Google Shape;646;p15"/>
          <p:cNvSpPr txBox="1">
            <a:spLocks noGrp="1"/>
          </p:cNvSpPr>
          <p:nvPr>
            <p:ph type="subTitle" idx="2"/>
          </p:nvPr>
        </p:nvSpPr>
        <p:spPr>
          <a:xfrm>
            <a:off x="6773017" y="2433467"/>
            <a:ext cx="3748000" cy="11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47" name="Google Shape;647;p15"/>
          <p:cNvSpPr txBox="1">
            <a:spLocks noGrp="1"/>
          </p:cNvSpPr>
          <p:nvPr>
            <p:ph type="subTitle" idx="3"/>
          </p:nvPr>
        </p:nvSpPr>
        <p:spPr>
          <a:xfrm>
            <a:off x="1670951" y="4647567"/>
            <a:ext cx="3748000" cy="11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48" name="Google Shape;648;p15"/>
          <p:cNvSpPr txBox="1">
            <a:spLocks noGrp="1"/>
          </p:cNvSpPr>
          <p:nvPr>
            <p:ph type="subTitle" idx="4"/>
          </p:nvPr>
        </p:nvSpPr>
        <p:spPr>
          <a:xfrm>
            <a:off x="6773017" y="4647567"/>
            <a:ext cx="3748000" cy="11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49" name="Google Shape;649;p15"/>
          <p:cNvSpPr txBox="1">
            <a:spLocks noGrp="1"/>
          </p:cNvSpPr>
          <p:nvPr>
            <p:ph type="subTitle" idx="5"/>
          </p:nvPr>
        </p:nvSpPr>
        <p:spPr>
          <a:xfrm>
            <a:off x="1670951" y="1704933"/>
            <a:ext cx="3748000" cy="73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subTitle" idx="6"/>
          </p:nvPr>
        </p:nvSpPr>
        <p:spPr>
          <a:xfrm>
            <a:off x="1670951" y="3918933"/>
            <a:ext cx="3748000" cy="73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51" name="Google Shape;651;p15"/>
          <p:cNvSpPr txBox="1">
            <a:spLocks noGrp="1"/>
          </p:cNvSpPr>
          <p:nvPr>
            <p:ph type="subTitle" idx="7"/>
          </p:nvPr>
        </p:nvSpPr>
        <p:spPr>
          <a:xfrm>
            <a:off x="6772984" y="1704933"/>
            <a:ext cx="3748000" cy="73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52" name="Google Shape;652;p15"/>
          <p:cNvSpPr txBox="1">
            <a:spLocks noGrp="1"/>
          </p:cNvSpPr>
          <p:nvPr>
            <p:ph type="subTitle" idx="8"/>
          </p:nvPr>
        </p:nvSpPr>
        <p:spPr>
          <a:xfrm>
            <a:off x="6772984" y="3918933"/>
            <a:ext cx="3748000" cy="73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653" name="Google Shape;653;p15"/>
          <p:cNvGrpSpPr/>
          <p:nvPr/>
        </p:nvGrpSpPr>
        <p:grpSpPr>
          <a:xfrm rot="5400000">
            <a:off x="-1990545" y="4466764"/>
            <a:ext cx="4217593" cy="564849"/>
            <a:chOff x="1807775" y="2360800"/>
            <a:chExt cx="3960925" cy="530475"/>
          </a:xfrm>
        </p:grpSpPr>
        <p:sp>
          <p:nvSpPr>
            <p:cNvPr id="654" name="Google Shape;654;p15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8" name="Google Shape;678;p15"/>
          <p:cNvSpPr/>
          <p:nvPr/>
        </p:nvSpPr>
        <p:spPr>
          <a:xfrm>
            <a:off x="4511452" y="6271623"/>
            <a:ext cx="988629" cy="98525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15"/>
          <p:cNvSpPr/>
          <p:nvPr/>
        </p:nvSpPr>
        <p:spPr>
          <a:xfrm>
            <a:off x="5601686" y="6271623"/>
            <a:ext cx="988629" cy="98525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15"/>
          <p:cNvSpPr/>
          <p:nvPr/>
        </p:nvSpPr>
        <p:spPr>
          <a:xfrm>
            <a:off x="6691919" y="6271623"/>
            <a:ext cx="988629" cy="98525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1" name="Google Shape;681;p15"/>
          <p:cNvGrpSpPr/>
          <p:nvPr/>
        </p:nvGrpSpPr>
        <p:grpSpPr>
          <a:xfrm rot="-5400000">
            <a:off x="11168975" y="772495"/>
            <a:ext cx="1798352" cy="851024"/>
            <a:chOff x="3433749" y="3828150"/>
            <a:chExt cx="2691069" cy="1273734"/>
          </a:xfrm>
        </p:grpSpPr>
        <p:grpSp>
          <p:nvGrpSpPr>
            <p:cNvPr id="682" name="Google Shape;682;p15"/>
            <p:cNvGrpSpPr/>
            <p:nvPr/>
          </p:nvGrpSpPr>
          <p:grpSpPr>
            <a:xfrm>
              <a:off x="3433749" y="3828150"/>
              <a:ext cx="1273734" cy="1273734"/>
              <a:chOff x="3136750" y="3524825"/>
              <a:chExt cx="1560375" cy="1560375"/>
            </a:xfrm>
          </p:grpSpPr>
          <p:sp>
            <p:nvSpPr>
              <p:cNvPr id="683" name="Google Shape;683;p15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15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0" name="Google Shape;690;p15"/>
            <p:cNvGrpSpPr/>
            <p:nvPr/>
          </p:nvGrpSpPr>
          <p:grpSpPr>
            <a:xfrm>
              <a:off x="4144758" y="3828150"/>
              <a:ext cx="1273734" cy="1273734"/>
              <a:chOff x="3136750" y="3524825"/>
              <a:chExt cx="1560375" cy="1560375"/>
            </a:xfrm>
          </p:grpSpPr>
          <p:sp>
            <p:nvSpPr>
              <p:cNvPr id="691" name="Google Shape;691;p15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15"/>
            <p:cNvGrpSpPr/>
            <p:nvPr/>
          </p:nvGrpSpPr>
          <p:grpSpPr>
            <a:xfrm>
              <a:off x="4851083" y="3828150"/>
              <a:ext cx="1273734" cy="1273734"/>
              <a:chOff x="3136750" y="3524825"/>
              <a:chExt cx="1560375" cy="1560375"/>
            </a:xfrm>
          </p:grpSpPr>
          <p:sp>
            <p:nvSpPr>
              <p:cNvPr id="699" name="Google Shape;699;p15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0807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08" name="Google Shape;708;p16"/>
          <p:cNvSpPr txBox="1">
            <a:spLocks noGrp="1"/>
          </p:cNvSpPr>
          <p:nvPr>
            <p:ph type="subTitle" idx="1"/>
          </p:nvPr>
        </p:nvSpPr>
        <p:spPr>
          <a:xfrm>
            <a:off x="1202867" y="2368112"/>
            <a:ext cx="2912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09" name="Google Shape;709;p16"/>
          <p:cNvSpPr txBox="1">
            <a:spLocks noGrp="1"/>
          </p:cNvSpPr>
          <p:nvPr>
            <p:ph type="subTitle" idx="2"/>
          </p:nvPr>
        </p:nvSpPr>
        <p:spPr>
          <a:xfrm>
            <a:off x="4639997" y="2368112"/>
            <a:ext cx="2912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10" name="Google Shape;710;p16"/>
          <p:cNvSpPr txBox="1">
            <a:spLocks noGrp="1"/>
          </p:cNvSpPr>
          <p:nvPr>
            <p:ph type="subTitle" idx="3"/>
          </p:nvPr>
        </p:nvSpPr>
        <p:spPr>
          <a:xfrm>
            <a:off x="1202867" y="4675152"/>
            <a:ext cx="2912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11" name="Google Shape;711;p16"/>
          <p:cNvSpPr txBox="1">
            <a:spLocks noGrp="1"/>
          </p:cNvSpPr>
          <p:nvPr>
            <p:ph type="subTitle" idx="4"/>
          </p:nvPr>
        </p:nvSpPr>
        <p:spPr>
          <a:xfrm>
            <a:off x="4639997" y="4675152"/>
            <a:ext cx="2912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12" name="Google Shape;712;p16"/>
          <p:cNvSpPr txBox="1">
            <a:spLocks noGrp="1"/>
          </p:cNvSpPr>
          <p:nvPr>
            <p:ph type="subTitle" idx="5"/>
          </p:nvPr>
        </p:nvSpPr>
        <p:spPr>
          <a:xfrm>
            <a:off x="8077125" y="2368112"/>
            <a:ext cx="2912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13" name="Google Shape;713;p16"/>
          <p:cNvSpPr txBox="1">
            <a:spLocks noGrp="1"/>
          </p:cNvSpPr>
          <p:nvPr>
            <p:ph type="subTitle" idx="6"/>
          </p:nvPr>
        </p:nvSpPr>
        <p:spPr>
          <a:xfrm>
            <a:off x="8077125" y="4675152"/>
            <a:ext cx="2912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14" name="Google Shape;714;p16"/>
          <p:cNvSpPr txBox="1">
            <a:spLocks noGrp="1"/>
          </p:cNvSpPr>
          <p:nvPr>
            <p:ph type="subTitle" idx="7"/>
          </p:nvPr>
        </p:nvSpPr>
        <p:spPr>
          <a:xfrm>
            <a:off x="1208600" y="1633584"/>
            <a:ext cx="2900800" cy="73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15" name="Google Shape;715;p16"/>
          <p:cNvSpPr txBox="1">
            <a:spLocks noGrp="1"/>
          </p:cNvSpPr>
          <p:nvPr>
            <p:ph type="subTitle" idx="8"/>
          </p:nvPr>
        </p:nvSpPr>
        <p:spPr>
          <a:xfrm>
            <a:off x="4645721" y="1633584"/>
            <a:ext cx="2900800" cy="73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16" name="Google Shape;716;p16"/>
          <p:cNvSpPr txBox="1">
            <a:spLocks noGrp="1"/>
          </p:cNvSpPr>
          <p:nvPr>
            <p:ph type="subTitle" idx="9"/>
          </p:nvPr>
        </p:nvSpPr>
        <p:spPr>
          <a:xfrm>
            <a:off x="8082837" y="1633584"/>
            <a:ext cx="2900800" cy="73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3"/>
          </p:nvPr>
        </p:nvSpPr>
        <p:spPr>
          <a:xfrm>
            <a:off x="1208600" y="3936349"/>
            <a:ext cx="2900800" cy="73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18" name="Google Shape;718;p16"/>
          <p:cNvSpPr txBox="1">
            <a:spLocks noGrp="1"/>
          </p:cNvSpPr>
          <p:nvPr>
            <p:ph type="subTitle" idx="14"/>
          </p:nvPr>
        </p:nvSpPr>
        <p:spPr>
          <a:xfrm>
            <a:off x="4645721" y="3936349"/>
            <a:ext cx="2900800" cy="73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19" name="Google Shape;719;p16"/>
          <p:cNvSpPr txBox="1">
            <a:spLocks noGrp="1"/>
          </p:cNvSpPr>
          <p:nvPr>
            <p:ph type="subTitle" idx="15"/>
          </p:nvPr>
        </p:nvSpPr>
        <p:spPr>
          <a:xfrm>
            <a:off x="8082837" y="3936349"/>
            <a:ext cx="2900800" cy="738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20" name="Google Shape;720;p16"/>
          <p:cNvSpPr/>
          <p:nvPr/>
        </p:nvSpPr>
        <p:spPr>
          <a:xfrm>
            <a:off x="11553133" y="5876171"/>
            <a:ext cx="921755" cy="91848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1" name="Google Shape;721;p16"/>
          <p:cNvGrpSpPr/>
          <p:nvPr/>
        </p:nvGrpSpPr>
        <p:grpSpPr>
          <a:xfrm>
            <a:off x="-68" y="-253841"/>
            <a:ext cx="4701883" cy="629709"/>
            <a:chOff x="1807775" y="2360800"/>
            <a:chExt cx="3960925" cy="530475"/>
          </a:xfrm>
        </p:grpSpPr>
        <p:sp>
          <p:nvSpPr>
            <p:cNvPr id="722" name="Google Shape;722;p16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9523474" y="351900"/>
            <a:ext cx="2356847" cy="367429"/>
            <a:chOff x="905155" y="578800"/>
            <a:chExt cx="1767635" cy="275572"/>
          </a:xfrm>
        </p:grpSpPr>
        <p:grpSp>
          <p:nvGrpSpPr>
            <p:cNvPr id="747" name="Google Shape;747;p16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748" name="Google Shape;748;p16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6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0" name="Google Shape;750;p16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16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752" name="Google Shape;752;p16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6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4" name="Google Shape;754;p16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5" name="Google Shape;755;p16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756" name="Google Shape;756;p16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6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8" name="Google Shape;758;p16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9" name="Google Shape;759;p16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760" name="Google Shape;760;p16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6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2" name="Google Shape;762;p16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3" name="Google Shape;763;p16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764" name="Google Shape;764;p16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6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6" name="Google Shape;766;p16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67" name="Google Shape;767;p16"/>
          <p:cNvSpPr/>
          <p:nvPr/>
        </p:nvSpPr>
        <p:spPr>
          <a:xfrm>
            <a:off x="11553133" y="4744604"/>
            <a:ext cx="921755" cy="91848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8" name="Google Shape;768;p16"/>
          <p:cNvGrpSpPr/>
          <p:nvPr/>
        </p:nvGrpSpPr>
        <p:grpSpPr>
          <a:xfrm>
            <a:off x="-347875" y="5872976"/>
            <a:ext cx="921869" cy="921453"/>
            <a:chOff x="3136750" y="3524825"/>
            <a:chExt cx="1560375" cy="1560375"/>
          </a:xfrm>
        </p:grpSpPr>
        <p:sp>
          <p:nvSpPr>
            <p:cNvPr id="769" name="Google Shape;769;p16"/>
            <p:cNvSpPr/>
            <p:nvPr/>
          </p:nvSpPr>
          <p:spPr>
            <a:xfrm>
              <a:off x="3136750" y="3524825"/>
              <a:ext cx="1560375" cy="1560375"/>
            </a:xfrm>
            <a:custGeom>
              <a:avLst/>
              <a:gdLst/>
              <a:ahLst/>
              <a:cxnLst/>
              <a:rect l="l" t="t" r="r" b="b"/>
              <a:pathLst>
                <a:path w="62415" h="62415" fill="none" extrusionOk="0">
                  <a:moveTo>
                    <a:pt x="62415" y="31205"/>
                  </a:moveTo>
                  <a:cubicBezTo>
                    <a:pt x="62415" y="39481"/>
                    <a:pt x="59125" y="47423"/>
                    <a:pt x="53277" y="53271"/>
                  </a:cubicBezTo>
                  <a:cubicBezTo>
                    <a:pt x="47423" y="59125"/>
                    <a:pt x="39487" y="62415"/>
                    <a:pt x="31211" y="62415"/>
                  </a:cubicBezTo>
                  <a:cubicBezTo>
                    <a:pt x="22928" y="62415"/>
                    <a:pt x="14992" y="59125"/>
                    <a:pt x="9138" y="53271"/>
                  </a:cubicBezTo>
                  <a:cubicBezTo>
                    <a:pt x="3290" y="47423"/>
                    <a:pt x="1" y="39481"/>
                    <a:pt x="1" y="31205"/>
                  </a:cubicBezTo>
                  <a:cubicBezTo>
                    <a:pt x="1" y="13971"/>
                    <a:pt x="13970" y="1"/>
                    <a:pt x="31211" y="1"/>
                  </a:cubicBezTo>
                  <a:cubicBezTo>
                    <a:pt x="39487" y="1"/>
                    <a:pt x="47423" y="3291"/>
                    <a:pt x="53277" y="9139"/>
                  </a:cubicBezTo>
                  <a:cubicBezTo>
                    <a:pt x="59125" y="14993"/>
                    <a:pt x="62415" y="22928"/>
                    <a:pt x="62415" y="31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272575" y="3865875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139700" y="4307875"/>
              <a:ext cx="1554475" cy="25"/>
            </a:xfrm>
            <a:custGeom>
              <a:avLst/>
              <a:gdLst/>
              <a:ahLst/>
              <a:cxnLst/>
              <a:rect l="l" t="t" r="r" b="b"/>
              <a:pathLst>
                <a:path w="62179" h="1" fill="none" extrusionOk="0">
                  <a:moveTo>
                    <a:pt x="0" y="1"/>
                  </a:moveTo>
                  <a:lnTo>
                    <a:pt x="62179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3272575" y="4750050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4353275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5201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486300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0"/>
                  </a:moveTo>
                  <a:lnTo>
                    <a:pt x="1" y="5201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919800" y="3524825"/>
              <a:ext cx="25" cy="1560375"/>
            </a:xfrm>
            <a:custGeom>
              <a:avLst/>
              <a:gdLst/>
              <a:ahLst/>
              <a:cxnLst/>
              <a:rect l="l" t="t" r="r" b="b"/>
              <a:pathLst>
                <a:path w="1" h="62415" fill="none" extrusionOk="0">
                  <a:moveTo>
                    <a:pt x="0" y="1"/>
                  </a:moveTo>
                  <a:lnTo>
                    <a:pt x="0" y="6241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181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7"/>
          <p:cNvSpPr txBox="1">
            <a:spLocks noGrp="1"/>
          </p:cNvSpPr>
          <p:nvPr>
            <p:ph type="title" hasCustomPrompt="1"/>
          </p:nvPr>
        </p:nvSpPr>
        <p:spPr>
          <a:xfrm>
            <a:off x="1064533" y="3744059"/>
            <a:ext cx="4656800" cy="7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17"/>
          <p:cNvSpPr txBox="1">
            <a:spLocks noGrp="1"/>
          </p:cNvSpPr>
          <p:nvPr>
            <p:ph type="subTitle" idx="1"/>
          </p:nvPr>
        </p:nvSpPr>
        <p:spPr>
          <a:xfrm>
            <a:off x="1064533" y="4506724"/>
            <a:ext cx="4656800" cy="526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79" name="Google Shape;779;p17"/>
          <p:cNvSpPr txBox="1">
            <a:spLocks noGrp="1"/>
          </p:cNvSpPr>
          <p:nvPr>
            <p:ph type="title" idx="2" hasCustomPrompt="1"/>
          </p:nvPr>
        </p:nvSpPr>
        <p:spPr>
          <a:xfrm>
            <a:off x="3767633" y="1825273"/>
            <a:ext cx="4656800" cy="7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17"/>
          <p:cNvSpPr txBox="1">
            <a:spLocks noGrp="1"/>
          </p:cNvSpPr>
          <p:nvPr>
            <p:ph type="subTitle" idx="3"/>
          </p:nvPr>
        </p:nvSpPr>
        <p:spPr>
          <a:xfrm>
            <a:off x="3767600" y="2591559"/>
            <a:ext cx="4656800" cy="526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1" name="Google Shape;781;p17"/>
          <p:cNvSpPr txBox="1">
            <a:spLocks noGrp="1"/>
          </p:cNvSpPr>
          <p:nvPr>
            <p:ph type="title" idx="4" hasCustomPrompt="1"/>
          </p:nvPr>
        </p:nvSpPr>
        <p:spPr>
          <a:xfrm>
            <a:off x="6470700" y="3744059"/>
            <a:ext cx="4656800" cy="7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17"/>
          <p:cNvSpPr txBox="1">
            <a:spLocks noGrp="1"/>
          </p:cNvSpPr>
          <p:nvPr>
            <p:ph type="subTitle" idx="5"/>
          </p:nvPr>
        </p:nvSpPr>
        <p:spPr>
          <a:xfrm>
            <a:off x="6470700" y="4506724"/>
            <a:ext cx="4656800" cy="526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783" name="Google Shape;783;p17"/>
          <p:cNvGrpSpPr/>
          <p:nvPr/>
        </p:nvGrpSpPr>
        <p:grpSpPr>
          <a:xfrm rot="10800000" flipH="1">
            <a:off x="6910768" y="6138534"/>
            <a:ext cx="5281233" cy="707300"/>
            <a:chOff x="1807775" y="2360800"/>
            <a:chExt cx="3960925" cy="530475"/>
          </a:xfrm>
        </p:grpSpPr>
        <p:sp>
          <p:nvSpPr>
            <p:cNvPr id="784" name="Google Shape;784;p17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8" name="Google Shape;808;p17"/>
          <p:cNvGrpSpPr/>
          <p:nvPr/>
        </p:nvGrpSpPr>
        <p:grpSpPr>
          <a:xfrm rot="10800000" flipH="1">
            <a:off x="950974" y="6138520"/>
            <a:ext cx="2356847" cy="367429"/>
            <a:chOff x="905155" y="578800"/>
            <a:chExt cx="1767635" cy="275572"/>
          </a:xfrm>
        </p:grpSpPr>
        <p:grpSp>
          <p:nvGrpSpPr>
            <p:cNvPr id="809" name="Google Shape;809;p17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810" name="Google Shape;810;p17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17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2" name="Google Shape;812;p17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3" name="Google Shape;813;p17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814" name="Google Shape;814;p17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17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6" name="Google Shape;816;p17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7" name="Google Shape;817;p17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818" name="Google Shape;818;p17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9" name="Google Shape;819;p17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20" name="Google Shape;820;p17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1" name="Google Shape;821;p17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822" name="Google Shape;822;p17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7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24" name="Google Shape;824;p17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5" name="Google Shape;825;p17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826" name="Google Shape;826;p17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7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28" name="Google Shape;828;p17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04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23706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831" name="Google Shape;831;p18"/>
          <p:cNvGrpSpPr/>
          <p:nvPr/>
        </p:nvGrpSpPr>
        <p:grpSpPr>
          <a:xfrm rot="-5400000">
            <a:off x="10355177" y="1243972"/>
            <a:ext cx="2207015" cy="435331"/>
            <a:chOff x="713094" y="4471558"/>
            <a:chExt cx="1971958" cy="389013"/>
          </a:xfrm>
        </p:grpSpPr>
        <p:grpSp>
          <p:nvGrpSpPr>
            <p:cNvPr id="832" name="Google Shape;832;p18"/>
            <p:cNvGrpSpPr/>
            <p:nvPr/>
          </p:nvGrpSpPr>
          <p:grpSpPr>
            <a:xfrm>
              <a:off x="713094" y="4471558"/>
              <a:ext cx="401691" cy="389013"/>
              <a:chOff x="3382050" y="3409600"/>
              <a:chExt cx="361200" cy="349800"/>
            </a:xfrm>
          </p:grpSpPr>
          <p:cxnSp>
            <p:nvCxnSpPr>
              <p:cNvPr id="833" name="Google Shape;833;p18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8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5" name="Google Shape;835;p18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6" name="Google Shape;836;p18"/>
            <p:cNvGrpSpPr/>
            <p:nvPr/>
          </p:nvGrpSpPr>
          <p:grpSpPr>
            <a:xfrm>
              <a:off x="1236522" y="4471558"/>
              <a:ext cx="401691" cy="389013"/>
              <a:chOff x="3382050" y="3409600"/>
              <a:chExt cx="361200" cy="349800"/>
            </a:xfrm>
          </p:grpSpPr>
          <p:cxnSp>
            <p:nvCxnSpPr>
              <p:cNvPr id="837" name="Google Shape;837;p18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8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9" name="Google Shape;839;p18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0" name="Google Shape;840;p18"/>
            <p:cNvGrpSpPr/>
            <p:nvPr/>
          </p:nvGrpSpPr>
          <p:grpSpPr>
            <a:xfrm>
              <a:off x="1759921" y="4471558"/>
              <a:ext cx="401691" cy="389013"/>
              <a:chOff x="3382050" y="3409600"/>
              <a:chExt cx="361200" cy="349800"/>
            </a:xfrm>
          </p:grpSpPr>
          <p:cxnSp>
            <p:nvCxnSpPr>
              <p:cNvPr id="841" name="Google Shape;841;p18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8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3" name="Google Shape;843;p18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4" name="Google Shape;844;p18"/>
            <p:cNvGrpSpPr/>
            <p:nvPr/>
          </p:nvGrpSpPr>
          <p:grpSpPr>
            <a:xfrm>
              <a:off x="2283362" y="4471558"/>
              <a:ext cx="401691" cy="389013"/>
              <a:chOff x="3382050" y="3409600"/>
              <a:chExt cx="361200" cy="349800"/>
            </a:xfrm>
          </p:grpSpPr>
          <p:cxnSp>
            <p:nvCxnSpPr>
              <p:cNvPr id="845" name="Google Shape;845;p18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18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7" name="Google Shape;847;p18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48" name="Google Shape;848;p18"/>
          <p:cNvSpPr/>
          <p:nvPr/>
        </p:nvSpPr>
        <p:spPr>
          <a:xfrm>
            <a:off x="243434" y="5619932"/>
            <a:ext cx="520511" cy="51873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5824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23706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851" name="Google Shape;851;p19"/>
          <p:cNvGrpSpPr/>
          <p:nvPr/>
        </p:nvGrpSpPr>
        <p:grpSpPr>
          <a:xfrm rot="5400000">
            <a:off x="-1990545" y="4466764"/>
            <a:ext cx="4217593" cy="564849"/>
            <a:chOff x="1807775" y="2360800"/>
            <a:chExt cx="3960925" cy="530475"/>
          </a:xfrm>
        </p:grpSpPr>
        <p:sp>
          <p:nvSpPr>
            <p:cNvPr id="852" name="Google Shape;852;p19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6" name="Google Shape;876;p19"/>
          <p:cNvSpPr/>
          <p:nvPr/>
        </p:nvSpPr>
        <p:spPr>
          <a:xfrm>
            <a:off x="11241029" y="6008936"/>
            <a:ext cx="686121" cy="683779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0947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23706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35" name="Google Shape;935;p21"/>
          <p:cNvSpPr/>
          <p:nvPr/>
        </p:nvSpPr>
        <p:spPr>
          <a:xfrm>
            <a:off x="11408600" y="215167"/>
            <a:ext cx="1011928" cy="1008348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6" name="Google Shape;936;p21"/>
          <p:cNvGrpSpPr/>
          <p:nvPr/>
        </p:nvGrpSpPr>
        <p:grpSpPr>
          <a:xfrm rot="5400000">
            <a:off x="-1131134" y="1122716"/>
            <a:ext cx="2537140" cy="1200707"/>
            <a:chOff x="3433749" y="3828150"/>
            <a:chExt cx="2691069" cy="1273734"/>
          </a:xfrm>
        </p:grpSpPr>
        <p:grpSp>
          <p:nvGrpSpPr>
            <p:cNvPr id="937" name="Google Shape;937;p21"/>
            <p:cNvGrpSpPr/>
            <p:nvPr/>
          </p:nvGrpSpPr>
          <p:grpSpPr>
            <a:xfrm>
              <a:off x="3433749" y="3828150"/>
              <a:ext cx="1273734" cy="1273734"/>
              <a:chOff x="3136750" y="3524825"/>
              <a:chExt cx="1560375" cy="1560375"/>
            </a:xfrm>
          </p:grpSpPr>
          <p:sp>
            <p:nvSpPr>
              <p:cNvPr id="938" name="Google Shape;938;p21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21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21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21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5" name="Google Shape;945;p21"/>
            <p:cNvGrpSpPr/>
            <p:nvPr/>
          </p:nvGrpSpPr>
          <p:grpSpPr>
            <a:xfrm>
              <a:off x="4144758" y="3828150"/>
              <a:ext cx="1273734" cy="1273734"/>
              <a:chOff x="3136750" y="3524825"/>
              <a:chExt cx="1560375" cy="1560375"/>
            </a:xfrm>
          </p:grpSpPr>
          <p:sp>
            <p:nvSpPr>
              <p:cNvPr id="946" name="Google Shape;946;p21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1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21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21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1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21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21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21"/>
            <p:cNvGrpSpPr/>
            <p:nvPr/>
          </p:nvGrpSpPr>
          <p:grpSpPr>
            <a:xfrm>
              <a:off x="4851083" y="3828150"/>
              <a:ext cx="1273734" cy="1273734"/>
              <a:chOff x="3136750" y="3524825"/>
              <a:chExt cx="1560375" cy="1560375"/>
            </a:xfrm>
          </p:grpSpPr>
          <p:sp>
            <p:nvSpPr>
              <p:cNvPr id="954" name="Google Shape;954;p21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21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" name="Google Shape;956;p21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21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21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21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" name="Google Shape;960;p21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61" name="Google Shape;961;p21"/>
          <p:cNvGrpSpPr/>
          <p:nvPr/>
        </p:nvGrpSpPr>
        <p:grpSpPr>
          <a:xfrm>
            <a:off x="3995341" y="6207918"/>
            <a:ext cx="2356847" cy="367429"/>
            <a:chOff x="905155" y="578800"/>
            <a:chExt cx="1767635" cy="275572"/>
          </a:xfrm>
        </p:grpSpPr>
        <p:grpSp>
          <p:nvGrpSpPr>
            <p:cNvPr id="962" name="Google Shape;962;p21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963" name="Google Shape;963;p21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1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65" name="Google Shape;965;p21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6" name="Google Shape;966;p21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967" name="Google Shape;967;p21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1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69" name="Google Shape;969;p21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0" name="Google Shape;970;p21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971" name="Google Shape;971;p21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21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3" name="Google Shape;973;p21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4" name="Google Shape;974;p21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975" name="Google Shape;975;p21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21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7" name="Google Shape;977;p21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8" name="Google Shape;978;p21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979" name="Google Shape;979;p21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1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1" name="Google Shape;981;p21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82" name="Google Shape;982;p21"/>
          <p:cNvGrpSpPr/>
          <p:nvPr/>
        </p:nvGrpSpPr>
        <p:grpSpPr>
          <a:xfrm>
            <a:off x="9" y="6138670"/>
            <a:ext cx="3777667" cy="505932"/>
            <a:chOff x="1807775" y="2360800"/>
            <a:chExt cx="3960925" cy="530475"/>
          </a:xfrm>
        </p:grpSpPr>
        <p:sp>
          <p:nvSpPr>
            <p:cNvPr id="983" name="Google Shape;983;p21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4594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23706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009" name="Google Shape;1009;p22"/>
          <p:cNvGrpSpPr/>
          <p:nvPr/>
        </p:nvGrpSpPr>
        <p:grpSpPr>
          <a:xfrm>
            <a:off x="2956035" y="5801173"/>
            <a:ext cx="6279915" cy="841051"/>
            <a:chOff x="1807775" y="2360800"/>
            <a:chExt cx="3960925" cy="530475"/>
          </a:xfrm>
        </p:grpSpPr>
        <p:sp>
          <p:nvSpPr>
            <p:cNvPr id="1010" name="Google Shape;1010;p22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4" name="Google Shape;1034;p22"/>
          <p:cNvSpPr/>
          <p:nvPr/>
        </p:nvSpPr>
        <p:spPr>
          <a:xfrm>
            <a:off x="11410666" y="1179834"/>
            <a:ext cx="1175524" cy="1171385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5" name="Google Shape;1035;p22"/>
          <p:cNvGrpSpPr/>
          <p:nvPr/>
        </p:nvGrpSpPr>
        <p:grpSpPr>
          <a:xfrm>
            <a:off x="10556953" y="6274794"/>
            <a:ext cx="1368132" cy="367429"/>
            <a:chOff x="186866" y="4714725"/>
            <a:chExt cx="1026099" cy="275572"/>
          </a:xfrm>
        </p:grpSpPr>
        <p:grpSp>
          <p:nvGrpSpPr>
            <p:cNvPr id="1036" name="Google Shape;1036;p22"/>
            <p:cNvGrpSpPr/>
            <p:nvPr/>
          </p:nvGrpSpPr>
          <p:grpSpPr>
            <a:xfrm>
              <a:off x="186866" y="4714725"/>
              <a:ext cx="284553" cy="275572"/>
              <a:chOff x="3382050" y="3409600"/>
              <a:chExt cx="361200" cy="349800"/>
            </a:xfrm>
          </p:grpSpPr>
          <p:cxnSp>
            <p:nvCxnSpPr>
              <p:cNvPr id="1037" name="Google Shape;1037;p2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2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9" name="Google Shape;1039;p2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0" name="Google Shape;1040;p22"/>
            <p:cNvGrpSpPr/>
            <p:nvPr/>
          </p:nvGrpSpPr>
          <p:grpSpPr>
            <a:xfrm>
              <a:off x="557654" y="4714725"/>
              <a:ext cx="284553" cy="275572"/>
              <a:chOff x="3382050" y="3409600"/>
              <a:chExt cx="361200" cy="349800"/>
            </a:xfrm>
          </p:grpSpPr>
          <p:cxnSp>
            <p:nvCxnSpPr>
              <p:cNvPr id="1041" name="Google Shape;1041;p2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2" name="Google Shape;1042;p2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3" name="Google Shape;1043;p2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4" name="Google Shape;1044;p22"/>
            <p:cNvGrpSpPr/>
            <p:nvPr/>
          </p:nvGrpSpPr>
          <p:grpSpPr>
            <a:xfrm>
              <a:off x="928411" y="4714725"/>
              <a:ext cx="284553" cy="275572"/>
              <a:chOff x="3382050" y="3409600"/>
              <a:chExt cx="361200" cy="349800"/>
            </a:xfrm>
          </p:grpSpPr>
          <p:cxnSp>
            <p:nvCxnSpPr>
              <p:cNvPr id="1045" name="Google Shape;1045;p2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2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2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48" name="Google Shape;1048;p22"/>
          <p:cNvGrpSpPr/>
          <p:nvPr/>
        </p:nvGrpSpPr>
        <p:grpSpPr>
          <a:xfrm>
            <a:off x="266853" y="6274794"/>
            <a:ext cx="1368132" cy="367429"/>
            <a:chOff x="186866" y="4714725"/>
            <a:chExt cx="1026099" cy="275572"/>
          </a:xfrm>
        </p:grpSpPr>
        <p:grpSp>
          <p:nvGrpSpPr>
            <p:cNvPr id="1049" name="Google Shape;1049;p22"/>
            <p:cNvGrpSpPr/>
            <p:nvPr/>
          </p:nvGrpSpPr>
          <p:grpSpPr>
            <a:xfrm>
              <a:off x="186866" y="4714725"/>
              <a:ext cx="284553" cy="275572"/>
              <a:chOff x="3382050" y="3409600"/>
              <a:chExt cx="361200" cy="349800"/>
            </a:xfrm>
          </p:grpSpPr>
          <p:cxnSp>
            <p:nvCxnSpPr>
              <p:cNvPr id="1050" name="Google Shape;1050;p2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2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2" name="Google Shape;1052;p2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3" name="Google Shape;1053;p22"/>
            <p:cNvGrpSpPr/>
            <p:nvPr/>
          </p:nvGrpSpPr>
          <p:grpSpPr>
            <a:xfrm>
              <a:off x="557654" y="4714725"/>
              <a:ext cx="284553" cy="275572"/>
              <a:chOff x="3382050" y="3409600"/>
              <a:chExt cx="361200" cy="349800"/>
            </a:xfrm>
          </p:grpSpPr>
          <p:cxnSp>
            <p:nvCxnSpPr>
              <p:cNvPr id="1054" name="Google Shape;1054;p2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2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6" name="Google Shape;1056;p2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7" name="Google Shape;1057;p22"/>
            <p:cNvGrpSpPr/>
            <p:nvPr/>
          </p:nvGrpSpPr>
          <p:grpSpPr>
            <a:xfrm>
              <a:off x="928411" y="4714725"/>
              <a:ext cx="284553" cy="275572"/>
              <a:chOff x="3382050" y="3409600"/>
              <a:chExt cx="361200" cy="349800"/>
            </a:xfrm>
          </p:grpSpPr>
          <p:cxnSp>
            <p:nvCxnSpPr>
              <p:cNvPr id="1058" name="Google Shape;1058;p2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2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0" name="Google Shape;1060;p2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61" name="Google Shape;1061;p22"/>
          <p:cNvGrpSpPr/>
          <p:nvPr/>
        </p:nvGrpSpPr>
        <p:grpSpPr>
          <a:xfrm rot="5400000">
            <a:off x="-1461178" y="998187"/>
            <a:ext cx="2890567" cy="1368160"/>
            <a:chOff x="3433749" y="3828150"/>
            <a:chExt cx="2691069" cy="1273734"/>
          </a:xfrm>
        </p:grpSpPr>
        <p:grpSp>
          <p:nvGrpSpPr>
            <p:cNvPr id="1062" name="Google Shape;1062;p22"/>
            <p:cNvGrpSpPr/>
            <p:nvPr/>
          </p:nvGrpSpPr>
          <p:grpSpPr>
            <a:xfrm>
              <a:off x="3433749" y="3828150"/>
              <a:ext cx="1273734" cy="1273734"/>
              <a:chOff x="3136750" y="3524825"/>
              <a:chExt cx="1560375" cy="1560375"/>
            </a:xfrm>
          </p:grpSpPr>
          <p:sp>
            <p:nvSpPr>
              <p:cNvPr id="1063" name="Google Shape;1063;p22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0" name="Google Shape;1070;p22"/>
            <p:cNvGrpSpPr/>
            <p:nvPr/>
          </p:nvGrpSpPr>
          <p:grpSpPr>
            <a:xfrm>
              <a:off x="4144758" y="3828150"/>
              <a:ext cx="1273734" cy="1273734"/>
              <a:chOff x="3136750" y="3524825"/>
              <a:chExt cx="1560375" cy="1560375"/>
            </a:xfrm>
          </p:grpSpPr>
          <p:sp>
            <p:nvSpPr>
              <p:cNvPr id="1071" name="Google Shape;1071;p22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8" name="Google Shape;1078;p22"/>
            <p:cNvGrpSpPr/>
            <p:nvPr/>
          </p:nvGrpSpPr>
          <p:grpSpPr>
            <a:xfrm>
              <a:off x="4851083" y="3828150"/>
              <a:ext cx="1273734" cy="1273734"/>
              <a:chOff x="3136750" y="3524825"/>
              <a:chExt cx="1560375" cy="1560375"/>
            </a:xfrm>
          </p:grpSpPr>
          <p:sp>
            <p:nvSpPr>
              <p:cNvPr id="1079" name="Google Shape;1079;p22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204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3"/>
          <p:cNvSpPr txBox="1">
            <a:spLocks noGrp="1"/>
          </p:cNvSpPr>
          <p:nvPr>
            <p:ph type="title"/>
          </p:nvPr>
        </p:nvSpPr>
        <p:spPr>
          <a:xfrm>
            <a:off x="2236600" y="1043667"/>
            <a:ext cx="7718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88" name="Google Shape;1088;p23"/>
          <p:cNvSpPr txBox="1">
            <a:spLocks noGrp="1"/>
          </p:cNvSpPr>
          <p:nvPr>
            <p:ph type="subTitle" idx="1"/>
          </p:nvPr>
        </p:nvSpPr>
        <p:spPr>
          <a:xfrm>
            <a:off x="2236600" y="2455267"/>
            <a:ext cx="7718800" cy="1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89" name="Google Shape;1089;p23"/>
          <p:cNvSpPr txBox="1"/>
          <p:nvPr/>
        </p:nvSpPr>
        <p:spPr>
          <a:xfrm>
            <a:off x="2413400" y="4815933"/>
            <a:ext cx="7365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6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0" name="Google Shape;1090;p23"/>
          <p:cNvSpPr/>
          <p:nvPr/>
        </p:nvSpPr>
        <p:spPr>
          <a:xfrm>
            <a:off x="346081" y="292353"/>
            <a:ext cx="1209780" cy="1205524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1" name="Google Shape;1091;p23"/>
          <p:cNvGrpSpPr/>
          <p:nvPr/>
        </p:nvGrpSpPr>
        <p:grpSpPr>
          <a:xfrm rot="5400000">
            <a:off x="-1250257" y="4361562"/>
            <a:ext cx="4402436" cy="589605"/>
            <a:chOff x="1807775" y="2360800"/>
            <a:chExt cx="3960925" cy="530475"/>
          </a:xfrm>
        </p:grpSpPr>
        <p:sp>
          <p:nvSpPr>
            <p:cNvPr id="1092" name="Google Shape;1092;p23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6" name="Google Shape;1116;p23"/>
          <p:cNvGrpSpPr/>
          <p:nvPr/>
        </p:nvGrpSpPr>
        <p:grpSpPr>
          <a:xfrm>
            <a:off x="4917574" y="6310067"/>
            <a:ext cx="2356847" cy="367429"/>
            <a:chOff x="905155" y="578800"/>
            <a:chExt cx="1767635" cy="275572"/>
          </a:xfrm>
        </p:grpSpPr>
        <p:grpSp>
          <p:nvGrpSpPr>
            <p:cNvPr id="1117" name="Google Shape;1117;p23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18" name="Google Shape;1118;p2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2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0" name="Google Shape;1120;p2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1" name="Google Shape;1121;p23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22" name="Google Shape;1122;p2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2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4" name="Google Shape;1124;p2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5" name="Google Shape;1125;p23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26" name="Google Shape;1126;p2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2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8" name="Google Shape;1128;p2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9" name="Google Shape;1129;p23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30" name="Google Shape;1130;p2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2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2" name="Google Shape;1132;p2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33" name="Google Shape;1133;p23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34" name="Google Shape;1134;p23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23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6" name="Google Shape;1136;p23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512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1"/>
          </p:nvPr>
        </p:nvSpPr>
        <p:spPr>
          <a:xfrm>
            <a:off x="6880192" y="3635400"/>
            <a:ext cx="3421600" cy="21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2"/>
          </p:nvPr>
        </p:nvSpPr>
        <p:spPr>
          <a:xfrm>
            <a:off x="1890217" y="3635400"/>
            <a:ext cx="3421600" cy="21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3"/>
          </p:nvPr>
        </p:nvSpPr>
        <p:spPr>
          <a:xfrm>
            <a:off x="1890200" y="2565733"/>
            <a:ext cx="3421600" cy="74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subTitle" idx="4"/>
          </p:nvPr>
        </p:nvSpPr>
        <p:spPr>
          <a:xfrm>
            <a:off x="6880183" y="2565733"/>
            <a:ext cx="3421600" cy="74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>
            <a:off x="11340934" y="327801"/>
            <a:ext cx="1704220" cy="1698276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7" name="Google Shape;207;p5"/>
          <p:cNvGrpSpPr/>
          <p:nvPr/>
        </p:nvGrpSpPr>
        <p:grpSpPr>
          <a:xfrm>
            <a:off x="529556" y="297923"/>
            <a:ext cx="842811" cy="842811"/>
            <a:chOff x="3136750" y="3524825"/>
            <a:chExt cx="1560375" cy="1560375"/>
          </a:xfrm>
        </p:grpSpPr>
        <p:sp>
          <p:nvSpPr>
            <p:cNvPr id="208" name="Google Shape;208;p5"/>
            <p:cNvSpPr/>
            <p:nvPr/>
          </p:nvSpPr>
          <p:spPr>
            <a:xfrm>
              <a:off x="3136750" y="3524825"/>
              <a:ext cx="1560375" cy="1560375"/>
            </a:xfrm>
            <a:custGeom>
              <a:avLst/>
              <a:gdLst/>
              <a:ahLst/>
              <a:cxnLst/>
              <a:rect l="l" t="t" r="r" b="b"/>
              <a:pathLst>
                <a:path w="62415" h="62415" fill="none" extrusionOk="0">
                  <a:moveTo>
                    <a:pt x="62415" y="31205"/>
                  </a:moveTo>
                  <a:cubicBezTo>
                    <a:pt x="62415" y="39481"/>
                    <a:pt x="59125" y="47423"/>
                    <a:pt x="53277" y="53271"/>
                  </a:cubicBezTo>
                  <a:cubicBezTo>
                    <a:pt x="47423" y="59125"/>
                    <a:pt x="39487" y="62415"/>
                    <a:pt x="31211" y="62415"/>
                  </a:cubicBezTo>
                  <a:cubicBezTo>
                    <a:pt x="22928" y="62415"/>
                    <a:pt x="14992" y="59125"/>
                    <a:pt x="9138" y="53271"/>
                  </a:cubicBezTo>
                  <a:cubicBezTo>
                    <a:pt x="3290" y="47423"/>
                    <a:pt x="1" y="39481"/>
                    <a:pt x="1" y="31205"/>
                  </a:cubicBezTo>
                  <a:cubicBezTo>
                    <a:pt x="1" y="13971"/>
                    <a:pt x="13970" y="1"/>
                    <a:pt x="31211" y="1"/>
                  </a:cubicBezTo>
                  <a:cubicBezTo>
                    <a:pt x="39487" y="1"/>
                    <a:pt x="47423" y="3291"/>
                    <a:pt x="53277" y="9139"/>
                  </a:cubicBezTo>
                  <a:cubicBezTo>
                    <a:pt x="59125" y="14993"/>
                    <a:pt x="62415" y="22928"/>
                    <a:pt x="62415" y="31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3272575" y="3865875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139700" y="4307875"/>
              <a:ext cx="1554475" cy="25"/>
            </a:xfrm>
            <a:custGeom>
              <a:avLst/>
              <a:gdLst/>
              <a:ahLst/>
              <a:cxnLst/>
              <a:rect l="l" t="t" r="r" b="b"/>
              <a:pathLst>
                <a:path w="62179" h="1" fill="none" extrusionOk="0">
                  <a:moveTo>
                    <a:pt x="0" y="1"/>
                  </a:moveTo>
                  <a:lnTo>
                    <a:pt x="62179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272575" y="4750050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353275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5201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486300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0"/>
                  </a:moveTo>
                  <a:lnTo>
                    <a:pt x="1" y="5201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919800" y="3524825"/>
              <a:ext cx="25" cy="1560375"/>
            </a:xfrm>
            <a:custGeom>
              <a:avLst/>
              <a:gdLst/>
              <a:ahLst/>
              <a:cxnLst/>
              <a:rect l="l" t="t" r="r" b="b"/>
              <a:pathLst>
                <a:path w="1" h="62415" fill="none" extrusionOk="0">
                  <a:moveTo>
                    <a:pt x="0" y="1"/>
                  </a:moveTo>
                  <a:lnTo>
                    <a:pt x="0" y="6241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" name="Google Shape;215;p5"/>
          <p:cNvGrpSpPr/>
          <p:nvPr/>
        </p:nvGrpSpPr>
        <p:grpSpPr>
          <a:xfrm rot="5400000">
            <a:off x="10237307" y="5306434"/>
            <a:ext cx="2356847" cy="367429"/>
            <a:chOff x="905155" y="578800"/>
            <a:chExt cx="1767635" cy="275572"/>
          </a:xfrm>
        </p:grpSpPr>
        <p:grpSp>
          <p:nvGrpSpPr>
            <p:cNvPr id="216" name="Google Shape;216;p5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217" name="Google Shape;217;p5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" name="Google Shape;219;p5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221" name="Google Shape;221;p5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3" name="Google Shape;223;p5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225" name="Google Shape;225;p5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7" name="Google Shape;227;p5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229" name="Google Shape;229;p5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1" name="Google Shape;231;p5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233" name="Google Shape;233;p5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5" name="Google Shape;235;p5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6" name="Google Shape;236;p5"/>
          <p:cNvGrpSpPr/>
          <p:nvPr/>
        </p:nvGrpSpPr>
        <p:grpSpPr>
          <a:xfrm>
            <a:off x="-67" y="6138574"/>
            <a:ext cx="3957228" cy="529980"/>
            <a:chOff x="1807775" y="2360800"/>
            <a:chExt cx="3960925" cy="530475"/>
          </a:xfrm>
        </p:grpSpPr>
        <p:sp>
          <p:nvSpPr>
            <p:cNvPr id="237" name="Google Shape;237;p5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00529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24"/>
          <p:cNvGrpSpPr/>
          <p:nvPr/>
        </p:nvGrpSpPr>
        <p:grpSpPr>
          <a:xfrm>
            <a:off x="8928152" y="6138663"/>
            <a:ext cx="3263803" cy="437112"/>
            <a:chOff x="1807775" y="2360800"/>
            <a:chExt cx="3960925" cy="530475"/>
          </a:xfrm>
        </p:grpSpPr>
        <p:sp>
          <p:nvSpPr>
            <p:cNvPr id="1139" name="Google Shape;1139;p24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3" name="Google Shape;1163;p24"/>
          <p:cNvGrpSpPr/>
          <p:nvPr/>
        </p:nvGrpSpPr>
        <p:grpSpPr>
          <a:xfrm>
            <a:off x="11033005" y="4887226"/>
            <a:ext cx="906473" cy="906473"/>
            <a:chOff x="3136750" y="3524825"/>
            <a:chExt cx="1560375" cy="1560375"/>
          </a:xfrm>
        </p:grpSpPr>
        <p:sp>
          <p:nvSpPr>
            <p:cNvPr id="1164" name="Google Shape;1164;p24"/>
            <p:cNvSpPr/>
            <p:nvPr/>
          </p:nvSpPr>
          <p:spPr>
            <a:xfrm>
              <a:off x="3136750" y="3524825"/>
              <a:ext cx="1560375" cy="1560375"/>
            </a:xfrm>
            <a:custGeom>
              <a:avLst/>
              <a:gdLst/>
              <a:ahLst/>
              <a:cxnLst/>
              <a:rect l="l" t="t" r="r" b="b"/>
              <a:pathLst>
                <a:path w="62415" h="62415" fill="none" extrusionOk="0">
                  <a:moveTo>
                    <a:pt x="62415" y="31205"/>
                  </a:moveTo>
                  <a:cubicBezTo>
                    <a:pt x="62415" y="39481"/>
                    <a:pt x="59125" y="47423"/>
                    <a:pt x="53277" y="53271"/>
                  </a:cubicBezTo>
                  <a:cubicBezTo>
                    <a:pt x="47423" y="59125"/>
                    <a:pt x="39487" y="62415"/>
                    <a:pt x="31211" y="62415"/>
                  </a:cubicBezTo>
                  <a:cubicBezTo>
                    <a:pt x="22928" y="62415"/>
                    <a:pt x="14992" y="59125"/>
                    <a:pt x="9138" y="53271"/>
                  </a:cubicBezTo>
                  <a:cubicBezTo>
                    <a:pt x="3290" y="47423"/>
                    <a:pt x="1" y="39481"/>
                    <a:pt x="1" y="31205"/>
                  </a:cubicBezTo>
                  <a:cubicBezTo>
                    <a:pt x="1" y="13971"/>
                    <a:pt x="13970" y="1"/>
                    <a:pt x="31211" y="1"/>
                  </a:cubicBezTo>
                  <a:cubicBezTo>
                    <a:pt x="39487" y="1"/>
                    <a:pt x="47423" y="3291"/>
                    <a:pt x="53277" y="9139"/>
                  </a:cubicBezTo>
                  <a:cubicBezTo>
                    <a:pt x="59125" y="14993"/>
                    <a:pt x="62415" y="22928"/>
                    <a:pt x="62415" y="31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272575" y="3865875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3139700" y="4307875"/>
              <a:ext cx="1554475" cy="25"/>
            </a:xfrm>
            <a:custGeom>
              <a:avLst/>
              <a:gdLst/>
              <a:ahLst/>
              <a:cxnLst/>
              <a:rect l="l" t="t" r="r" b="b"/>
              <a:pathLst>
                <a:path w="62179" h="1" fill="none" extrusionOk="0">
                  <a:moveTo>
                    <a:pt x="0" y="1"/>
                  </a:moveTo>
                  <a:lnTo>
                    <a:pt x="62179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3272575" y="4750050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4353275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5201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3486300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0"/>
                  </a:moveTo>
                  <a:lnTo>
                    <a:pt x="1" y="5201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3919800" y="3524825"/>
              <a:ext cx="25" cy="1560375"/>
            </a:xfrm>
            <a:custGeom>
              <a:avLst/>
              <a:gdLst/>
              <a:ahLst/>
              <a:cxnLst/>
              <a:rect l="l" t="t" r="r" b="b"/>
              <a:pathLst>
                <a:path w="1" h="62415" fill="none" extrusionOk="0">
                  <a:moveTo>
                    <a:pt x="0" y="1"/>
                  </a:moveTo>
                  <a:lnTo>
                    <a:pt x="0" y="6241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1" name="Google Shape;1171;p24"/>
          <p:cNvGrpSpPr/>
          <p:nvPr/>
        </p:nvGrpSpPr>
        <p:grpSpPr>
          <a:xfrm>
            <a:off x="4917574" y="351900"/>
            <a:ext cx="2356847" cy="367429"/>
            <a:chOff x="905155" y="578800"/>
            <a:chExt cx="1767635" cy="275572"/>
          </a:xfrm>
        </p:grpSpPr>
        <p:grpSp>
          <p:nvGrpSpPr>
            <p:cNvPr id="1172" name="Google Shape;1172;p24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73" name="Google Shape;1173;p24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24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75" name="Google Shape;1175;p24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6" name="Google Shape;1176;p24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77" name="Google Shape;1177;p24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24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79" name="Google Shape;1179;p24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0" name="Google Shape;1180;p24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81" name="Google Shape;1181;p24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4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83" name="Google Shape;1183;p24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4" name="Google Shape;1184;p24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85" name="Google Shape;1185;p24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4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87" name="Google Shape;1187;p24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8" name="Google Shape;1188;p24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1189" name="Google Shape;1189;p24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4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1" name="Google Shape;1191;p24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2" name="Google Shape;1192;p24"/>
          <p:cNvSpPr/>
          <p:nvPr/>
        </p:nvSpPr>
        <p:spPr>
          <a:xfrm>
            <a:off x="140567" y="188301"/>
            <a:ext cx="1065704" cy="1062065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3" name="Google Shape;1193;p24"/>
          <p:cNvGrpSpPr/>
          <p:nvPr/>
        </p:nvGrpSpPr>
        <p:grpSpPr>
          <a:xfrm>
            <a:off x="-15" y="6138663"/>
            <a:ext cx="3263803" cy="437112"/>
            <a:chOff x="1807775" y="2360800"/>
            <a:chExt cx="3960925" cy="530475"/>
          </a:xfrm>
        </p:grpSpPr>
        <p:sp>
          <p:nvSpPr>
            <p:cNvPr id="1194" name="Google Shape;1194;p24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71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5"/>
          <p:cNvSpPr/>
          <p:nvPr/>
        </p:nvSpPr>
        <p:spPr>
          <a:xfrm rot="5400000">
            <a:off x="11506719" y="3453790"/>
            <a:ext cx="988629" cy="98525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25"/>
          <p:cNvSpPr/>
          <p:nvPr/>
        </p:nvSpPr>
        <p:spPr>
          <a:xfrm rot="5400000">
            <a:off x="11506719" y="4544023"/>
            <a:ext cx="988629" cy="98525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1" name="Google Shape;1221;p25"/>
          <p:cNvSpPr/>
          <p:nvPr/>
        </p:nvSpPr>
        <p:spPr>
          <a:xfrm rot="5400000">
            <a:off x="11506719" y="5634256"/>
            <a:ext cx="988629" cy="98525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2" name="Google Shape;1222;p25"/>
          <p:cNvGrpSpPr/>
          <p:nvPr/>
        </p:nvGrpSpPr>
        <p:grpSpPr>
          <a:xfrm rot="-5400000">
            <a:off x="-1417904" y="1260675"/>
            <a:ext cx="2857197" cy="1352027"/>
            <a:chOff x="3433749" y="3828150"/>
            <a:chExt cx="2691069" cy="1273734"/>
          </a:xfrm>
        </p:grpSpPr>
        <p:grpSp>
          <p:nvGrpSpPr>
            <p:cNvPr id="1223" name="Google Shape;1223;p25"/>
            <p:cNvGrpSpPr/>
            <p:nvPr/>
          </p:nvGrpSpPr>
          <p:grpSpPr>
            <a:xfrm>
              <a:off x="3433749" y="3828150"/>
              <a:ext cx="1273734" cy="1273734"/>
              <a:chOff x="3136750" y="3524825"/>
              <a:chExt cx="1560375" cy="1560375"/>
            </a:xfrm>
          </p:grpSpPr>
          <p:sp>
            <p:nvSpPr>
              <p:cNvPr id="1224" name="Google Shape;1224;p25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5" name="Google Shape;1225;p25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6" name="Google Shape;1226;p25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7" name="Google Shape;1227;p25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8" name="Google Shape;1228;p25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9" name="Google Shape;1229;p25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1" name="Google Shape;1231;p25"/>
            <p:cNvGrpSpPr/>
            <p:nvPr/>
          </p:nvGrpSpPr>
          <p:grpSpPr>
            <a:xfrm>
              <a:off x="4144758" y="3828150"/>
              <a:ext cx="1273734" cy="1273734"/>
              <a:chOff x="3136750" y="3524825"/>
              <a:chExt cx="1560375" cy="1560375"/>
            </a:xfrm>
          </p:grpSpPr>
          <p:sp>
            <p:nvSpPr>
              <p:cNvPr id="1232" name="Google Shape;1232;p25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25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25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5" name="Google Shape;1235;p25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6" name="Google Shape;1236;p25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25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8" name="Google Shape;1238;p25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9" name="Google Shape;1239;p25"/>
            <p:cNvGrpSpPr/>
            <p:nvPr/>
          </p:nvGrpSpPr>
          <p:grpSpPr>
            <a:xfrm>
              <a:off x="4851083" y="3828150"/>
              <a:ext cx="1273734" cy="1273734"/>
              <a:chOff x="3136750" y="3524825"/>
              <a:chExt cx="1560375" cy="1560375"/>
            </a:xfrm>
          </p:grpSpPr>
          <p:sp>
            <p:nvSpPr>
              <p:cNvPr id="1240" name="Google Shape;1240;p25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25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25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3" name="Google Shape;1243;p25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4" name="Google Shape;1244;p25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5" name="Google Shape;1245;p25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6" name="Google Shape;1246;p25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47" name="Google Shape;1247;p25"/>
          <p:cNvGrpSpPr/>
          <p:nvPr/>
        </p:nvGrpSpPr>
        <p:grpSpPr>
          <a:xfrm rot="10800000">
            <a:off x="7023456" y="6138664"/>
            <a:ext cx="4217593" cy="564849"/>
            <a:chOff x="1807775" y="2360800"/>
            <a:chExt cx="3960925" cy="530475"/>
          </a:xfrm>
        </p:grpSpPr>
        <p:sp>
          <p:nvSpPr>
            <p:cNvPr id="1248" name="Google Shape;1248;p25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2" name="Google Shape;1272;p25"/>
          <p:cNvGrpSpPr/>
          <p:nvPr/>
        </p:nvGrpSpPr>
        <p:grpSpPr>
          <a:xfrm rot="10800000" flipH="1">
            <a:off x="950974" y="6138520"/>
            <a:ext cx="2356847" cy="367429"/>
            <a:chOff x="905155" y="578800"/>
            <a:chExt cx="1767635" cy="275572"/>
          </a:xfrm>
        </p:grpSpPr>
        <p:grpSp>
          <p:nvGrpSpPr>
            <p:cNvPr id="1273" name="Google Shape;1273;p25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1274" name="Google Shape;1274;p25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5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76" name="Google Shape;1276;p25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77" name="Google Shape;1277;p25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1278" name="Google Shape;1278;p25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5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25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1" name="Google Shape;1281;p25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1282" name="Google Shape;1282;p25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5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5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5" name="Google Shape;1285;p25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1286" name="Google Shape;1286;p25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5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8" name="Google Shape;1288;p25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9" name="Google Shape;1289;p25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1290" name="Google Shape;1290;p25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5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5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2121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909700"/>
            <a:ext cx="10290000" cy="21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1400" y="4313900"/>
            <a:ext cx="9515600" cy="63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910768" y="365685"/>
            <a:ext cx="5281233" cy="707300"/>
            <a:chOff x="1807775" y="2360800"/>
            <a:chExt cx="3960925" cy="530475"/>
          </a:xfrm>
        </p:grpSpPr>
        <p:sp>
          <p:nvSpPr>
            <p:cNvPr id="12" name="Google Shape;12;p2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026979" y="5770255"/>
            <a:ext cx="3588451" cy="1698312"/>
            <a:chOff x="3433749" y="3828150"/>
            <a:chExt cx="2691069" cy="127373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3433749" y="3828150"/>
              <a:ext cx="1273734" cy="1273734"/>
              <a:chOff x="3136750" y="3524825"/>
              <a:chExt cx="1560375" cy="156037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5" name="Google Shape;45;p2"/>
            <p:cNvGrpSpPr/>
            <p:nvPr/>
          </p:nvGrpSpPr>
          <p:grpSpPr>
            <a:xfrm>
              <a:off x="4144758" y="3828150"/>
              <a:ext cx="1273734" cy="1273734"/>
              <a:chOff x="3136750" y="3524825"/>
              <a:chExt cx="1560375" cy="1560375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3" name="Google Shape;53;p2"/>
            <p:cNvGrpSpPr/>
            <p:nvPr/>
          </p:nvGrpSpPr>
          <p:grpSpPr>
            <a:xfrm>
              <a:off x="4851083" y="3828150"/>
              <a:ext cx="1273734" cy="1273734"/>
              <a:chOff x="3136750" y="3524825"/>
              <a:chExt cx="1560375" cy="1560375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61" name="Google Shape;61;p2"/>
          <p:cNvGrpSpPr/>
          <p:nvPr/>
        </p:nvGrpSpPr>
        <p:grpSpPr>
          <a:xfrm>
            <a:off x="950974" y="535634"/>
            <a:ext cx="2356847" cy="367429"/>
            <a:chOff x="905155" y="578800"/>
            <a:chExt cx="1767635" cy="275572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63" name="Google Shape;63;p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" name="Google Shape;65;p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67" name="Google Shape;67;p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" name="Google Shape;69;p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71" name="Google Shape;71;p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" name="Google Shape;73;p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75" name="Google Shape;75;p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79" name="Google Shape;79;p2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81;p2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82" name="Google Shape;82;p2"/>
          <p:cNvSpPr/>
          <p:nvPr/>
        </p:nvSpPr>
        <p:spPr>
          <a:xfrm>
            <a:off x="-448366" y="4876967"/>
            <a:ext cx="1704220" cy="1698276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50160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480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8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3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909700"/>
            <a:ext cx="10290000" cy="21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1400" y="4313900"/>
            <a:ext cx="9515600" cy="63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8631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63" name="Google Shape;263;p6"/>
          <p:cNvGrpSpPr/>
          <p:nvPr/>
        </p:nvGrpSpPr>
        <p:grpSpPr>
          <a:xfrm>
            <a:off x="11232098" y="3688079"/>
            <a:ext cx="685525" cy="685108"/>
            <a:chOff x="3136750" y="3524825"/>
            <a:chExt cx="1560375" cy="1560375"/>
          </a:xfrm>
        </p:grpSpPr>
        <p:sp>
          <p:nvSpPr>
            <p:cNvPr id="264" name="Google Shape;264;p6"/>
            <p:cNvSpPr/>
            <p:nvPr/>
          </p:nvSpPr>
          <p:spPr>
            <a:xfrm>
              <a:off x="3136750" y="3524825"/>
              <a:ext cx="1560375" cy="1560375"/>
            </a:xfrm>
            <a:custGeom>
              <a:avLst/>
              <a:gdLst/>
              <a:ahLst/>
              <a:cxnLst/>
              <a:rect l="l" t="t" r="r" b="b"/>
              <a:pathLst>
                <a:path w="62415" h="62415" fill="none" extrusionOk="0">
                  <a:moveTo>
                    <a:pt x="62415" y="31205"/>
                  </a:moveTo>
                  <a:cubicBezTo>
                    <a:pt x="62415" y="39481"/>
                    <a:pt x="59125" y="47423"/>
                    <a:pt x="53277" y="53271"/>
                  </a:cubicBezTo>
                  <a:cubicBezTo>
                    <a:pt x="47423" y="59125"/>
                    <a:pt x="39487" y="62415"/>
                    <a:pt x="31211" y="62415"/>
                  </a:cubicBezTo>
                  <a:cubicBezTo>
                    <a:pt x="22928" y="62415"/>
                    <a:pt x="14992" y="59125"/>
                    <a:pt x="9138" y="53271"/>
                  </a:cubicBezTo>
                  <a:cubicBezTo>
                    <a:pt x="3290" y="47423"/>
                    <a:pt x="1" y="39481"/>
                    <a:pt x="1" y="31205"/>
                  </a:cubicBezTo>
                  <a:cubicBezTo>
                    <a:pt x="1" y="13971"/>
                    <a:pt x="13970" y="1"/>
                    <a:pt x="31211" y="1"/>
                  </a:cubicBezTo>
                  <a:cubicBezTo>
                    <a:pt x="39487" y="1"/>
                    <a:pt x="47423" y="3291"/>
                    <a:pt x="53277" y="9139"/>
                  </a:cubicBezTo>
                  <a:cubicBezTo>
                    <a:pt x="59125" y="14993"/>
                    <a:pt x="62415" y="22928"/>
                    <a:pt x="62415" y="31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272575" y="3865875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139700" y="4307875"/>
              <a:ext cx="1554475" cy="25"/>
            </a:xfrm>
            <a:custGeom>
              <a:avLst/>
              <a:gdLst/>
              <a:ahLst/>
              <a:cxnLst/>
              <a:rect l="l" t="t" r="r" b="b"/>
              <a:pathLst>
                <a:path w="62179" h="1" fill="none" extrusionOk="0">
                  <a:moveTo>
                    <a:pt x="0" y="1"/>
                  </a:moveTo>
                  <a:lnTo>
                    <a:pt x="62179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3272575" y="4750050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353275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5201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486300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0"/>
                  </a:moveTo>
                  <a:lnTo>
                    <a:pt x="1" y="5201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919800" y="3524825"/>
              <a:ext cx="25" cy="1560375"/>
            </a:xfrm>
            <a:custGeom>
              <a:avLst/>
              <a:gdLst/>
              <a:ahLst/>
              <a:cxnLst/>
              <a:rect l="l" t="t" r="r" b="b"/>
              <a:pathLst>
                <a:path w="1" h="62415" fill="none" extrusionOk="0">
                  <a:moveTo>
                    <a:pt x="0" y="1"/>
                  </a:moveTo>
                  <a:lnTo>
                    <a:pt x="0" y="6241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6"/>
          <p:cNvGrpSpPr/>
          <p:nvPr/>
        </p:nvGrpSpPr>
        <p:grpSpPr>
          <a:xfrm>
            <a:off x="11232098" y="4570841"/>
            <a:ext cx="685525" cy="685108"/>
            <a:chOff x="3136750" y="3524825"/>
            <a:chExt cx="1560375" cy="1560375"/>
          </a:xfrm>
        </p:grpSpPr>
        <p:sp>
          <p:nvSpPr>
            <p:cNvPr id="272" name="Google Shape;272;p6"/>
            <p:cNvSpPr/>
            <p:nvPr/>
          </p:nvSpPr>
          <p:spPr>
            <a:xfrm>
              <a:off x="3136750" y="3524825"/>
              <a:ext cx="1560375" cy="1560375"/>
            </a:xfrm>
            <a:custGeom>
              <a:avLst/>
              <a:gdLst/>
              <a:ahLst/>
              <a:cxnLst/>
              <a:rect l="l" t="t" r="r" b="b"/>
              <a:pathLst>
                <a:path w="62415" h="62415" fill="none" extrusionOk="0">
                  <a:moveTo>
                    <a:pt x="62415" y="31205"/>
                  </a:moveTo>
                  <a:cubicBezTo>
                    <a:pt x="62415" y="39481"/>
                    <a:pt x="59125" y="47423"/>
                    <a:pt x="53277" y="53271"/>
                  </a:cubicBezTo>
                  <a:cubicBezTo>
                    <a:pt x="47423" y="59125"/>
                    <a:pt x="39487" y="62415"/>
                    <a:pt x="31211" y="62415"/>
                  </a:cubicBezTo>
                  <a:cubicBezTo>
                    <a:pt x="22928" y="62415"/>
                    <a:pt x="14992" y="59125"/>
                    <a:pt x="9138" y="53271"/>
                  </a:cubicBezTo>
                  <a:cubicBezTo>
                    <a:pt x="3290" y="47423"/>
                    <a:pt x="1" y="39481"/>
                    <a:pt x="1" y="31205"/>
                  </a:cubicBezTo>
                  <a:cubicBezTo>
                    <a:pt x="1" y="13971"/>
                    <a:pt x="13970" y="1"/>
                    <a:pt x="31211" y="1"/>
                  </a:cubicBezTo>
                  <a:cubicBezTo>
                    <a:pt x="39487" y="1"/>
                    <a:pt x="47423" y="3291"/>
                    <a:pt x="53277" y="9139"/>
                  </a:cubicBezTo>
                  <a:cubicBezTo>
                    <a:pt x="59125" y="14993"/>
                    <a:pt x="62415" y="22928"/>
                    <a:pt x="62415" y="31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3272575" y="3865875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3139700" y="4307875"/>
              <a:ext cx="1554475" cy="25"/>
            </a:xfrm>
            <a:custGeom>
              <a:avLst/>
              <a:gdLst/>
              <a:ahLst/>
              <a:cxnLst/>
              <a:rect l="l" t="t" r="r" b="b"/>
              <a:pathLst>
                <a:path w="62179" h="1" fill="none" extrusionOk="0">
                  <a:moveTo>
                    <a:pt x="0" y="1"/>
                  </a:moveTo>
                  <a:lnTo>
                    <a:pt x="62179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3272575" y="4750050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353275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5201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3486300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0"/>
                  </a:moveTo>
                  <a:lnTo>
                    <a:pt x="1" y="5201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919800" y="3524825"/>
              <a:ext cx="25" cy="1560375"/>
            </a:xfrm>
            <a:custGeom>
              <a:avLst/>
              <a:gdLst/>
              <a:ahLst/>
              <a:cxnLst/>
              <a:rect l="l" t="t" r="r" b="b"/>
              <a:pathLst>
                <a:path w="1" h="62415" fill="none" extrusionOk="0">
                  <a:moveTo>
                    <a:pt x="0" y="1"/>
                  </a:moveTo>
                  <a:lnTo>
                    <a:pt x="0" y="6241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9" name="Google Shape;279;p6"/>
          <p:cNvGrpSpPr/>
          <p:nvPr/>
        </p:nvGrpSpPr>
        <p:grpSpPr>
          <a:xfrm>
            <a:off x="11232222" y="5453569"/>
            <a:ext cx="685525" cy="685108"/>
            <a:chOff x="3136750" y="3524825"/>
            <a:chExt cx="1560375" cy="1560375"/>
          </a:xfrm>
        </p:grpSpPr>
        <p:sp>
          <p:nvSpPr>
            <p:cNvPr id="280" name="Google Shape;280;p6"/>
            <p:cNvSpPr/>
            <p:nvPr/>
          </p:nvSpPr>
          <p:spPr>
            <a:xfrm>
              <a:off x="3136750" y="3524825"/>
              <a:ext cx="1560375" cy="1560375"/>
            </a:xfrm>
            <a:custGeom>
              <a:avLst/>
              <a:gdLst/>
              <a:ahLst/>
              <a:cxnLst/>
              <a:rect l="l" t="t" r="r" b="b"/>
              <a:pathLst>
                <a:path w="62415" h="62415" fill="none" extrusionOk="0">
                  <a:moveTo>
                    <a:pt x="62415" y="31205"/>
                  </a:moveTo>
                  <a:cubicBezTo>
                    <a:pt x="62415" y="39481"/>
                    <a:pt x="59125" y="47423"/>
                    <a:pt x="53277" y="53271"/>
                  </a:cubicBezTo>
                  <a:cubicBezTo>
                    <a:pt x="47423" y="59125"/>
                    <a:pt x="39487" y="62415"/>
                    <a:pt x="31211" y="62415"/>
                  </a:cubicBezTo>
                  <a:cubicBezTo>
                    <a:pt x="22928" y="62415"/>
                    <a:pt x="14992" y="59125"/>
                    <a:pt x="9138" y="53271"/>
                  </a:cubicBezTo>
                  <a:cubicBezTo>
                    <a:pt x="3290" y="47423"/>
                    <a:pt x="1" y="39481"/>
                    <a:pt x="1" y="31205"/>
                  </a:cubicBezTo>
                  <a:cubicBezTo>
                    <a:pt x="1" y="13971"/>
                    <a:pt x="13970" y="1"/>
                    <a:pt x="31211" y="1"/>
                  </a:cubicBezTo>
                  <a:cubicBezTo>
                    <a:pt x="39487" y="1"/>
                    <a:pt x="47423" y="3291"/>
                    <a:pt x="53277" y="9139"/>
                  </a:cubicBezTo>
                  <a:cubicBezTo>
                    <a:pt x="59125" y="14993"/>
                    <a:pt x="62415" y="22928"/>
                    <a:pt x="62415" y="31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272575" y="3865875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139700" y="4307875"/>
              <a:ext cx="1554475" cy="25"/>
            </a:xfrm>
            <a:custGeom>
              <a:avLst/>
              <a:gdLst/>
              <a:ahLst/>
              <a:cxnLst/>
              <a:rect l="l" t="t" r="r" b="b"/>
              <a:pathLst>
                <a:path w="62179" h="1" fill="none" extrusionOk="0">
                  <a:moveTo>
                    <a:pt x="0" y="1"/>
                  </a:moveTo>
                  <a:lnTo>
                    <a:pt x="62179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272575" y="4750050"/>
              <a:ext cx="1288725" cy="25"/>
            </a:xfrm>
            <a:custGeom>
              <a:avLst/>
              <a:gdLst/>
              <a:ahLst/>
              <a:cxnLst/>
              <a:rect l="l" t="t" r="r" b="b"/>
              <a:pathLst>
                <a:path w="51549" h="1" fill="none" extrusionOk="0">
                  <a:moveTo>
                    <a:pt x="1" y="0"/>
                  </a:moveTo>
                  <a:lnTo>
                    <a:pt x="5154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4353275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52013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486300" y="3657725"/>
              <a:ext cx="25" cy="1300325"/>
            </a:xfrm>
            <a:custGeom>
              <a:avLst/>
              <a:gdLst/>
              <a:ahLst/>
              <a:cxnLst/>
              <a:rect l="l" t="t" r="r" b="b"/>
              <a:pathLst>
                <a:path w="1" h="52013" fill="none" extrusionOk="0">
                  <a:moveTo>
                    <a:pt x="1" y="0"/>
                  </a:moveTo>
                  <a:lnTo>
                    <a:pt x="1" y="5201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919800" y="3524825"/>
              <a:ext cx="25" cy="1560375"/>
            </a:xfrm>
            <a:custGeom>
              <a:avLst/>
              <a:gdLst/>
              <a:ahLst/>
              <a:cxnLst/>
              <a:rect l="l" t="t" r="r" b="b"/>
              <a:pathLst>
                <a:path w="1" h="62415" fill="none" extrusionOk="0">
                  <a:moveTo>
                    <a:pt x="0" y="1"/>
                  </a:moveTo>
                  <a:lnTo>
                    <a:pt x="0" y="6241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61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6"/>
          <p:cNvGrpSpPr/>
          <p:nvPr/>
        </p:nvGrpSpPr>
        <p:grpSpPr>
          <a:xfrm>
            <a:off x="828507" y="176939"/>
            <a:ext cx="2356847" cy="367429"/>
            <a:chOff x="905155" y="578800"/>
            <a:chExt cx="1767635" cy="275572"/>
          </a:xfrm>
        </p:grpSpPr>
        <p:grpSp>
          <p:nvGrpSpPr>
            <p:cNvPr id="288" name="Google Shape;288;p6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289" name="Google Shape;289;p6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6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2" name="Google Shape;292;p6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293" name="Google Shape;293;p6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6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6" name="Google Shape;296;p6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297" name="Google Shape;297;p6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9" name="Google Shape;299;p6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0" name="Google Shape;300;p6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301" name="Google Shape;301;p6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6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3" name="Google Shape;303;p6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4" name="Google Shape;304;p6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305" name="Google Shape;305;p6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6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7" name="Google Shape;307;p6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08" name="Google Shape;308;p6"/>
          <p:cNvGrpSpPr/>
          <p:nvPr/>
        </p:nvGrpSpPr>
        <p:grpSpPr>
          <a:xfrm>
            <a:off x="-4" y="6571332"/>
            <a:ext cx="4013867" cy="286384"/>
            <a:chOff x="2364973" y="4764699"/>
            <a:chExt cx="3861963" cy="275582"/>
          </a:xfrm>
        </p:grpSpPr>
        <p:sp>
          <p:nvSpPr>
            <p:cNvPr id="309" name="Google Shape;309;p6"/>
            <p:cNvSpPr/>
            <p:nvPr/>
          </p:nvSpPr>
          <p:spPr>
            <a:xfrm>
              <a:off x="4169235" y="4764699"/>
              <a:ext cx="294336" cy="275582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47524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48424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437804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538704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628084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472898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818363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491926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5008643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10954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198923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529982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5389203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549010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5579483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568038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5769763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870663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5960043" y="4785142"/>
              <a:ext cx="266893" cy="255139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060942" y="4880639"/>
              <a:ext cx="165993" cy="159642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150322" y="4967058"/>
              <a:ext cx="76613" cy="73224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364973" y="4764699"/>
              <a:ext cx="81925" cy="7886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2364973" y="4764699"/>
              <a:ext cx="194968" cy="186682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364973" y="4764699"/>
              <a:ext cx="294336" cy="275582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2443262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2544162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633542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73444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2823821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292472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014101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11500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3204381" y="4764699"/>
              <a:ext cx="306960" cy="275582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330528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3394661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349556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584941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368584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775221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876121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965501" y="4764699"/>
              <a:ext cx="306882" cy="275582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4155780" y="4785142"/>
              <a:ext cx="266893" cy="255139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066400" y="4764699"/>
              <a:ext cx="305427" cy="275582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698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"/>
          <p:cNvSpPr txBox="1">
            <a:spLocks noGrp="1"/>
          </p:cNvSpPr>
          <p:nvPr>
            <p:ph type="title"/>
          </p:nvPr>
        </p:nvSpPr>
        <p:spPr>
          <a:xfrm>
            <a:off x="1082633" y="1720500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5" name="Google Shape;355;p7"/>
          <p:cNvSpPr txBox="1">
            <a:spLocks noGrp="1"/>
          </p:cNvSpPr>
          <p:nvPr>
            <p:ph type="subTitle" idx="1"/>
          </p:nvPr>
        </p:nvSpPr>
        <p:spPr>
          <a:xfrm>
            <a:off x="1082633" y="2674167"/>
            <a:ext cx="5726400" cy="2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56" name="Google Shape;356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57" name="Google Shape;357;p7"/>
          <p:cNvGrpSpPr/>
          <p:nvPr/>
        </p:nvGrpSpPr>
        <p:grpSpPr>
          <a:xfrm rot="5400000">
            <a:off x="9355779" y="2124904"/>
            <a:ext cx="3588451" cy="1698312"/>
            <a:chOff x="3433749" y="3828150"/>
            <a:chExt cx="2691069" cy="1273734"/>
          </a:xfrm>
        </p:grpSpPr>
        <p:grpSp>
          <p:nvGrpSpPr>
            <p:cNvPr id="358" name="Google Shape;358;p7"/>
            <p:cNvGrpSpPr/>
            <p:nvPr/>
          </p:nvGrpSpPr>
          <p:grpSpPr>
            <a:xfrm>
              <a:off x="3433749" y="3828150"/>
              <a:ext cx="1273734" cy="1273734"/>
              <a:chOff x="3136750" y="3524825"/>
              <a:chExt cx="1560375" cy="1560375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6" name="Google Shape;366;p7"/>
            <p:cNvGrpSpPr/>
            <p:nvPr/>
          </p:nvGrpSpPr>
          <p:grpSpPr>
            <a:xfrm>
              <a:off x="4144758" y="3828150"/>
              <a:ext cx="1273734" cy="1273734"/>
              <a:chOff x="3136750" y="3524825"/>
              <a:chExt cx="1560375" cy="1560375"/>
            </a:xfrm>
          </p:grpSpPr>
          <p:sp>
            <p:nvSpPr>
              <p:cNvPr id="367" name="Google Shape;367;p7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4" name="Google Shape;374;p7"/>
            <p:cNvGrpSpPr/>
            <p:nvPr/>
          </p:nvGrpSpPr>
          <p:grpSpPr>
            <a:xfrm>
              <a:off x="4851083" y="3828150"/>
              <a:ext cx="1273734" cy="1273734"/>
              <a:chOff x="3136750" y="3524825"/>
              <a:chExt cx="1560375" cy="1560375"/>
            </a:xfrm>
          </p:grpSpPr>
          <p:sp>
            <p:nvSpPr>
              <p:cNvPr id="375" name="Google Shape;375;p7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82" name="Google Shape;382;p7"/>
          <p:cNvSpPr/>
          <p:nvPr/>
        </p:nvSpPr>
        <p:spPr>
          <a:xfrm>
            <a:off x="5046201" y="459967"/>
            <a:ext cx="520511" cy="51873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3" name="Google Shape;383;p7"/>
          <p:cNvGrpSpPr/>
          <p:nvPr/>
        </p:nvGrpSpPr>
        <p:grpSpPr>
          <a:xfrm>
            <a:off x="1082494" y="6003772"/>
            <a:ext cx="2207015" cy="435331"/>
            <a:chOff x="713094" y="4471558"/>
            <a:chExt cx="1971958" cy="389013"/>
          </a:xfrm>
        </p:grpSpPr>
        <p:grpSp>
          <p:nvGrpSpPr>
            <p:cNvPr id="384" name="Google Shape;384;p7"/>
            <p:cNvGrpSpPr/>
            <p:nvPr/>
          </p:nvGrpSpPr>
          <p:grpSpPr>
            <a:xfrm>
              <a:off x="713094" y="4471558"/>
              <a:ext cx="401691" cy="389013"/>
              <a:chOff x="3382050" y="3409600"/>
              <a:chExt cx="361200" cy="349800"/>
            </a:xfrm>
          </p:grpSpPr>
          <p:cxnSp>
            <p:nvCxnSpPr>
              <p:cNvPr id="385" name="Google Shape;385;p7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7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7" name="Google Shape;387;p7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8" name="Google Shape;388;p7"/>
            <p:cNvGrpSpPr/>
            <p:nvPr/>
          </p:nvGrpSpPr>
          <p:grpSpPr>
            <a:xfrm>
              <a:off x="1236522" y="4471558"/>
              <a:ext cx="401691" cy="389013"/>
              <a:chOff x="3382050" y="3409600"/>
              <a:chExt cx="361200" cy="349800"/>
            </a:xfrm>
          </p:grpSpPr>
          <p:cxnSp>
            <p:nvCxnSpPr>
              <p:cNvPr id="389" name="Google Shape;389;p7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7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1" name="Google Shape;391;p7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2" name="Google Shape;392;p7"/>
            <p:cNvGrpSpPr/>
            <p:nvPr/>
          </p:nvGrpSpPr>
          <p:grpSpPr>
            <a:xfrm>
              <a:off x="1759921" y="4471558"/>
              <a:ext cx="401691" cy="389013"/>
              <a:chOff x="3382050" y="3409600"/>
              <a:chExt cx="361200" cy="349800"/>
            </a:xfrm>
          </p:grpSpPr>
          <p:cxnSp>
            <p:nvCxnSpPr>
              <p:cNvPr id="393" name="Google Shape;393;p7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7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5" name="Google Shape;395;p7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6" name="Google Shape;396;p7"/>
            <p:cNvGrpSpPr/>
            <p:nvPr/>
          </p:nvGrpSpPr>
          <p:grpSpPr>
            <a:xfrm>
              <a:off x="2283362" y="4471558"/>
              <a:ext cx="401691" cy="389013"/>
              <a:chOff x="3382050" y="3409600"/>
              <a:chExt cx="361200" cy="349800"/>
            </a:xfrm>
          </p:grpSpPr>
          <p:cxnSp>
            <p:nvCxnSpPr>
              <p:cNvPr id="397" name="Google Shape;397;p7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7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9" name="Google Shape;399;p7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00" name="Google Shape;400;p7"/>
          <p:cNvSpPr/>
          <p:nvPr/>
        </p:nvSpPr>
        <p:spPr>
          <a:xfrm>
            <a:off x="5666434" y="459967"/>
            <a:ext cx="520511" cy="51873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7"/>
          <p:cNvSpPr/>
          <p:nvPr/>
        </p:nvSpPr>
        <p:spPr>
          <a:xfrm>
            <a:off x="6288534" y="459967"/>
            <a:ext cx="520511" cy="51873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769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55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6" name="Google Shape;406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553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77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 txBox="1">
            <a:spLocks noGrp="1"/>
          </p:cNvSpPr>
          <p:nvPr>
            <p:ph type="title" hasCustomPrompt="1"/>
          </p:nvPr>
        </p:nvSpPr>
        <p:spPr>
          <a:xfrm>
            <a:off x="1531600" y="2834869"/>
            <a:ext cx="9128800" cy="12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11" name="Google Shape;411;p11"/>
          <p:cNvSpPr txBox="1">
            <a:spLocks noGrp="1"/>
          </p:cNvSpPr>
          <p:nvPr>
            <p:ph type="subTitle" idx="1"/>
          </p:nvPr>
        </p:nvSpPr>
        <p:spPr>
          <a:xfrm>
            <a:off x="1751400" y="4404717"/>
            <a:ext cx="8689200" cy="63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12" name="Google Shape;412;p11"/>
          <p:cNvSpPr/>
          <p:nvPr/>
        </p:nvSpPr>
        <p:spPr>
          <a:xfrm>
            <a:off x="231766" y="3696628"/>
            <a:ext cx="467489" cy="46589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3" name="Google Shape;413;p11"/>
          <p:cNvGrpSpPr/>
          <p:nvPr/>
        </p:nvGrpSpPr>
        <p:grpSpPr>
          <a:xfrm rot="5400000">
            <a:off x="-1273120" y="1511692"/>
            <a:ext cx="3490895" cy="467525"/>
            <a:chOff x="1807775" y="2360800"/>
            <a:chExt cx="3960925" cy="530475"/>
          </a:xfrm>
        </p:grpSpPr>
        <p:sp>
          <p:nvSpPr>
            <p:cNvPr id="414" name="Google Shape;414;p11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8" name="Google Shape;438;p11"/>
          <p:cNvGrpSpPr/>
          <p:nvPr/>
        </p:nvGrpSpPr>
        <p:grpSpPr>
          <a:xfrm>
            <a:off x="4917574" y="5954951"/>
            <a:ext cx="2356847" cy="367429"/>
            <a:chOff x="905155" y="578800"/>
            <a:chExt cx="1767635" cy="275572"/>
          </a:xfrm>
        </p:grpSpPr>
        <p:grpSp>
          <p:nvGrpSpPr>
            <p:cNvPr id="439" name="Google Shape;439;p11"/>
            <p:cNvGrpSpPr/>
            <p:nvPr/>
          </p:nvGrpSpPr>
          <p:grpSpPr>
            <a:xfrm>
              <a:off x="905155" y="578800"/>
              <a:ext cx="284553" cy="275572"/>
              <a:chOff x="3382050" y="3409600"/>
              <a:chExt cx="361200" cy="349800"/>
            </a:xfrm>
          </p:grpSpPr>
          <p:cxnSp>
            <p:nvCxnSpPr>
              <p:cNvPr id="440" name="Google Shape;440;p11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1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2" name="Google Shape;442;p11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3" name="Google Shape;443;p11"/>
            <p:cNvGrpSpPr/>
            <p:nvPr/>
          </p:nvGrpSpPr>
          <p:grpSpPr>
            <a:xfrm>
              <a:off x="1275933" y="578800"/>
              <a:ext cx="284553" cy="275572"/>
              <a:chOff x="3382050" y="3409600"/>
              <a:chExt cx="361200" cy="349800"/>
            </a:xfrm>
          </p:grpSpPr>
          <p:cxnSp>
            <p:nvCxnSpPr>
              <p:cNvPr id="444" name="Google Shape;444;p11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1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6" name="Google Shape;446;p11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7" name="Google Shape;447;p11"/>
            <p:cNvGrpSpPr/>
            <p:nvPr/>
          </p:nvGrpSpPr>
          <p:grpSpPr>
            <a:xfrm>
              <a:off x="1646691" y="578800"/>
              <a:ext cx="284553" cy="275572"/>
              <a:chOff x="3382050" y="3409600"/>
              <a:chExt cx="361200" cy="349800"/>
            </a:xfrm>
          </p:grpSpPr>
          <p:cxnSp>
            <p:nvCxnSpPr>
              <p:cNvPr id="448" name="Google Shape;448;p11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1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0" name="Google Shape;450;p11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1" name="Google Shape;451;p11"/>
            <p:cNvGrpSpPr/>
            <p:nvPr/>
          </p:nvGrpSpPr>
          <p:grpSpPr>
            <a:xfrm>
              <a:off x="2017479" y="578800"/>
              <a:ext cx="284553" cy="275572"/>
              <a:chOff x="3382050" y="3409600"/>
              <a:chExt cx="361200" cy="349800"/>
            </a:xfrm>
          </p:grpSpPr>
          <p:cxnSp>
            <p:nvCxnSpPr>
              <p:cNvPr id="452" name="Google Shape;452;p11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1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4" name="Google Shape;454;p11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5" name="Google Shape;455;p11"/>
            <p:cNvGrpSpPr/>
            <p:nvPr/>
          </p:nvGrpSpPr>
          <p:grpSpPr>
            <a:xfrm>
              <a:off x="2388236" y="578800"/>
              <a:ext cx="284553" cy="275572"/>
              <a:chOff x="3382050" y="3409600"/>
              <a:chExt cx="361200" cy="349800"/>
            </a:xfrm>
          </p:grpSpPr>
          <p:cxnSp>
            <p:nvCxnSpPr>
              <p:cNvPr id="456" name="Google Shape;456;p11"/>
              <p:cNvCxnSpPr/>
              <p:nvPr/>
            </p:nvCxnSpPr>
            <p:spPr>
              <a:xfrm>
                <a:off x="3562650" y="3409600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1"/>
              <p:cNvCxnSpPr/>
              <p:nvPr/>
            </p:nvCxnSpPr>
            <p:spPr>
              <a:xfrm rot="10800000">
                <a:off x="3382050" y="3584500"/>
                <a:ext cx="36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11"/>
              <p:cNvSpPr/>
              <p:nvPr/>
            </p:nvSpPr>
            <p:spPr>
              <a:xfrm>
                <a:off x="3504750" y="3526600"/>
                <a:ext cx="115800" cy="115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59" name="Google Shape;459;p11"/>
          <p:cNvGrpSpPr/>
          <p:nvPr/>
        </p:nvGrpSpPr>
        <p:grpSpPr>
          <a:xfrm rot="5400000">
            <a:off x="9974214" y="4890146"/>
            <a:ext cx="3490895" cy="467525"/>
            <a:chOff x="1807775" y="2360800"/>
            <a:chExt cx="3960925" cy="530475"/>
          </a:xfrm>
        </p:grpSpPr>
        <p:sp>
          <p:nvSpPr>
            <p:cNvPr id="460" name="Google Shape;460;p11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4" name="Google Shape;484;p11"/>
          <p:cNvSpPr/>
          <p:nvPr/>
        </p:nvSpPr>
        <p:spPr>
          <a:xfrm>
            <a:off x="11485900" y="2709362"/>
            <a:ext cx="467489" cy="465893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685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43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349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30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95" name="Google Shape;1295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1483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9"/>
          <p:cNvSpPr txBox="1">
            <a:spLocks noGrp="1"/>
          </p:cNvSpPr>
          <p:nvPr>
            <p:ph type="ctrTitle"/>
          </p:nvPr>
        </p:nvSpPr>
        <p:spPr>
          <a:xfrm>
            <a:off x="950967" y="2800350"/>
            <a:ext cx="10290000" cy="125615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Aft>
                <a:spcPts val="267"/>
              </a:spcAft>
            </a:pPr>
            <a:r>
              <a:rPr lang="en"/>
              <a:t>PREDICTING LOAN DEFAULTS</a:t>
            </a:r>
            <a:endParaRPr/>
          </a:p>
        </p:txBody>
      </p:sp>
      <p:sp>
        <p:nvSpPr>
          <p:cNvPr id="1304" name="Google Shape;1304;p29"/>
          <p:cNvSpPr txBox="1">
            <a:spLocks noGrp="1"/>
          </p:cNvSpPr>
          <p:nvPr>
            <p:ph type="subTitle" idx="1"/>
          </p:nvPr>
        </p:nvSpPr>
        <p:spPr>
          <a:xfrm>
            <a:off x="1371400" y="4313900"/>
            <a:ext cx="9515600" cy="63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00"/>
              <a:t>By: </a:t>
            </a:r>
            <a:r>
              <a:rPr lang="en" sz="2100" err="1"/>
              <a:t>Rupin</a:t>
            </a:r>
            <a:r>
              <a:rPr lang="en" sz="2100"/>
              <a:t> Sehgal, </a:t>
            </a:r>
            <a:r>
              <a:rPr lang="en" sz="2100" err="1"/>
              <a:t>Rajko</a:t>
            </a:r>
            <a:r>
              <a:rPr lang="en" sz="2100"/>
              <a:t> Gajic, Rayff McMahon</a:t>
            </a:r>
            <a:endParaRPr/>
          </a:p>
        </p:txBody>
      </p:sp>
      <p:sp>
        <p:nvSpPr>
          <p:cNvPr id="2" name="Google Shape;1304;p29">
            <a:extLst>
              <a:ext uri="{FF2B5EF4-FFF2-40B4-BE49-F238E27FC236}">
                <a16:creationId xmlns:a16="http://schemas.microsoft.com/office/drawing/2014/main" id="{8F8394A0-9219-1020-850B-12F4D1AFE339}"/>
              </a:ext>
            </a:extLst>
          </p:cNvPr>
          <p:cNvSpPr txBox="1">
            <a:spLocks/>
          </p:cNvSpPr>
          <p:nvPr/>
        </p:nvSpPr>
        <p:spPr>
          <a:xfrm>
            <a:off x="1371400" y="5009997"/>
            <a:ext cx="9515600" cy="63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2133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CA"/>
              <a:t>Group 8 BTMA 531 W2023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77B9812-497F-0332-5816-96594206C1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82633" y="5973755"/>
            <a:ext cx="2400796" cy="690465"/>
          </a:xfrm>
          <a:prstGeom prst="rect">
            <a:avLst/>
          </a:prstGeom>
          <a:solidFill>
            <a:srgbClr val="FEF2F3"/>
          </a:solidFill>
          <a:ln>
            <a:solidFill>
              <a:srgbClr val="FE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EF2F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0A467-DBD3-71DB-5E36-7472BC9877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01208" y="385665"/>
            <a:ext cx="1897225" cy="666501"/>
          </a:xfrm>
          <a:prstGeom prst="rect">
            <a:avLst/>
          </a:prstGeom>
          <a:solidFill>
            <a:srgbClr val="FEF2F3"/>
          </a:solidFill>
          <a:ln>
            <a:solidFill>
              <a:srgbClr val="FE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ABFB9-7758-46D1-99E6-6D977FC1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48" y="1120107"/>
            <a:ext cx="6070836" cy="991202"/>
          </a:xfrm>
        </p:spPr>
        <p:txBody>
          <a:bodyPr/>
          <a:lstStyle/>
          <a:p>
            <a:pPr algn="l"/>
            <a:r>
              <a:rPr lang="en-US" sz="2800" i="1"/>
              <a:t>What is the Class Imbalance Problem?</a:t>
            </a:r>
            <a:br>
              <a:rPr lang="en-US" sz="2800" i="1"/>
            </a:br>
            <a:r>
              <a:rPr lang="en-US" sz="2800" i="1"/>
              <a:t>Sampling Methods:</a:t>
            </a:r>
            <a:endParaRPr lang="en-CA" i="1"/>
          </a:p>
        </p:txBody>
      </p:sp>
      <p:sp>
        <p:nvSpPr>
          <p:cNvPr id="10" name="Google Shape;1733;p44">
            <a:extLst>
              <a:ext uri="{FF2B5EF4-FFF2-40B4-BE49-F238E27FC236}">
                <a16:creationId xmlns:a16="http://schemas.microsoft.com/office/drawing/2014/main" id="{8B517A55-B8E9-9880-88D0-A5C46E371CDC}"/>
              </a:ext>
            </a:extLst>
          </p:cNvPr>
          <p:cNvSpPr txBox="1">
            <a:spLocks/>
          </p:cNvSpPr>
          <p:nvPr/>
        </p:nvSpPr>
        <p:spPr>
          <a:xfrm>
            <a:off x="951000" y="98499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US" sz="3600" u="sng"/>
              <a:t>Exploring Sampling Techniques</a:t>
            </a:r>
            <a:endParaRPr lang="en-CA" sz="3600" u="sng"/>
          </a:p>
        </p:txBody>
      </p:sp>
      <p:sp>
        <p:nvSpPr>
          <p:cNvPr id="15" name="Google Shape;1763;p45">
            <a:extLst>
              <a:ext uri="{FF2B5EF4-FFF2-40B4-BE49-F238E27FC236}">
                <a16:creationId xmlns:a16="http://schemas.microsoft.com/office/drawing/2014/main" id="{08E10FD1-10A4-8D2E-4B10-F71D16F19DDB}"/>
              </a:ext>
            </a:extLst>
          </p:cNvPr>
          <p:cNvSpPr txBox="1"/>
          <p:nvPr/>
        </p:nvSpPr>
        <p:spPr>
          <a:xfrm>
            <a:off x="847986" y="2097978"/>
            <a:ext cx="4271600" cy="6122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Over Sampling</a:t>
            </a:r>
            <a:endParaRPr sz="32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6" name="Google Shape;1764;p45">
            <a:extLst>
              <a:ext uri="{FF2B5EF4-FFF2-40B4-BE49-F238E27FC236}">
                <a16:creationId xmlns:a16="http://schemas.microsoft.com/office/drawing/2014/main" id="{6AA410F1-7085-57CD-D263-D5315B123F06}"/>
              </a:ext>
            </a:extLst>
          </p:cNvPr>
          <p:cNvSpPr txBox="1"/>
          <p:nvPr/>
        </p:nvSpPr>
        <p:spPr>
          <a:xfrm>
            <a:off x="847986" y="2585527"/>
            <a:ext cx="4271600" cy="58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-US" sz="16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Increase the number of samples in the minority class</a:t>
            </a:r>
            <a:endParaRPr sz="16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" name="Google Shape;1765;p45">
            <a:extLst>
              <a:ext uri="{FF2B5EF4-FFF2-40B4-BE49-F238E27FC236}">
                <a16:creationId xmlns:a16="http://schemas.microsoft.com/office/drawing/2014/main" id="{570705ED-18A8-92CB-2211-6EC03894F3B2}"/>
              </a:ext>
            </a:extLst>
          </p:cNvPr>
          <p:cNvSpPr txBox="1"/>
          <p:nvPr/>
        </p:nvSpPr>
        <p:spPr>
          <a:xfrm>
            <a:off x="847986" y="3295569"/>
            <a:ext cx="4271600" cy="73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Under Sampling</a:t>
            </a:r>
            <a:endParaRPr sz="32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8" name="Google Shape;1766;p45">
            <a:extLst>
              <a:ext uri="{FF2B5EF4-FFF2-40B4-BE49-F238E27FC236}">
                <a16:creationId xmlns:a16="http://schemas.microsoft.com/office/drawing/2014/main" id="{AE296FC5-40EC-2EF0-FA8D-201CDBFC96B4}"/>
              </a:ext>
            </a:extLst>
          </p:cNvPr>
          <p:cNvSpPr txBox="1"/>
          <p:nvPr/>
        </p:nvSpPr>
        <p:spPr>
          <a:xfrm>
            <a:off x="847986" y="3959152"/>
            <a:ext cx="42716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-US" sz="16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Reducing the number of instances in the majority class</a:t>
            </a:r>
          </a:p>
        </p:txBody>
      </p:sp>
      <p:sp>
        <p:nvSpPr>
          <p:cNvPr id="19" name="Google Shape;1767;p45">
            <a:extLst>
              <a:ext uri="{FF2B5EF4-FFF2-40B4-BE49-F238E27FC236}">
                <a16:creationId xmlns:a16="http://schemas.microsoft.com/office/drawing/2014/main" id="{EBFD6254-3EBB-5D9B-609A-3C14B63921B5}"/>
              </a:ext>
            </a:extLst>
          </p:cNvPr>
          <p:cNvSpPr txBox="1"/>
          <p:nvPr/>
        </p:nvSpPr>
        <p:spPr>
          <a:xfrm>
            <a:off x="847986" y="4697952"/>
            <a:ext cx="4271600" cy="73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Both Sampling</a:t>
            </a:r>
            <a:endParaRPr sz="32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0" name="Google Shape;1768;p45">
            <a:extLst>
              <a:ext uri="{FF2B5EF4-FFF2-40B4-BE49-F238E27FC236}">
                <a16:creationId xmlns:a16="http://schemas.microsoft.com/office/drawing/2014/main" id="{FC9CEAC9-2173-BE48-3F33-BF65573E0B33}"/>
              </a:ext>
            </a:extLst>
          </p:cNvPr>
          <p:cNvSpPr txBox="1"/>
          <p:nvPr/>
        </p:nvSpPr>
        <p:spPr>
          <a:xfrm>
            <a:off x="847986" y="5355002"/>
            <a:ext cx="4271600" cy="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-US" sz="1600">
                <a:solidFill>
                  <a:srgbClr val="191919"/>
                </a:solidFill>
                <a:latin typeface="Work Sans"/>
                <a:ea typeface="Work Sans"/>
                <a:cs typeface="Work Sans"/>
                <a:sym typeface="Work Sans"/>
              </a:rPr>
              <a:t>Combination of over sampling of the minority class and under sampling of the majority class.</a:t>
            </a:r>
            <a:endParaRPr sz="16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8" name="Picture Placeholder 27" descr="Chart, bar chart&#10;&#10;Description automatically generated">
            <a:extLst>
              <a:ext uri="{FF2B5EF4-FFF2-40B4-BE49-F238E27FC236}">
                <a16:creationId xmlns:a16="http://schemas.microsoft.com/office/drawing/2014/main" id="{58ADD992-7B11-9C49-4DC2-35477589D53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r="1577"/>
          <a:stretch>
            <a:fillRect/>
          </a:stretch>
        </p:blipFill>
        <p:spPr>
          <a:xfrm>
            <a:off x="6969488" y="862098"/>
            <a:ext cx="4169162" cy="5818435"/>
          </a:xfrm>
        </p:spPr>
      </p:pic>
    </p:spTree>
    <p:extLst>
      <p:ext uri="{BB962C8B-B14F-4D97-AF65-F5344CB8AC3E}">
        <p14:creationId xmlns:p14="http://schemas.microsoft.com/office/powerpoint/2010/main" val="93938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4"/>
          <p:cNvSpPr txBox="1">
            <a:spLocks noGrp="1"/>
          </p:cNvSpPr>
          <p:nvPr>
            <p:ph type="subTitle" idx="4"/>
          </p:nvPr>
        </p:nvSpPr>
        <p:spPr>
          <a:xfrm>
            <a:off x="7751040" y="5137316"/>
            <a:ext cx="3421600" cy="74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Both Sampling</a:t>
            </a:r>
            <a:endParaRPr/>
          </a:p>
        </p:txBody>
      </p:sp>
      <p:sp>
        <p:nvSpPr>
          <p:cNvPr id="1403" name="Google Shape;1403;p34"/>
          <p:cNvSpPr txBox="1">
            <a:spLocks noGrp="1"/>
          </p:cNvSpPr>
          <p:nvPr>
            <p:ph type="subTitle" idx="3"/>
          </p:nvPr>
        </p:nvSpPr>
        <p:spPr>
          <a:xfrm>
            <a:off x="577693" y="5153423"/>
            <a:ext cx="3421600" cy="74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Over Sampling</a:t>
            </a:r>
            <a:endParaRPr/>
          </a:p>
        </p:txBody>
      </p:sp>
      <p:sp>
        <p:nvSpPr>
          <p:cNvPr id="7" name="Google Shape;1403;p34">
            <a:extLst>
              <a:ext uri="{FF2B5EF4-FFF2-40B4-BE49-F238E27FC236}">
                <a16:creationId xmlns:a16="http://schemas.microsoft.com/office/drawing/2014/main" id="{DD952182-E2E4-C212-2EEE-6F78257F37EF}"/>
              </a:ext>
            </a:extLst>
          </p:cNvPr>
          <p:cNvSpPr txBox="1">
            <a:spLocks/>
          </p:cNvSpPr>
          <p:nvPr/>
        </p:nvSpPr>
        <p:spPr>
          <a:xfrm>
            <a:off x="4164366" y="5153423"/>
            <a:ext cx="3421600" cy="74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CA"/>
              <a:t>Under Sampling</a:t>
            </a:r>
          </a:p>
        </p:txBody>
      </p:sp>
      <p:sp>
        <p:nvSpPr>
          <p:cNvPr id="8" name="Google Shape;1733;p44">
            <a:extLst>
              <a:ext uri="{FF2B5EF4-FFF2-40B4-BE49-F238E27FC236}">
                <a16:creationId xmlns:a16="http://schemas.microsoft.com/office/drawing/2014/main" id="{E4B56C80-669D-5E3B-34BD-FF3315055E00}"/>
              </a:ext>
            </a:extLst>
          </p:cNvPr>
          <p:cNvSpPr txBox="1">
            <a:spLocks/>
          </p:cNvSpPr>
          <p:nvPr/>
        </p:nvSpPr>
        <p:spPr>
          <a:xfrm>
            <a:off x="951000" y="98499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US" sz="3600" u="sng"/>
              <a:t>Exploring Sampling Techniques</a:t>
            </a:r>
            <a:endParaRPr lang="en-CA" sz="3600" u="sng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74334F48-7E80-C468-3B6C-2C33ED4B2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1" y="862099"/>
            <a:ext cx="3146663" cy="4252912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FF6A33D3-BBF1-B419-EA65-863E4A879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34" y="862099"/>
            <a:ext cx="3146663" cy="4252912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4B99F0D5-5DC4-0A7E-7F6A-9196D4232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508" y="862099"/>
            <a:ext cx="3146663" cy="4252912"/>
          </a:xfrm>
          <a:prstGeom prst="rect">
            <a:avLst/>
          </a:prstGeom>
        </p:spPr>
      </p:pic>
      <p:sp>
        <p:nvSpPr>
          <p:cNvPr id="21" name="Google Shape;1403;p34">
            <a:extLst>
              <a:ext uri="{FF2B5EF4-FFF2-40B4-BE49-F238E27FC236}">
                <a16:creationId xmlns:a16="http://schemas.microsoft.com/office/drawing/2014/main" id="{42680757-711F-4352-8F1D-AEB3ED524643}"/>
              </a:ext>
            </a:extLst>
          </p:cNvPr>
          <p:cNvSpPr txBox="1">
            <a:spLocks/>
          </p:cNvSpPr>
          <p:nvPr/>
        </p:nvSpPr>
        <p:spPr>
          <a:xfrm>
            <a:off x="4164366" y="5937035"/>
            <a:ext cx="7008274" cy="74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CA" sz="1800" b="0" i="1"/>
              <a:t>Note: Test class remains unaffected; sampling is only done on the train 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3"/>
          <p:cNvSpPr txBox="1">
            <a:spLocks noGrp="1"/>
          </p:cNvSpPr>
          <p:nvPr>
            <p:ph type="title"/>
          </p:nvPr>
        </p:nvSpPr>
        <p:spPr>
          <a:xfrm>
            <a:off x="4399145" y="2939467"/>
            <a:ext cx="7668865" cy="22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650"/>
              <a:t>MODELS</a:t>
            </a:r>
          </a:p>
        </p:txBody>
      </p:sp>
      <p:sp>
        <p:nvSpPr>
          <p:cNvPr id="1393" name="Google Shape;1393;p33"/>
          <p:cNvSpPr txBox="1">
            <a:spLocks noGrp="1"/>
          </p:cNvSpPr>
          <p:nvPr>
            <p:ph type="title" idx="2"/>
          </p:nvPr>
        </p:nvSpPr>
        <p:spPr>
          <a:xfrm>
            <a:off x="7254616" y="1817067"/>
            <a:ext cx="18220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70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03;p34">
            <a:extLst>
              <a:ext uri="{FF2B5EF4-FFF2-40B4-BE49-F238E27FC236}">
                <a16:creationId xmlns:a16="http://schemas.microsoft.com/office/drawing/2014/main" id="{36217A9B-C815-6C04-2489-AD1937507CDB}"/>
              </a:ext>
            </a:extLst>
          </p:cNvPr>
          <p:cNvSpPr txBox="1">
            <a:spLocks/>
          </p:cNvSpPr>
          <p:nvPr/>
        </p:nvSpPr>
        <p:spPr>
          <a:xfrm>
            <a:off x="48977" y="124408"/>
            <a:ext cx="3421600" cy="58782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CA"/>
              <a:t>Clustering Model</a:t>
            </a:r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</p:txBody>
      </p:sp>
      <p:sp>
        <p:nvSpPr>
          <p:cNvPr id="20" name="Google Shape;1403;p34">
            <a:extLst>
              <a:ext uri="{FF2B5EF4-FFF2-40B4-BE49-F238E27FC236}">
                <a16:creationId xmlns:a16="http://schemas.microsoft.com/office/drawing/2014/main" id="{4540CFCD-F36B-E628-64DE-14A99D3272A4}"/>
              </a:ext>
            </a:extLst>
          </p:cNvPr>
          <p:cNvSpPr txBox="1">
            <a:spLocks/>
          </p:cNvSpPr>
          <p:nvPr/>
        </p:nvSpPr>
        <p:spPr>
          <a:xfrm>
            <a:off x="3756528" y="156194"/>
            <a:ext cx="3977410" cy="6649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Cluster</a:t>
            </a:r>
            <a:endParaRPr lang="en-CA"/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D35C6710-06AF-5CBE-F666-136894488842}"/>
              </a:ext>
            </a:extLst>
          </p:cNvPr>
          <p:cNvSpPr txBox="1">
            <a:spLocks/>
          </p:cNvSpPr>
          <p:nvPr/>
        </p:nvSpPr>
        <p:spPr>
          <a:xfrm>
            <a:off x="7998254" y="1661000"/>
            <a:ext cx="3889513" cy="22880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CA" sz="1600"/>
              <a:t>Clustering done with PCA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/>
              <a:t>The first 3 PCs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/>
              <a:t>Total withins:</a:t>
            </a:r>
          </a:p>
          <a:p>
            <a:pPr lvl="1" algn="l">
              <a:buFont typeface="Arial,Sans-Serif" panose="020B0604020202020204" pitchFamily="34" charset="0"/>
              <a:buChar char="•"/>
            </a:pPr>
            <a:r>
              <a:rPr lang="en-CA" sz="1600"/>
              <a:t>K=3, 11669.3</a:t>
            </a:r>
            <a:endParaRPr lang="en-US" sz="1600"/>
          </a:p>
          <a:p>
            <a:pPr lvl="1" algn="l">
              <a:buFont typeface="Arial,Sans-Serif" panose="020B0604020202020204" pitchFamily="34" charset="0"/>
              <a:buChar char="•"/>
            </a:pPr>
            <a:r>
              <a:rPr lang="en-CA" sz="1600"/>
              <a:t>K=4, 85264.41</a:t>
            </a:r>
            <a:endParaRPr lang="en-US" sz="1600"/>
          </a:p>
          <a:p>
            <a:pPr lvl="1" algn="l">
              <a:buFont typeface="Arial,Sans-Serif" panose="020B0604020202020204" pitchFamily="34" charset="0"/>
              <a:buChar char="•"/>
            </a:pPr>
            <a:r>
              <a:rPr lang="en-CA" sz="1600"/>
              <a:t>K=5, 69000.06</a:t>
            </a:r>
            <a:endParaRPr lang="en-US" sz="1600"/>
          </a:p>
          <a:p>
            <a:pPr lvl="1" algn="l">
              <a:buFont typeface="Arial,Sans-Serif" panose="020B0604020202020204" pitchFamily="34" charset="0"/>
              <a:buChar char="•"/>
            </a:pPr>
            <a:r>
              <a:rPr lang="en-CA" sz="1600"/>
              <a:t>K=6, 58509.17</a:t>
            </a:r>
            <a:endParaRPr lang="en-CA"/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/>
              <a:t>What patterns do we see?</a:t>
            </a:r>
          </a:p>
          <a:p>
            <a:pPr marL="609600" lvl="1" indent="0" algn="l"/>
            <a:endParaRPr lang="en-CA" sz="160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F813856-F90A-A7F1-E312-1AB1A2D3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31" y="4536317"/>
            <a:ext cx="4279218" cy="1560923"/>
          </a:xfrm>
          <a:prstGeom prst="rect">
            <a:avLst/>
          </a:prstGeom>
        </p:spPr>
      </p:pic>
      <p:pic>
        <p:nvPicPr>
          <p:cNvPr id="5" name="Picture 5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9D76CB20-8995-BB8E-23ED-8DFC87F3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240" y="887758"/>
            <a:ext cx="4094480" cy="3558484"/>
          </a:xfrm>
          <a:prstGeom prst="rect">
            <a:avLst/>
          </a:prstGeom>
        </p:spPr>
      </p:pic>
      <p:sp>
        <p:nvSpPr>
          <p:cNvPr id="23" name="Subtitle 3">
            <a:extLst>
              <a:ext uri="{FF2B5EF4-FFF2-40B4-BE49-F238E27FC236}">
                <a16:creationId xmlns:a16="http://schemas.microsoft.com/office/drawing/2014/main" id="{B7263BA5-35C5-6BF1-E4B9-21901996BE42}"/>
              </a:ext>
            </a:extLst>
          </p:cNvPr>
          <p:cNvSpPr txBox="1">
            <a:spLocks/>
          </p:cNvSpPr>
          <p:nvPr/>
        </p:nvSpPr>
        <p:spPr>
          <a:xfrm>
            <a:off x="7998254" y="4532439"/>
            <a:ext cx="3889513" cy="15631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CA" sz="1600"/>
              <a:t>PC1: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CA" sz="1600"/>
              <a:t>Debt.to.income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/>
              <a:t>PC2: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CA" sz="1600"/>
              <a:t>Interest.Rate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/>
              <a:t>PC3: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CA" sz="1600"/>
              <a:t>Revolving.Utilities</a:t>
            </a:r>
          </a:p>
          <a:p>
            <a:pPr marL="609600" lvl="1" indent="0" algn="l"/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94476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C9432F-B683-33DE-A611-8B922BE711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869" y="304800"/>
            <a:ext cx="1984311" cy="920620"/>
          </a:xfrm>
          <a:prstGeom prst="rect">
            <a:avLst/>
          </a:prstGeom>
          <a:solidFill>
            <a:srgbClr val="FEF2F3"/>
          </a:solidFill>
          <a:ln>
            <a:solidFill>
              <a:srgbClr val="FE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EF2F3"/>
              </a:solidFill>
            </a:endParaRPr>
          </a:p>
        </p:txBody>
      </p:sp>
      <p:sp>
        <p:nvSpPr>
          <p:cNvPr id="10" name="Google Shape;1733;p44">
            <a:extLst>
              <a:ext uri="{FF2B5EF4-FFF2-40B4-BE49-F238E27FC236}">
                <a16:creationId xmlns:a16="http://schemas.microsoft.com/office/drawing/2014/main" id="{8B517A55-B8E9-9880-88D0-A5C46E371CDC}"/>
              </a:ext>
            </a:extLst>
          </p:cNvPr>
          <p:cNvSpPr txBox="1">
            <a:spLocks/>
          </p:cNvSpPr>
          <p:nvPr/>
        </p:nvSpPr>
        <p:spPr>
          <a:xfrm>
            <a:off x="951000" y="98499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US" sz="3600" u="sng"/>
              <a:t>Cross Validation</a:t>
            </a:r>
            <a:endParaRPr lang="en-CA" sz="3600" u="sng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804C1F-F9D3-A2D0-00A8-35CFA438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1012342"/>
            <a:ext cx="7999445" cy="55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9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F9F8178-A269-6E09-AA65-5F08F604B0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06547" y="4379167"/>
            <a:ext cx="518351" cy="2355048"/>
          </a:xfrm>
          <a:prstGeom prst="rect">
            <a:avLst/>
          </a:prstGeom>
          <a:solidFill>
            <a:srgbClr val="FEF2F3"/>
          </a:solidFill>
          <a:ln>
            <a:solidFill>
              <a:srgbClr val="FE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EF2F3"/>
              </a:solidFill>
            </a:endParaRPr>
          </a:p>
        </p:txBody>
      </p:sp>
      <p:sp>
        <p:nvSpPr>
          <p:cNvPr id="7" name="Google Shape;1403;p34">
            <a:extLst>
              <a:ext uri="{FF2B5EF4-FFF2-40B4-BE49-F238E27FC236}">
                <a16:creationId xmlns:a16="http://schemas.microsoft.com/office/drawing/2014/main" id="{36E6AC40-1615-8D9E-F538-B1E9E35E4F80}"/>
              </a:ext>
            </a:extLst>
          </p:cNvPr>
          <p:cNvSpPr txBox="1">
            <a:spLocks/>
          </p:cNvSpPr>
          <p:nvPr/>
        </p:nvSpPr>
        <p:spPr>
          <a:xfrm>
            <a:off x="48977" y="124408"/>
            <a:ext cx="3421600" cy="58782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CA"/>
              <a:t>GLM Models</a:t>
            </a:r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</p:txBody>
      </p:sp>
      <p:sp>
        <p:nvSpPr>
          <p:cNvPr id="11" name="Google Shape;1403;p34">
            <a:extLst>
              <a:ext uri="{FF2B5EF4-FFF2-40B4-BE49-F238E27FC236}">
                <a16:creationId xmlns:a16="http://schemas.microsoft.com/office/drawing/2014/main" id="{90087CFF-D902-A0AC-873F-85F1C659FEEA}"/>
              </a:ext>
            </a:extLst>
          </p:cNvPr>
          <p:cNvSpPr txBox="1">
            <a:spLocks/>
          </p:cNvSpPr>
          <p:nvPr/>
        </p:nvSpPr>
        <p:spPr>
          <a:xfrm>
            <a:off x="3756528" y="683935"/>
            <a:ext cx="3977410" cy="6649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Basic Logistic</a:t>
            </a:r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B71555-629D-9C92-5F03-E2A568860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81"/>
          <a:stretch/>
        </p:blipFill>
        <p:spPr>
          <a:xfrm>
            <a:off x="3740419" y="1382484"/>
            <a:ext cx="4009628" cy="2012925"/>
          </a:xfrm>
          <a:prstGeom prst="rect">
            <a:avLst/>
          </a:prstGeom>
        </p:spPr>
      </p:pic>
      <p:sp>
        <p:nvSpPr>
          <p:cNvPr id="16" name="Google Shape;1403;p34">
            <a:extLst>
              <a:ext uri="{FF2B5EF4-FFF2-40B4-BE49-F238E27FC236}">
                <a16:creationId xmlns:a16="http://schemas.microsoft.com/office/drawing/2014/main" id="{F555220F-66C8-86B8-0B28-7DA24F8D912A}"/>
              </a:ext>
            </a:extLst>
          </p:cNvPr>
          <p:cNvSpPr txBox="1">
            <a:spLocks/>
          </p:cNvSpPr>
          <p:nvPr/>
        </p:nvSpPr>
        <p:spPr>
          <a:xfrm>
            <a:off x="7889989" y="683934"/>
            <a:ext cx="3977410" cy="6649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Best Logistic</a:t>
            </a:r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806600-1798-1EAE-6137-AE58DECD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81" y="1382485"/>
            <a:ext cx="4011316" cy="2012925"/>
          </a:xfrm>
          <a:prstGeom prst="rect">
            <a:avLst/>
          </a:prstGeom>
        </p:spPr>
      </p:pic>
      <p:sp>
        <p:nvSpPr>
          <p:cNvPr id="19" name="Subtitle 3">
            <a:extLst>
              <a:ext uri="{FF2B5EF4-FFF2-40B4-BE49-F238E27FC236}">
                <a16:creationId xmlns:a16="http://schemas.microsoft.com/office/drawing/2014/main" id="{0F779561-4FF3-7094-F7EE-F24A33FA92A8}"/>
              </a:ext>
            </a:extLst>
          </p:cNvPr>
          <p:cNvSpPr txBox="1">
            <a:spLocks/>
          </p:cNvSpPr>
          <p:nvPr/>
        </p:nvSpPr>
        <p:spPr>
          <a:xfrm>
            <a:off x="7889988" y="3429000"/>
            <a:ext cx="3977407" cy="2050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We made use of weights to penalize the model for misclassifying records as FN and FP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dirty="0"/>
              <a:t>ROC Curve to find the optimal threshold to balance TP and TF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dirty="0"/>
              <a:t>Used Cross Validation with 5 folds to help further train the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989CBA41-6F25-F068-700C-A2CB004D4951}"/>
              </a:ext>
            </a:extLst>
          </p:cNvPr>
          <p:cNvSpPr txBox="1">
            <a:spLocks/>
          </p:cNvSpPr>
          <p:nvPr/>
        </p:nvSpPr>
        <p:spPr>
          <a:xfrm>
            <a:off x="3770083" y="3429000"/>
            <a:ext cx="3977407" cy="20502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CA" sz="1600"/>
              <a:t>Used the ROC Curve to find the optimal threshold to balance TP and TF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/>
              <a:t>No other methods employed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600"/>
          </a:p>
          <a:p>
            <a:pPr algn="l">
              <a:buFont typeface="Arial" panose="020B0604020202020204" pitchFamily="34" charset="0"/>
              <a:buChar char="•"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429293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59DD6EF-5444-7116-18AB-38385A257E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041384" y="5684127"/>
            <a:ext cx="664961" cy="1512969"/>
          </a:xfrm>
          <a:prstGeom prst="rect">
            <a:avLst/>
          </a:prstGeom>
          <a:solidFill>
            <a:srgbClr val="FEF2F3"/>
          </a:solidFill>
          <a:ln>
            <a:solidFill>
              <a:srgbClr val="FE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EF2F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9F8178-A269-6E09-AA65-5F08F604B0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06547" y="4267200"/>
            <a:ext cx="518351" cy="2467015"/>
          </a:xfrm>
          <a:prstGeom prst="rect">
            <a:avLst/>
          </a:prstGeom>
          <a:solidFill>
            <a:srgbClr val="FEF2F3"/>
          </a:solidFill>
          <a:ln>
            <a:solidFill>
              <a:srgbClr val="FE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EF2F3"/>
              </a:solidFill>
            </a:endParaRP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0F779561-4FF3-7094-F7EE-F24A33FA92A8}"/>
              </a:ext>
            </a:extLst>
          </p:cNvPr>
          <p:cNvSpPr txBox="1">
            <a:spLocks/>
          </p:cNvSpPr>
          <p:nvPr/>
        </p:nvSpPr>
        <p:spPr>
          <a:xfrm>
            <a:off x="7731409" y="3243244"/>
            <a:ext cx="4160181" cy="15464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CA" sz="1600" dirty="0"/>
              <a:t>Used the ROC Curve to find the optimal threshold to balance TP and TF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3" name="Google Shape;1403;p34">
            <a:extLst>
              <a:ext uri="{FF2B5EF4-FFF2-40B4-BE49-F238E27FC236}">
                <a16:creationId xmlns:a16="http://schemas.microsoft.com/office/drawing/2014/main" id="{3CE485DB-F83F-63B7-1F01-0FA655ADE52B}"/>
              </a:ext>
            </a:extLst>
          </p:cNvPr>
          <p:cNvSpPr txBox="1">
            <a:spLocks/>
          </p:cNvSpPr>
          <p:nvPr/>
        </p:nvSpPr>
        <p:spPr>
          <a:xfrm>
            <a:off x="48977" y="124408"/>
            <a:ext cx="3421600" cy="58782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CA"/>
              <a:t>KNN Model</a:t>
            </a:r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F3AFE1-AA1C-50D1-0B10-DF1A55CE64DE}"/>
              </a:ext>
            </a:extLst>
          </p:cNvPr>
          <p:cNvGrpSpPr/>
          <p:nvPr/>
        </p:nvGrpSpPr>
        <p:grpSpPr>
          <a:xfrm>
            <a:off x="3623311" y="124408"/>
            <a:ext cx="3982086" cy="6388359"/>
            <a:chOff x="4104957" y="124408"/>
            <a:chExt cx="3982086" cy="6388359"/>
          </a:xfrm>
        </p:grpSpPr>
        <p:sp>
          <p:nvSpPr>
            <p:cNvPr id="16" name="Google Shape;1403;p34">
              <a:extLst>
                <a:ext uri="{FF2B5EF4-FFF2-40B4-BE49-F238E27FC236}">
                  <a16:creationId xmlns:a16="http://schemas.microsoft.com/office/drawing/2014/main" id="{F555220F-66C8-86B8-0B28-7DA24F8D912A}"/>
                </a:ext>
              </a:extLst>
            </p:cNvPr>
            <p:cNvSpPr txBox="1">
              <a:spLocks/>
            </p:cNvSpPr>
            <p:nvPr/>
          </p:nvSpPr>
          <p:spPr>
            <a:xfrm>
              <a:off x="4107295" y="124408"/>
              <a:ext cx="3977410" cy="66496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1" i="0" u="none" strike="noStrike" cap="none">
                  <a:solidFill>
                    <a:schemeClr val="dk1"/>
                  </a:solidFill>
                  <a:latin typeface="Syncopate"/>
                  <a:ea typeface="Syncopate"/>
                  <a:cs typeface="Syncopate"/>
                  <a:sym typeface="Syncopate"/>
                </a:defRPr>
              </a:lvl1pPr>
              <a:lvl2pPr marL="914400" marR="0" lvl="1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L="1371600" marR="0" lvl="2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L="1828800" marR="0" lvl="3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L="2286000" marR="0" lvl="4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L="2743200" marR="0" lvl="5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L="3200400" marR="0" lvl="6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L="3657600" marR="0" lvl="7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L="4114800" marR="0" lvl="8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marL="0" indent="0"/>
              <a:r>
                <a:rPr lang="en-US"/>
                <a:t>K Selection</a:t>
              </a:r>
              <a:endParaRPr lang="en-CA"/>
            </a:p>
          </p:txBody>
        </p:sp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811A14A1-4B0D-3D7C-A8F5-DFE1CFE2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295" y="870857"/>
              <a:ext cx="3979748" cy="423609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</p:pic>
        <p:sp>
          <p:nvSpPr>
            <p:cNvPr id="6" name="Subtitle 3">
              <a:extLst>
                <a:ext uri="{FF2B5EF4-FFF2-40B4-BE49-F238E27FC236}">
                  <a16:creationId xmlns:a16="http://schemas.microsoft.com/office/drawing/2014/main" id="{37EFEA33-740B-2E5E-9DE0-524848A7BE29}"/>
                </a:ext>
              </a:extLst>
            </p:cNvPr>
            <p:cNvSpPr txBox="1">
              <a:spLocks/>
            </p:cNvSpPr>
            <p:nvPr/>
          </p:nvSpPr>
          <p:spPr>
            <a:xfrm>
              <a:off x="4104957" y="5212392"/>
              <a:ext cx="3979748" cy="13003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1pPr>
              <a:lvl2pPr marL="914400" marR="0" lvl="1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2pPr>
              <a:lvl3pPr marL="1371600" marR="0" lvl="2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3pPr>
              <a:lvl4pPr marL="1828800" marR="0" lvl="3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4pPr>
              <a:lvl5pPr marL="2286000" marR="0" lvl="4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5pPr>
              <a:lvl6pPr marL="2743200" marR="0" lvl="5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6pPr>
              <a:lvl7pPr marL="3200400" marR="0" lvl="6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7pPr>
              <a:lvl8pPr marL="3657600" marR="0" lvl="7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8pPr>
              <a:lvl9pPr marL="4114800" marR="0" lvl="8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9pPr>
            </a:lstStyle>
            <a:p>
              <a:pPr algn="l">
                <a:buFont typeface="Arial" panose="020B0604020202020204" pitchFamily="34" charset="0"/>
                <a:buChar char="•"/>
              </a:pPr>
              <a:r>
                <a:rPr lang="en-CA" sz="1600"/>
                <a:t>KNN Model built with PCA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CA" sz="1600"/>
                <a:t>Chose a K of 6 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CA" sz="1600"/>
                <a:t>Improvement in RMSE is minimal after that point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CA" sz="160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50709A0-4FD4-76EA-690C-457826F35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409" y="870856"/>
            <a:ext cx="3993489" cy="22902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12" name="Google Shape;1403;p34">
            <a:extLst>
              <a:ext uri="{FF2B5EF4-FFF2-40B4-BE49-F238E27FC236}">
                <a16:creationId xmlns:a16="http://schemas.microsoft.com/office/drawing/2014/main" id="{31A8C958-7A4C-77A7-4BA8-B7B13D0A5C60}"/>
              </a:ext>
            </a:extLst>
          </p:cNvPr>
          <p:cNvSpPr txBox="1">
            <a:spLocks/>
          </p:cNvSpPr>
          <p:nvPr/>
        </p:nvSpPr>
        <p:spPr>
          <a:xfrm>
            <a:off x="7731409" y="123785"/>
            <a:ext cx="4004132" cy="6649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Model Results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42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59DD6EF-5444-7116-18AB-38385A257E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041384" y="5684127"/>
            <a:ext cx="664961" cy="1512969"/>
          </a:xfrm>
          <a:prstGeom prst="rect">
            <a:avLst/>
          </a:prstGeom>
          <a:solidFill>
            <a:srgbClr val="FEF2F3"/>
          </a:solidFill>
          <a:ln>
            <a:solidFill>
              <a:srgbClr val="FE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EF2F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9F8178-A269-6E09-AA65-5F08F604B0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06547" y="4267200"/>
            <a:ext cx="518351" cy="2467015"/>
          </a:xfrm>
          <a:prstGeom prst="rect">
            <a:avLst/>
          </a:prstGeom>
          <a:solidFill>
            <a:srgbClr val="FEF2F3"/>
          </a:solidFill>
          <a:ln>
            <a:solidFill>
              <a:srgbClr val="FE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EF2F3"/>
              </a:solidFill>
            </a:endParaRP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0F779561-4FF3-7094-F7EE-F24A33FA92A8}"/>
              </a:ext>
            </a:extLst>
          </p:cNvPr>
          <p:cNvSpPr txBox="1">
            <a:spLocks/>
          </p:cNvSpPr>
          <p:nvPr/>
        </p:nvSpPr>
        <p:spPr>
          <a:xfrm>
            <a:off x="7670042" y="5458086"/>
            <a:ext cx="4160181" cy="8180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CA" sz="1600" dirty="0"/>
              <a:t>PCA and Both Sampling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3" name="Google Shape;1403;p34">
            <a:extLst>
              <a:ext uri="{FF2B5EF4-FFF2-40B4-BE49-F238E27FC236}">
                <a16:creationId xmlns:a16="http://schemas.microsoft.com/office/drawing/2014/main" id="{3CE485DB-F83F-63B7-1F01-0FA655ADE52B}"/>
              </a:ext>
            </a:extLst>
          </p:cNvPr>
          <p:cNvSpPr txBox="1">
            <a:spLocks/>
          </p:cNvSpPr>
          <p:nvPr/>
        </p:nvSpPr>
        <p:spPr>
          <a:xfrm>
            <a:off x="48977" y="124408"/>
            <a:ext cx="3421600" cy="58782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CA"/>
              <a:t>Neural Networks</a:t>
            </a:r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  <a:p>
            <a:pPr marL="0" indent="0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F3AFE1-AA1C-50D1-0B10-DF1A55CE64DE}"/>
              </a:ext>
            </a:extLst>
          </p:cNvPr>
          <p:cNvGrpSpPr/>
          <p:nvPr/>
        </p:nvGrpSpPr>
        <p:grpSpPr>
          <a:xfrm>
            <a:off x="3623311" y="124506"/>
            <a:ext cx="3979748" cy="5878189"/>
            <a:chOff x="4104957" y="124506"/>
            <a:chExt cx="3979748" cy="5878189"/>
          </a:xfrm>
        </p:grpSpPr>
        <p:sp>
          <p:nvSpPr>
            <p:cNvPr id="16" name="Google Shape;1403;p34">
              <a:extLst>
                <a:ext uri="{FF2B5EF4-FFF2-40B4-BE49-F238E27FC236}">
                  <a16:creationId xmlns:a16="http://schemas.microsoft.com/office/drawing/2014/main" id="{F555220F-66C8-86B8-0B28-7DA24F8D912A}"/>
                </a:ext>
              </a:extLst>
            </p:cNvPr>
            <p:cNvSpPr txBox="1">
              <a:spLocks/>
            </p:cNvSpPr>
            <p:nvPr/>
          </p:nvSpPr>
          <p:spPr>
            <a:xfrm>
              <a:off x="5333864" y="124506"/>
              <a:ext cx="2750841" cy="66496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1" i="0" u="none" strike="noStrike" cap="none">
                  <a:solidFill>
                    <a:schemeClr val="dk1"/>
                  </a:solidFill>
                  <a:latin typeface="Syncopate"/>
                  <a:ea typeface="Syncopate"/>
                  <a:cs typeface="Syncopate"/>
                  <a:sym typeface="Syncopate"/>
                </a:defRPr>
              </a:lvl1pPr>
              <a:lvl2pPr marL="914400" marR="0" lvl="1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L="1371600" marR="0" lvl="2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L="1828800" marR="0" lvl="3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L="2286000" marR="0" lvl="4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L="2743200" marR="0" lvl="5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L="3200400" marR="0" lvl="6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L="3657600" marR="0" lvl="7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L="4114800" marR="0" lvl="8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ebas Neue"/>
                <a:buNone/>
                <a:defRPr sz="32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marL="0" indent="0"/>
              <a:r>
                <a:rPr lang="en-CA"/>
                <a:t>Base NN</a:t>
              </a:r>
            </a:p>
          </p:txBody>
        </p:sp>
        <p:sp>
          <p:nvSpPr>
            <p:cNvPr id="6" name="Subtitle 3">
              <a:extLst>
                <a:ext uri="{FF2B5EF4-FFF2-40B4-BE49-F238E27FC236}">
                  <a16:creationId xmlns:a16="http://schemas.microsoft.com/office/drawing/2014/main" id="{37EFEA33-740B-2E5E-9DE0-524848A7BE29}"/>
                </a:ext>
              </a:extLst>
            </p:cNvPr>
            <p:cNvSpPr txBox="1">
              <a:spLocks/>
            </p:cNvSpPr>
            <p:nvPr/>
          </p:nvSpPr>
          <p:spPr>
            <a:xfrm>
              <a:off x="4104957" y="5212393"/>
              <a:ext cx="3979748" cy="7903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1pPr>
              <a:lvl2pPr marL="914400" marR="0" lvl="1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2pPr>
              <a:lvl3pPr marL="1371600" marR="0" lvl="2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3pPr>
              <a:lvl4pPr marL="1828800" marR="0" lvl="3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4pPr>
              <a:lvl5pPr marL="2286000" marR="0" lvl="4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5pPr>
              <a:lvl6pPr marL="2743200" marR="0" lvl="5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6pPr>
              <a:lvl7pPr marL="3200400" marR="0" lvl="6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7pPr>
              <a:lvl8pPr marL="3657600" marR="0" lvl="7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8pPr>
              <a:lvl9pPr marL="4114800" marR="0" lvl="8" indent="-304800" algn="ctr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Work Sans"/>
                <a:buNone/>
                <a:defRPr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defRPr>
              </a:lvl9pPr>
            </a:lstStyle>
            <a:p>
              <a:pPr algn="l">
                <a:buFont typeface="Arial" panose="020B0604020202020204" pitchFamily="34" charset="0"/>
                <a:buChar char="•"/>
              </a:pPr>
              <a:r>
                <a:rPr lang="en-CA" sz="1600" dirty="0"/>
                <a:t>Min/Max Scaled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CA" sz="1600" dirty="0"/>
                <a:t>Un balanced Inputs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CA" sz="1600" dirty="0"/>
            </a:p>
            <a:p>
              <a:pPr algn="l">
                <a:buFont typeface="Arial" panose="020B0604020202020204" pitchFamily="34" charset="0"/>
                <a:buChar char="•"/>
              </a:pPr>
              <a:endParaRPr lang="en-CA" sz="1600" dirty="0"/>
            </a:p>
          </p:txBody>
        </p:sp>
      </p:grpSp>
      <p:sp>
        <p:nvSpPr>
          <p:cNvPr id="12" name="Google Shape;1403;p34">
            <a:extLst>
              <a:ext uri="{FF2B5EF4-FFF2-40B4-BE49-F238E27FC236}">
                <a16:creationId xmlns:a16="http://schemas.microsoft.com/office/drawing/2014/main" id="{31A8C958-7A4C-77A7-4BA8-B7B13D0A5C60}"/>
              </a:ext>
            </a:extLst>
          </p:cNvPr>
          <p:cNvSpPr txBox="1">
            <a:spLocks/>
          </p:cNvSpPr>
          <p:nvPr/>
        </p:nvSpPr>
        <p:spPr>
          <a:xfrm>
            <a:off x="8354334" y="123785"/>
            <a:ext cx="2809678" cy="6649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Best NN</a:t>
            </a:r>
            <a:endParaRPr lang="en-CA"/>
          </a:p>
        </p:txBody>
      </p:sp>
      <p:sp>
        <p:nvSpPr>
          <p:cNvPr id="2" name="Google Shape;1680;p43">
            <a:extLst>
              <a:ext uri="{FF2B5EF4-FFF2-40B4-BE49-F238E27FC236}">
                <a16:creationId xmlns:a16="http://schemas.microsoft.com/office/drawing/2014/main" id="{D9AC49CF-224E-A224-375C-BF457E653730}"/>
              </a:ext>
            </a:extLst>
          </p:cNvPr>
          <p:cNvSpPr txBox="1"/>
          <p:nvPr/>
        </p:nvSpPr>
        <p:spPr>
          <a:xfrm flipH="1">
            <a:off x="5091799" y="1416622"/>
            <a:ext cx="2089353" cy="73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91%</a:t>
            </a:r>
            <a:endParaRPr sz="32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7" name="Google Shape;1684;p43">
            <a:extLst>
              <a:ext uri="{FF2B5EF4-FFF2-40B4-BE49-F238E27FC236}">
                <a16:creationId xmlns:a16="http://schemas.microsoft.com/office/drawing/2014/main" id="{A9502A68-1F27-C6D6-2DE8-F5C7B01D37B4}"/>
              </a:ext>
            </a:extLst>
          </p:cNvPr>
          <p:cNvSpPr txBox="1"/>
          <p:nvPr/>
        </p:nvSpPr>
        <p:spPr>
          <a:xfrm flipH="1">
            <a:off x="8809398" y="1404422"/>
            <a:ext cx="2131382" cy="73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73%</a:t>
            </a:r>
          </a:p>
        </p:txBody>
      </p:sp>
      <p:sp>
        <p:nvSpPr>
          <p:cNvPr id="14" name="Google Shape;1690;p43">
            <a:extLst>
              <a:ext uri="{FF2B5EF4-FFF2-40B4-BE49-F238E27FC236}">
                <a16:creationId xmlns:a16="http://schemas.microsoft.com/office/drawing/2014/main" id="{DDD33B72-29B6-2688-1561-555BCB27E2B8}"/>
              </a:ext>
            </a:extLst>
          </p:cNvPr>
          <p:cNvSpPr txBox="1"/>
          <p:nvPr/>
        </p:nvSpPr>
        <p:spPr>
          <a:xfrm flipH="1">
            <a:off x="8802373" y="3710668"/>
            <a:ext cx="2138407" cy="73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25%</a:t>
            </a:r>
            <a:endParaRPr sz="3200" b="1" dirty="0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5" name="Google Shape;1692;p43">
            <a:extLst>
              <a:ext uri="{FF2B5EF4-FFF2-40B4-BE49-F238E27FC236}">
                <a16:creationId xmlns:a16="http://schemas.microsoft.com/office/drawing/2014/main" id="{AC25832E-A7BA-7097-2FB6-21296141320F}"/>
              </a:ext>
            </a:extLst>
          </p:cNvPr>
          <p:cNvSpPr/>
          <p:nvPr/>
        </p:nvSpPr>
        <p:spPr>
          <a:xfrm>
            <a:off x="7374842" y="1667888"/>
            <a:ext cx="295200" cy="2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0" name="Google Shape;1695;p43">
            <a:extLst>
              <a:ext uri="{FF2B5EF4-FFF2-40B4-BE49-F238E27FC236}">
                <a16:creationId xmlns:a16="http://schemas.microsoft.com/office/drawing/2014/main" id="{4ABFBD6E-A691-A3E4-DD70-1D64C349DBC5}"/>
              </a:ext>
            </a:extLst>
          </p:cNvPr>
          <p:cNvSpPr/>
          <p:nvPr/>
        </p:nvSpPr>
        <p:spPr>
          <a:xfrm>
            <a:off x="8312739" y="1667888"/>
            <a:ext cx="295200" cy="2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4" name="Google Shape;1469;p38">
            <a:extLst>
              <a:ext uri="{FF2B5EF4-FFF2-40B4-BE49-F238E27FC236}">
                <a16:creationId xmlns:a16="http://schemas.microsoft.com/office/drawing/2014/main" id="{99C1D7BC-1FAE-6472-9DF6-182CDA0A2B09}"/>
              </a:ext>
            </a:extLst>
          </p:cNvPr>
          <p:cNvSpPr txBox="1">
            <a:spLocks/>
          </p:cNvSpPr>
          <p:nvPr/>
        </p:nvSpPr>
        <p:spPr>
          <a:xfrm>
            <a:off x="3453432" y="1428822"/>
            <a:ext cx="1570805" cy="71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u="sng"/>
              <a:t>Accuracy</a:t>
            </a:r>
          </a:p>
        </p:txBody>
      </p:sp>
      <p:sp>
        <p:nvSpPr>
          <p:cNvPr id="25" name="Google Shape;1469;p38">
            <a:extLst>
              <a:ext uri="{FF2B5EF4-FFF2-40B4-BE49-F238E27FC236}">
                <a16:creationId xmlns:a16="http://schemas.microsoft.com/office/drawing/2014/main" id="{3F1E05A0-C849-BD29-5FFA-947C7B5A5CD9}"/>
              </a:ext>
            </a:extLst>
          </p:cNvPr>
          <p:cNvSpPr txBox="1">
            <a:spLocks/>
          </p:cNvSpPr>
          <p:nvPr/>
        </p:nvSpPr>
        <p:spPr>
          <a:xfrm>
            <a:off x="3398015" y="2641707"/>
            <a:ext cx="1570805" cy="71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u="sng"/>
              <a:t>Specificity</a:t>
            </a:r>
          </a:p>
        </p:txBody>
      </p:sp>
      <p:sp>
        <p:nvSpPr>
          <p:cNvPr id="26" name="Google Shape;1469;p38">
            <a:extLst>
              <a:ext uri="{FF2B5EF4-FFF2-40B4-BE49-F238E27FC236}">
                <a16:creationId xmlns:a16="http://schemas.microsoft.com/office/drawing/2014/main" id="{FCE5ED87-564E-0850-A677-04D1F50F2858}"/>
              </a:ext>
            </a:extLst>
          </p:cNvPr>
          <p:cNvSpPr txBox="1">
            <a:spLocks/>
          </p:cNvSpPr>
          <p:nvPr/>
        </p:nvSpPr>
        <p:spPr>
          <a:xfrm>
            <a:off x="3398016" y="3700228"/>
            <a:ext cx="1570805" cy="71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u="sng"/>
              <a:t>Sensitivity</a:t>
            </a:r>
          </a:p>
        </p:txBody>
      </p:sp>
      <p:sp>
        <p:nvSpPr>
          <p:cNvPr id="33" name="Google Shape;1694;p43">
            <a:extLst>
              <a:ext uri="{FF2B5EF4-FFF2-40B4-BE49-F238E27FC236}">
                <a16:creationId xmlns:a16="http://schemas.microsoft.com/office/drawing/2014/main" id="{5ED61911-5323-9283-BD11-0EF6B5F2DCE3}"/>
              </a:ext>
            </a:extLst>
          </p:cNvPr>
          <p:cNvSpPr/>
          <p:nvPr/>
        </p:nvSpPr>
        <p:spPr>
          <a:xfrm>
            <a:off x="7374842" y="3972000"/>
            <a:ext cx="295200" cy="2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" name="Google Shape;1697;p43">
            <a:extLst>
              <a:ext uri="{FF2B5EF4-FFF2-40B4-BE49-F238E27FC236}">
                <a16:creationId xmlns:a16="http://schemas.microsoft.com/office/drawing/2014/main" id="{AEF4EEA4-FA4D-7C07-12AF-D26C2C04DC1E}"/>
              </a:ext>
            </a:extLst>
          </p:cNvPr>
          <p:cNvSpPr/>
          <p:nvPr/>
        </p:nvSpPr>
        <p:spPr>
          <a:xfrm>
            <a:off x="8354334" y="3972000"/>
            <a:ext cx="295200" cy="2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6" name="Google Shape;1684;p43">
            <a:extLst>
              <a:ext uri="{FF2B5EF4-FFF2-40B4-BE49-F238E27FC236}">
                <a16:creationId xmlns:a16="http://schemas.microsoft.com/office/drawing/2014/main" id="{46266E73-F869-91F8-82F6-81E8ACA91817}"/>
              </a:ext>
            </a:extLst>
          </p:cNvPr>
          <p:cNvSpPr txBox="1"/>
          <p:nvPr/>
        </p:nvSpPr>
        <p:spPr>
          <a:xfrm flipH="1">
            <a:off x="8802376" y="2617307"/>
            <a:ext cx="2131382" cy="73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78%</a:t>
            </a:r>
          </a:p>
        </p:txBody>
      </p:sp>
      <p:sp>
        <p:nvSpPr>
          <p:cNvPr id="37" name="Google Shape;1684;p43">
            <a:extLst>
              <a:ext uri="{FF2B5EF4-FFF2-40B4-BE49-F238E27FC236}">
                <a16:creationId xmlns:a16="http://schemas.microsoft.com/office/drawing/2014/main" id="{78200C76-7763-B873-667C-638A79C63F11}"/>
              </a:ext>
            </a:extLst>
          </p:cNvPr>
          <p:cNvSpPr txBox="1"/>
          <p:nvPr/>
        </p:nvSpPr>
        <p:spPr>
          <a:xfrm flipH="1">
            <a:off x="5091800" y="2617307"/>
            <a:ext cx="2089353" cy="73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.02%</a:t>
            </a:r>
          </a:p>
        </p:txBody>
      </p:sp>
      <p:sp>
        <p:nvSpPr>
          <p:cNvPr id="38" name="Google Shape;1684;p43">
            <a:extLst>
              <a:ext uri="{FF2B5EF4-FFF2-40B4-BE49-F238E27FC236}">
                <a16:creationId xmlns:a16="http://schemas.microsoft.com/office/drawing/2014/main" id="{963E0006-141B-CFE8-5E8D-041BA99330CB}"/>
              </a:ext>
            </a:extLst>
          </p:cNvPr>
          <p:cNvSpPr txBox="1"/>
          <p:nvPr/>
        </p:nvSpPr>
        <p:spPr>
          <a:xfrm flipH="1">
            <a:off x="5091798" y="3795869"/>
            <a:ext cx="2089354" cy="73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99.60%</a:t>
            </a:r>
          </a:p>
        </p:txBody>
      </p:sp>
      <p:sp>
        <p:nvSpPr>
          <p:cNvPr id="39" name="Google Shape;1692;p43">
            <a:extLst>
              <a:ext uri="{FF2B5EF4-FFF2-40B4-BE49-F238E27FC236}">
                <a16:creationId xmlns:a16="http://schemas.microsoft.com/office/drawing/2014/main" id="{42C504FA-9D78-40BF-0CF4-0B5A89D38785}"/>
              </a:ext>
            </a:extLst>
          </p:cNvPr>
          <p:cNvSpPr/>
          <p:nvPr/>
        </p:nvSpPr>
        <p:spPr>
          <a:xfrm>
            <a:off x="7374842" y="2839107"/>
            <a:ext cx="295200" cy="2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0" name="Google Shape;1697;p43">
            <a:extLst>
              <a:ext uri="{FF2B5EF4-FFF2-40B4-BE49-F238E27FC236}">
                <a16:creationId xmlns:a16="http://schemas.microsoft.com/office/drawing/2014/main" id="{4204EC24-8D48-E849-C495-9AB59D525FA5}"/>
              </a:ext>
            </a:extLst>
          </p:cNvPr>
          <p:cNvSpPr/>
          <p:nvPr/>
        </p:nvSpPr>
        <p:spPr>
          <a:xfrm>
            <a:off x="8312739" y="2839454"/>
            <a:ext cx="295200" cy="2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17" name="Picture 16" descr="A picture containing text, scoreboard, screenshot&#10;&#10;Description automatically generated">
            <a:extLst>
              <a:ext uri="{FF2B5EF4-FFF2-40B4-BE49-F238E27FC236}">
                <a16:creationId xmlns:a16="http://schemas.microsoft.com/office/drawing/2014/main" id="{DFBDA0DC-3EC6-1230-48CF-B21954E6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1" y="4617641"/>
            <a:ext cx="3648752" cy="83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3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9"/>
          <p:cNvSpPr txBox="1">
            <a:spLocks noGrp="1"/>
          </p:cNvSpPr>
          <p:nvPr>
            <p:ph type="title"/>
          </p:nvPr>
        </p:nvSpPr>
        <p:spPr>
          <a:xfrm>
            <a:off x="914429" y="3613514"/>
            <a:ext cx="10043484" cy="12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/>
              <a:t>Discussion/Recommendation</a:t>
            </a:r>
            <a:endParaRPr sz="6000"/>
          </a:p>
        </p:txBody>
      </p:sp>
      <p:grpSp>
        <p:nvGrpSpPr>
          <p:cNvPr id="1505" name="Google Shape;1505;p39"/>
          <p:cNvGrpSpPr/>
          <p:nvPr/>
        </p:nvGrpSpPr>
        <p:grpSpPr>
          <a:xfrm>
            <a:off x="4301779" y="290721"/>
            <a:ext cx="3588451" cy="1698312"/>
            <a:chOff x="3433749" y="3828150"/>
            <a:chExt cx="2691069" cy="1273734"/>
          </a:xfrm>
        </p:grpSpPr>
        <p:grpSp>
          <p:nvGrpSpPr>
            <p:cNvPr id="1506" name="Google Shape;1506;p39"/>
            <p:cNvGrpSpPr/>
            <p:nvPr/>
          </p:nvGrpSpPr>
          <p:grpSpPr>
            <a:xfrm>
              <a:off x="3433749" y="3828150"/>
              <a:ext cx="1273734" cy="1273734"/>
              <a:chOff x="3136750" y="3524825"/>
              <a:chExt cx="1560375" cy="1560375"/>
            </a:xfrm>
          </p:grpSpPr>
          <p:sp>
            <p:nvSpPr>
              <p:cNvPr id="1507" name="Google Shape;1507;p39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13" name="Google Shape;1513;p39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514" name="Google Shape;1514;p39"/>
            <p:cNvGrpSpPr/>
            <p:nvPr/>
          </p:nvGrpSpPr>
          <p:grpSpPr>
            <a:xfrm>
              <a:off x="4144758" y="3828150"/>
              <a:ext cx="1273734" cy="1273734"/>
              <a:chOff x="3136750" y="3524825"/>
              <a:chExt cx="1560375" cy="1560375"/>
            </a:xfrm>
          </p:grpSpPr>
          <p:sp>
            <p:nvSpPr>
              <p:cNvPr id="1515" name="Google Shape;1515;p39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16" name="Google Shape;1516;p39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17" name="Google Shape;1517;p39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18" name="Google Shape;1518;p39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19" name="Google Shape;1519;p39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20" name="Google Shape;1520;p39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21" name="Google Shape;1521;p39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522" name="Google Shape;1522;p39"/>
            <p:cNvGrpSpPr/>
            <p:nvPr/>
          </p:nvGrpSpPr>
          <p:grpSpPr>
            <a:xfrm>
              <a:off x="4851083" y="3828150"/>
              <a:ext cx="1273734" cy="1273734"/>
              <a:chOff x="3136750" y="3524825"/>
              <a:chExt cx="1560375" cy="1560375"/>
            </a:xfrm>
          </p:grpSpPr>
          <p:sp>
            <p:nvSpPr>
              <p:cNvPr id="1523" name="Google Shape;1523;p39"/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24" name="Google Shape;1524;p39"/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25" name="Google Shape;1525;p39"/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26" name="Google Shape;1526;p39"/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27" name="Google Shape;1527;p39"/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28" name="Google Shape;1528;p39"/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529" name="Google Shape;1529;p39"/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sp>
        <p:nvSpPr>
          <p:cNvPr id="2" name="Google Shape;1393;p33">
            <a:extLst>
              <a:ext uri="{FF2B5EF4-FFF2-40B4-BE49-F238E27FC236}">
                <a16:creationId xmlns:a16="http://schemas.microsoft.com/office/drawing/2014/main" id="{AF4C4148-10CE-2E64-5DF2-4267E639CFD4}"/>
              </a:ext>
            </a:extLst>
          </p:cNvPr>
          <p:cNvSpPr txBox="1">
            <a:spLocks/>
          </p:cNvSpPr>
          <p:nvPr/>
        </p:nvSpPr>
        <p:spPr>
          <a:xfrm>
            <a:off x="8127833" y="2085975"/>
            <a:ext cx="1692441" cy="137394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8000"/>
              <a:t>05</a:t>
            </a:r>
          </a:p>
          <a:p>
            <a:endParaRPr lang="en" sz="3000"/>
          </a:p>
        </p:txBody>
      </p:sp>
      <p:sp>
        <p:nvSpPr>
          <p:cNvPr id="6" name="Google Shape;1393;p33">
            <a:extLst>
              <a:ext uri="{FF2B5EF4-FFF2-40B4-BE49-F238E27FC236}">
                <a16:creationId xmlns:a16="http://schemas.microsoft.com/office/drawing/2014/main" id="{12CDA9A6-45D0-4D80-5A52-C11E23185E6D}"/>
              </a:ext>
            </a:extLst>
          </p:cNvPr>
          <p:cNvSpPr txBox="1">
            <a:spLocks/>
          </p:cNvSpPr>
          <p:nvPr/>
        </p:nvSpPr>
        <p:spPr>
          <a:xfrm>
            <a:off x="7254616" y="1817067"/>
            <a:ext cx="18220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What could we do different?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51ECC-E197-970D-3354-F40FEECF630C}"/>
              </a:ext>
            </a:extLst>
          </p:cNvPr>
          <p:cNvGrpSpPr/>
          <p:nvPr/>
        </p:nvGrpSpPr>
        <p:grpSpPr>
          <a:xfrm>
            <a:off x="3902926" y="1356732"/>
            <a:ext cx="4395439" cy="957146"/>
            <a:chOff x="3865755" y="1431073"/>
            <a:chExt cx="4395439" cy="95714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CA159-D765-B73C-B32D-0E42155BAD36}"/>
                </a:ext>
              </a:extLst>
            </p:cNvPr>
            <p:cNvSpPr/>
            <p:nvPr/>
          </p:nvSpPr>
          <p:spPr>
            <a:xfrm>
              <a:off x="3865755" y="1431073"/>
              <a:ext cx="4395439" cy="957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2C2390-466B-CBB4-E173-18F2D7892F70}"/>
                </a:ext>
              </a:extLst>
            </p:cNvPr>
            <p:cNvSpPr txBox="1"/>
            <p:nvPr/>
          </p:nvSpPr>
          <p:spPr>
            <a:xfrm>
              <a:off x="4423318" y="1607633"/>
              <a:ext cx="335465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Syncopate"/>
                </a:rPr>
                <a:t>Less class imbalance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826897-2921-A00D-0AC1-2C131F4C8A18}"/>
              </a:ext>
            </a:extLst>
          </p:cNvPr>
          <p:cNvGrpSpPr/>
          <p:nvPr/>
        </p:nvGrpSpPr>
        <p:grpSpPr>
          <a:xfrm>
            <a:off x="3512633" y="2564780"/>
            <a:ext cx="5176024" cy="1096536"/>
            <a:chOff x="3902926" y="2685585"/>
            <a:chExt cx="5176024" cy="109653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C406E9-D35D-B262-B25F-6593AAC3E531}"/>
                </a:ext>
              </a:extLst>
            </p:cNvPr>
            <p:cNvSpPr/>
            <p:nvPr/>
          </p:nvSpPr>
          <p:spPr>
            <a:xfrm>
              <a:off x="3902926" y="2685585"/>
              <a:ext cx="5176024" cy="10965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25739A-044A-48C2-48D1-80A10853B91F}"/>
                </a:ext>
              </a:extLst>
            </p:cNvPr>
            <p:cNvSpPr txBox="1"/>
            <p:nvPr/>
          </p:nvSpPr>
          <p:spPr>
            <a:xfrm>
              <a:off x="4005147" y="2964364"/>
              <a:ext cx="507380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Syncopate"/>
                </a:rPr>
                <a:t>Better computer for running models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9277D4-A356-5C5C-62CB-2B9753EA85BC}"/>
              </a:ext>
            </a:extLst>
          </p:cNvPr>
          <p:cNvGrpSpPr/>
          <p:nvPr/>
        </p:nvGrpSpPr>
        <p:grpSpPr>
          <a:xfrm>
            <a:off x="3512633" y="3912219"/>
            <a:ext cx="5176024" cy="1096536"/>
            <a:chOff x="3902926" y="2685585"/>
            <a:chExt cx="5176024" cy="10965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CC2976-FB3D-D594-B34A-24A59BC6A6DF}"/>
                </a:ext>
              </a:extLst>
            </p:cNvPr>
            <p:cNvSpPr/>
            <p:nvPr/>
          </p:nvSpPr>
          <p:spPr>
            <a:xfrm>
              <a:off x="3902926" y="2685585"/>
              <a:ext cx="5176024" cy="10965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621C4C-50F9-E4E3-A651-77DF06C69427}"/>
                </a:ext>
              </a:extLst>
            </p:cNvPr>
            <p:cNvSpPr txBox="1"/>
            <p:nvPr/>
          </p:nvSpPr>
          <p:spPr>
            <a:xfrm>
              <a:off x="4005147" y="2964364"/>
              <a:ext cx="507380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Syncopate"/>
                </a:rPr>
                <a:t>Testing different models</a:t>
              </a:r>
            </a:p>
          </p:txBody>
        </p:sp>
      </p:grpSp>
      <p:sp>
        <p:nvSpPr>
          <p:cNvPr id="42" name="Google Shape;1473;p38">
            <a:extLst>
              <a:ext uri="{FF2B5EF4-FFF2-40B4-BE49-F238E27FC236}">
                <a16:creationId xmlns:a16="http://schemas.microsoft.com/office/drawing/2014/main" id="{40C195F7-5877-EAF8-1633-3D305A3AFD75}"/>
              </a:ext>
            </a:extLst>
          </p:cNvPr>
          <p:cNvSpPr/>
          <p:nvPr/>
        </p:nvSpPr>
        <p:spPr>
          <a:xfrm rot="10800000" flipH="1">
            <a:off x="751085" y="330707"/>
            <a:ext cx="1704220" cy="1698276"/>
          </a:xfrm>
          <a:custGeom>
            <a:avLst/>
            <a:gdLst/>
            <a:ahLst/>
            <a:cxnLst/>
            <a:rect l="l" t="t" r="r" b="b"/>
            <a:pathLst>
              <a:path w="37782" h="37653" extrusionOk="0">
                <a:moveTo>
                  <a:pt x="20139" y="0"/>
                </a:moveTo>
                <a:lnTo>
                  <a:pt x="18634" y="4"/>
                </a:lnTo>
                <a:lnTo>
                  <a:pt x="17627" y="6"/>
                </a:lnTo>
                <a:lnTo>
                  <a:pt x="17452" y="6"/>
                </a:lnTo>
                <a:lnTo>
                  <a:pt x="17420" y="15448"/>
                </a:lnTo>
                <a:lnTo>
                  <a:pt x="6499" y="4566"/>
                </a:lnTo>
                <a:lnTo>
                  <a:pt x="4518" y="6471"/>
                </a:lnTo>
                <a:lnTo>
                  <a:pt x="15455" y="17449"/>
                </a:lnTo>
                <a:lnTo>
                  <a:pt x="1" y="17446"/>
                </a:lnTo>
                <a:lnTo>
                  <a:pt x="1" y="17446"/>
                </a:lnTo>
                <a:cubicBezTo>
                  <a:pt x="19" y="18128"/>
                  <a:pt x="6" y="19508"/>
                  <a:pt x="7" y="20189"/>
                </a:cubicBezTo>
                <a:lnTo>
                  <a:pt x="15467" y="20239"/>
                </a:lnTo>
                <a:lnTo>
                  <a:pt x="4540" y="31164"/>
                </a:lnTo>
                <a:lnTo>
                  <a:pt x="6489" y="33095"/>
                </a:lnTo>
                <a:lnTo>
                  <a:pt x="17419" y="22193"/>
                </a:lnTo>
                <a:lnTo>
                  <a:pt x="17447" y="37652"/>
                </a:lnTo>
                <a:lnTo>
                  <a:pt x="17643" y="37652"/>
                </a:lnTo>
                <a:lnTo>
                  <a:pt x="19148" y="37650"/>
                </a:lnTo>
                <a:lnTo>
                  <a:pt x="20155" y="37647"/>
                </a:lnTo>
                <a:lnTo>
                  <a:pt x="20330" y="37646"/>
                </a:lnTo>
                <a:lnTo>
                  <a:pt x="20363" y="22204"/>
                </a:lnTo>
                <a:lnTo>
                  <a:pt x="31283" y="33087"/>
                </a:lnTo>
                <a:lnTo>
                  <a:pt x="33266" y="31182"/>
                </a:lnTo>
                <a:lnTo>
                  <a:pt x="22327" y="20203"/>
                </a:lnTo>
                <a:lnTo>
                  <a:pt x="37781" y="20206"/>
                </a:lnTo>
                <a:cubicBezTo>
                  <a:pt x="37765" y="19526"/>
                  <a:pt x="37778" y="18145"/>
                  <a:pt x="37775" y="17464"/>
                </a:cubicBezTo>
                <a:lnTo>
                  <a:pt x="22315" y="17413"/>
                </a:lnTo>
                <a:lnTo>
                  <a:pt x="33242" y="6489"/>
                </a:lnTo>
                <a:lnTo>
                  <a:pt x="31294" y="4557"/>
                </a:lnTo>
                <a:lnTo>
                  <a:pt x="20363" y="15460"/>
                </a:lnTo>
                <a:lnTo>
                  <a:pt x="20335" y="0"/>
                </a:lnTo>
                <a:lnTo>
                  <a:pt x="20139" y="1"/>
                </a:lnTo>
                <a:lnTo>
                  <a:pt x="2013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412" name="Google Shape;1474;p38">
            <a:extLst>
              <a:ext uri="{FF2B5EF4-FFF2-40B4-BE49-F238E27FC236}">
                <a16:creationId xmlns:a16="http://schemas.microsoft.com/office/drawing/2014/main" id="{7AAAA2B3-D6C4-CDA3-32E8-5C77E72C4829}"/>
              </a:ext>
            </a:extLst>
          </p:cNvPr>
          <p:cNvGrpSpPr/>
          <p:nvPr/>
        </p:nvGrpSpPr>
        <p:grpSpPr>
          <a:xfrm rot="10800000" flipH="1">
            <a:off x="8996816" y="5247366"/>
            <a:ext cx="2956227" cy="1399240"/>
            <a:chOff x="3433749" y="3828150"/>
            <a:chExt cx="2691068" cy="1273734"/>
          </a:xfrm>
        </p:grpSpPr>
        <p:grpSp>
          <p:nvGrpSpPr>
            <p:cNvPr id="44" name="Google Shape;1475;p38">
              <a:extLst>
                <a:ext uri="{FF2B5EF4-FFF2-40B4-BE49-F238E27FC236}">
                  <a16:creationId xmlns:a16="http://schemas.microsoft.com/office/drawing/2014/main" id="{9D2CAF5A-0AFE-DDC9-4B3F-B4DCE1D00B05}"/>
                </a:ext>
              </a:extLst>
            </p:cNvPr>
            <p:cNvGrpSpPr/>
            <p:nvPr/>
          </p:nvGrpSpPr>
          <p:grpSpPr>
            <a:xfrm>
              <a:off x="3433749" y="3828150"/>
              <a:ext cx="1273734" cy="1273734"/>
              <a:chOff x="3136750" y="3524825"/>
              <a:chExt cx="1560375" cy="1560375"/>
            </a:xfrm>
          </p:grpSpPr>
          <p:sp>
            <p:nvSpPr>
              <p:cNvPr id="61" name="Google Shape;1476;p38">
                <a:extLst>
                  <a:ext uri="{FF2B5EF4-FFF2-40B4-BE49-F238E27FC236}">
                    <a16:creationId xmlns:a16="http://schemas.microsoft.com/office/drawing/2014/main" id="{729A1C21-6C58-F9E9-A046-B96276B136C7}"/>
                  </a:ext>
                </a:extLst>
              </p:cNvPr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62" name="Google Shape;1477;p38">
                <a:extLst>
                  <a:ext uri="{FF2B5EF4-FFF2-40B4-BE49-F238E27FC236}">
                    <a16:creationId xmlns:a16="http://schemas.microsoft.com/office/drawing/2014/main" id="{07DA9544-9027-F545-701D-B1A0E26D7DFB}"/>
                  </a:ext>
                </a:extLst>
              </p:cNvPr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63" name="Google Shape;1478;p38">
                <a:extLst>
                  <a:ext uri="{FF2B5EF4-FFF2-40B4-BE49-F238E27FC236}">
                    <a16:creationId xmlns:a16="http://schemas.microsoft.com/office/drawing/2014/main" id="{9AD034CA-AE0F-5916-661E-B7259C533453}"/>
                  </a:ext>
                </a:extLst>
              </p:cNvPr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408" name="Google Shape;1479;p38">
                <a:extLst>
                  <a:ext uri="{FF2B5EF4-FFF2-40B4-BE49-F238E27FC236}">
                    <a16:creationId xmlns:a16="http://schemas.microsoft.com/office/drawing/2014/main" id="{BEBA5D64-995B-BD45-59F0-250C693DDCCF}"/>
                  </a:ext>
                </a:extLst>
              </p:cNvPr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409" name="Google Shape;1480;p38">
                <a:extLst>
                  <a:ext uri="{FF2B5EF4-FFF2-40B4-BE49-F238E27FC236}">
                    <a16:creationId xmlns:a16="http://schemas.microsoft.com/office/drawing/2014/main" id="{13822249-3F98-5150-2531-BCB49D2F56C0}"/>
                  </a:ext>
                </a:extLst>
              </p:cNvPr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410" name="Google Shape;1481;p38">
                <a:extLst>
                  <a:ext uri="{FF2B5EF4-FFF2-40B4-BE49-F238E27FC236}">
                    <a16:creationId xmlns:a16="http://schemas.microsoft.com/office/drawing/2014/main" id="{65D34A62-6415-DADF-66C4-377EC185FEFE}"/>
                  </a:ext>
                </a:extLst>
              </p:cNvPr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411" name="Google Shape;1482;p38">
                <a:extLst>
                  <a:ext uri="{FF2B5EF4-FFF2-40B4-BE49-F238E27FC236}">
                    <a16:creationId xmlns:a16="http://schemas.microsoft.com/office/drawing/2014/main" id="{298F4DE9-3456-4950-1E57-E8D0B573E252}"/>
                  </a:ext>
                </a:extLst>
              </p:cNvPr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45" name="Google Shape;1483;p38">
              <a:extLst>
                <a:ext uri="{FF2B5EF4-FFF2-40B4-BE49-F238E27FC236}">
                  <a16:creationId xmlns:a16="http://schemas.microsoft.com/office/drawing/2014/main" id="{CCDE250E-A0D3-396B-5FBA-4DAC4589D792}"/>
                </a:ext>
              </a:extLst>
            </p:cNvPr>
            <p:cNvGrpSpPr/>
            <p:nvPr/>
          </p:nvGrpSpPr>
          <p:grpSpPr>
            <a:xfrm>
              <a:off x="4144758" y="3828150"/>
              <a:ext cx="1273734" cy="1273734"/>
              <a:chOff x="3136750" y="3524825"/>
              <a:chExt cx="1560375" cy="1560375"/>
            </a:xfrm>
          </p:grpSpPr>
          <p:sp>
            <p:nvSpPr>
              <p:cNvPr id="54" name="Google Shape;1484;p38">
                <a:extLst>
                  <a:ext uri="{FF2B5EF4-FFF2-40B4-BE49-F238E27FC236}">
                    <a16:creationId xmlns:a16="http://schemas.microsoft.com/office/drawing/2014/main" id="{1F292D61-5AD0-5F7C-999A-FED4C3C149AD}"/>
                  </a:ext>
                </a:extLst>
              </p:cNvPr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55" name="Google Shape;1485;p38">
                <a:extLst>
                  <a:ext uri="{FF2B5EF4-FFF2-40B4-BE49-F238E27FC236}">
                    <a16:creationId xmlns:a16="http://schemas.microsoft.com/office/drawing/2014/main" id="{D29892E5-6198-5478-C4A7-88B4BD930B3C}"/>
                  </a:ext>
                </a:extLst>
              </p:cNvPr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56" name="Google Shape;1486;p38">
                <a:extLst>
                  <a:ext uri="{FF2B5EF4-FFF2-40B4-BE49-F238E27FC236}">
                    <a16:creationId xmlns:a16="http://schemas.microsoft.com/office/drawing/2014/main" id="{A3C8D6EF-B9E3-736F-DB1D-B65EE7DD386B}"/>
                  </a:ext>
                </a:extLst>
              </p:cNvPr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57" name="Google Shape;1487;p38">
                <a:extLst>
                  <a:ext uri="{FF2B5EF4-FFF2-40B4-BE49-F238E27FC236}">
                    <a16:creationId xmlns:a16="http://schemas.microsoft.com/office/drawing/2014/main" id="{DC9079EB-C8DB-9207-32EE-32DA406F8A8F}"/>
                  </a:ext>
                </a:extLst>
              </p:cNvPr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58" name="Google Shape;1488;p38">
                <a:extLst>
                  <a:ext uri="{FF2B5EF4-FFF2-40B4-BE49-F238E27FC236}">
                    <a16:creationId xmlns:a16="http://schemas.microsoft.com/office/drawing/2014/main" id="{B99D0907-F56D-DE36-DC56-1D786591A0B7}"/>
                  </a:ext>
                </a:extLst>
              </p:cNvPr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59" name="Google Shape;1489;p38">
                <a:extLst>
                  <a:ext uri="{FF2B5EF4-FFF2-40B4-BE49-F238E27FC236}">
                    <a16:creationId xmlns:a16="http://schemas.microsoft.com/office/drawing/2014/main" id="{0DF0EE26-0BF7-A6F2-8E0D-B9756A58603E}"/>
                  </a:ext>
                </a:extLst>
              </p:cNvPr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60" name="Google Shape;1490;p38">
                <a:extLst>
                  <a:ext uri="{FF2B5EF4-FFF2-40B4-BE49-F238E27FC236}">
                    <a16:creationId xmlns:a16="http://schemas.microsoft.com/office/drawing/2014/main" id="{6492F279-6B3E-3D57-065E-1F2EA1AAFDC0}"/>
                  </a:ext>
                </a:extLst>
              </p:cNvPr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46" name="Google Shape;1491;p38">
              <a:extLst>
                <a:ext uri="{FF2B5EF4-FFF2-40B4-BE49-F238E27FC236}">
                  <a16:creationId xmlns:a16="http://schemas.microsoft.com/office/drawing/2014/main" id="{3C7533EC-C5ED-27C1-3661-DA575F9320E6}"/>
                </a:ext>
              </a:extLst>
            </p:cNvPr>
            <p:cNvGrpSpPr/>
            <p:nvPr/>
          </p:nvGrpSpPr>
          <p:grpSpPr>
            <a:xfrm>
              <a:off x="4851083" y="3828150"/>
              <a:ext cx="1273734" cy="1273734"/>
              <a:chOff x="3136750" y="3524825"/>
              <a:chExt cx="1560375" cy="1560375"/>
            </a:xfrm>
          </p:grpSpPr>
          <p:sp>
            <p:nvSpPr>
              <p:cNvPr id="47" name="Google Shape;1492;p38">
                <a:extLst>
                  <a:ext uri="{FF2B5EF4-FFF2-40B4-BE49-F238E27FC236}">
                    <a16:creationId xmlns:a16="http://schemas.microsoft.com/office/drawing/2014/main" id="{81D4F610-6F0A-3A56-FFDC-31C9AC222220}"/>
                  </a:ext>
                </a:extLst>
              </p:cNvPr>
              <p:cNvSpPr/>
              <p:nvPr/>
            </p:nvSpPr>
            <p:spPr>
              <a:xfrm>
                <a:off x="3136750" y="3524825"/>
                <a:ext cx="156037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62415" h="62415" fill="none" extrusionOk="0">
                    <a:moveTo>
                      <a:pt x="62415" y="31205"/>
                    </a:moveTo>
                    <a:cubicBezTo>
                      <a:pt x="62415" y="39481"/>
                      <a:pt x="59125" y="47423"/>
                      <a:pt x="53277" y="53271"/>
                    </a:cubicBezTo>
                    <a:cubicBezTo>
                      <a:pt x="47423" y="59125"/>
                      <a:pt x="39487" y="62415"/>
                      <a:pt x="31211" y="62415"/>
                    </a:cubicBezTo>
                    <a:cubicBezTo>
                      <a:pt x="22928" y="62415"/>
                      <a:pt x="14992" y="59125"/>
                      <a:pt x="9138" y="53271"/>
                    </a:cubicBezTo>
                    <a:cubicBezTo>
                      <a:pt x="3290" y="47423"/>
                      <a:pt x="1" y="39481"/>
                      <a:pt x="1" y="31205"/>
                    </a:cubicBezTo>
                    <a:cubicBezTo>
                      <a:pt x="1" y="13971"/>
                      <a:pt x="13970" y="1"/>
                      <a:pt x="31211" y="1"/>
                    </a:cubicBezTo>
                    <a:cubicBezTo>
                      <a:pt x="39487" y="1"/>
                      <a:pt x="47423" y="3291"/>
                      <a:pt x="53277" y="9139"/>
                    </a:cubicBezTo>
                    <a:cubicBezTo>
                      <a:pt x="59125" y="14993"/>
                      <a:pt x="62415" y="22928"/>
                      <a:pt x="62415" y="3120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48" name="Google Shape;1493;p38">
                <a:extLst>
                  <a:ext uri="{FF2B5EF4-FFF2-40B4-BE49-F238E27FC236}">
                    <a16:creationId xmlns:a16="http://schemas.microsoft.com/office/drawing/2014/main" id="{CF0242AD-71AA-1134-EE03-2F9AEDD58032}"/>
                  </a:ext>
                </a:extLst>
              </p:cNvPr>
              <p:cNvSpPr/>
              <p:nvPr/>
            </p:nvSpPr>
            <p:spPr>
              <a:xfrm>
                <a:off x="3272575" y="3865875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49" name="Google Shape;1494;p38">
                <a:extLst>
                  <a:ext uri="{FF2B5EF4-FFF2-40B4-BE49-F238E27FC236}">
                    <a16:creationId xmlns:a16="http://schemas.microsoft.com/office/drawing/2014/main" id="{EED870EC-7510-BEDF-1DFD-4F911721F1E9}"/>
                  </a:ext>
                </a:extLst>
              </p:cNvPr>
              <p:cNvSpPr/>
              <p:nvPr/>
            </p:nvSpPr>
            <p:spPr>
              <a:xfrm>
                <a:off x="3139700" y="4307875"/>
                <a:ext cx="1554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179" h="1" fill="none" extrusionOk="0">
                    <a:moveTo>
                      <a:pt x="0" y="1"/>
                    </a:moveTo>
                    <a:lnTo>
                      <a:pt x="62179" y="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50" name="Google Shape;1495;p38">
                <a:extLst>
                  <a:ext uri="{FF2B5EF4-FFF2-40B4-BE49-F238E27FC236}">
                    <a16:creationId xmlns:a16="http://schemas.microsoft.com/office/drawing/2014/main" id="{CEC0F2AD-9926-D2FD-9B9C-2122FD8F1B07}"/>
                  </a:ext>
                </a:extLst>
              </p:cNvPr>
              <p:cNvSpPr/>
              <p:nvPr/>
            </p:nvSpPr>
            <p:spPr>
              <a:xfrm>
                <a:off x="3272575" y="4750050"/>
                <a:ext cx="1288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1549" h="1" fill="none" extrusionOk="0">
                    <a:moveTo>
                      <a:pt x="1" y="0"/>
                    </a:moveTo>
                    <a:lnTo>
                      <a:pt x="5154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51" name="Google Shape;1496;p38">
                <a:extLst>
                  <a:ext uri="{FF2B5EF4-FFF2-40B4-BE49-F238E27FC236}">
                    <a16:creationId xmlns:a16="http://schemas.microsoft.com/office/drawing/2014/main" id="{D60D3BA8-ED53-7A33-22A2-33EAAD6F7947}"/>
                  </a:ext>
                </a:extLst>
              </p:cNvPr>
              <p:cNvSpPr/>
              <p:nvPr/>
            </p:nvSpPr>
            <p:spPr>
              <a:xfrm>
                <a:off x="4353275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5201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52" name="Google Shape;1497;p38">
                <a:extLst>
                  <a:ext uri="{FF2B5EF4-FFF2-40B4-BE49-F238E27FC236}">
                    <a16:creationId xmlns:a16="http://schemas.microsoft.com/office/drawing/2014/main" id="{2D2FC9BB-54D3-CE73-0135-5A6B672B1B09}"/>
                  </a:ext>
                </a:extLst>
              </p:cNvPr>
              <p:cNvSpPr/>
              <p:nvPr/>
            </p:nvSpPr>
            <p:spPr>
              <a:xfrm>
                <a:off x="3486300" y="3657725"/>
                <a:ext cx="25" cy="130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52013" fill="none" extrusionOk="0">
                    <a:moveTo>
                      <a:pt x="1" y="0"/>
                    </a:moveTo>
                    <a:lnTo>
                      <a:pt x="1" y="52013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53" name="Google Shape;1498;p38">
                <a:extLst>
                  <a:ext uri="{FF2B5EF4-FFF2-40B4-BE49-F238E27FC236}">
                    <a16:creationId xmlns:a16="http://schemas.microsoft.com/office/drawing/2014/main" id="{856A8AF2-764D-A49B-CFB7-2C3FEF8FEA4F}"/>
                  </a:ext>
                </a:extLst>
              </p:cNvPr>
              <p:cNvSpPr/>
              <p:nvPr/>
            </p:nvSpPr>
            <p:spPr>
              <a:xfrm>
                <a:off x="3919800" y="3524825"/>
                <a:ext cx="25" cy="1560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415" fill="none" extrusionOk="0">
                    <a:moveTo>
                      <a:pt x="0" y="1"/>
                    </a:moveTo>
                    <a:lnTo>
                      <a:pt x="0" y="6241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miter lim="619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1"/>
          <p:cNvSpPr txBox="1">
            <a:spLocks noGrp="1"/>
          </p:cNvSpPr>
          <p:nvPr>
            <p:ph type="title" idx="2"/>
          </p:nvPr>
        </p:nvSpPr>
        <p:spPr>
          <a:xfrm>
            <a:off x="3176956" y="2037174"/>
            <a:ext cx="1173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345" name="Google Shape;1345;p31"/>
          <p:cNvSpPr txBox="1">
            <a:spLocks noGrp="1"/>
          </p:cNvSpPr>
          <p:nvPr>
            <p:ph type="title" idx="3"/>
          </p:nvPr>
        </p:nvSpPr>
        <p:spPr>
          <a:xfrm>
            <a:off x="3176956" y="4181379"/>
            <a:ext cx="1173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1346" name="Google Shape;1346;p31"/>
          <p:cNvSpPr txBox="1">
            <a:spLocks noGrp="1"/>
          </p:cNvSpPr>
          <p:nvPr>
            <p:ph type="title" idx="4"/>
          </p:nvPr>
        </p:nvSpPr>
        <p:spPr>
          <a:xfrm>
            <a:off x="7254645" y="2037174"/>
            <a:ext cx="1173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1347" name="Google Shape;1347;p31"/>
          <p:cNvSpPr txBox="1">
            <a:spLocks noGrp="1"/>
          </p:cNvSpPr>
          <p:nvPr>
            <p:ph type="title" idx="5"/>
          </p:nvPr>
        </p:nvSpPr>
        <p:spPr>
          <a:xfrm>
            <a:off x="7254645" y="4180302"/>
            <a:ext cx="1173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1350" name="Google Shape;1350;p31"/>
          <p:cNvSpPr txBox="1">
            <a:spLocks noGrp="1"/>
          </p:cNvSpPr>
          <p:nvPr>
            <p:ph type="subTitle" idx="1"/>
          </p:nvPr>
        </p:nvSpPr>
        <p:spPr>
          <a:xfrm>
            <a:off x="2155829" y="2724080"/>
            <a:ext cx="3215852" cy="95968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800"/>
              <a:t>Problem Formulation</a:t>
            </a:r>
            <a:endParaRPr sz="2800"/>
          </a:p>
        </p:txBody>
      </p:sp>
      <p:sp>
        <p:nvSpPr>
          <p:cNvPr id="1353" name="Google Shape;1353;p31"/>
          <p:cNvSpPr txBox="1">
            <a:spLocks noGrp="1"/>
          </p:cNvSpPr>
          <p:nvPr>
            <p:ph type="subTitle" idx="13"/>
          </p:nvPr>
        </p:nvSpPr>
        <p:spPr>
          <a:xfrm>
            <a:off x="2403231" y="5013327"/>
            <a:ext cx="2721049" cy="77974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800"/>
              <a:t>Models/Results</a:t>
            </a:r>
            <a:endParaRPr sz="2800"/>
          </a:p>
        </p:txBody>
      </p:sp>
      <p:sp>
        <p:nvSpPr>
          <p:cNvPr id="1354" name="Google Shape;1354;p31"/>
          <p:cNvSpPr txBox="1">
            <a:spLocks noGrp="1"/>
          </p:cNvSpPr>
          <p:nvPr>
            <p:ph type="subTitle" idx="14"/>
          </p:nvPr>
        </p:nvSpPr>
        <p:spPr>
          <a:xfrm>
            <a:off x="6397716" y="4873533"/>
            <a:ext cx="2887458" cy="105933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800"/>
              <a:t>Discussion/</a:t>
            </a:r>
          </a:p>
          <a:p>
            <a:pPr marL="0" indent="0"/>
            <a:r>
              <a:rPr lang="en" sz="2800"/>
              <a:t>Recommendation</a:t>
            </a:r>
            <a:endParaRPr/>
          </a:p>
        </p:txBody>
      </p:sp>
      <p:sp>
        <p:nvSpPr>
          <p:cNvPr id="2" name="Google Shape;1350;p31">
            <a:extLst>
              <a:ext uri="{FF2B5EF4-FFF2-40B4-BE49-F238E27FC236}">
                <a16:creationId xmlns:a16="http://schemas.microsoft.com/office/drawing/2014/main" id="{26E94C27-1A92-9AEE-D0A3-B393694DEA74}"/>
              </a:ext>
            </a:extLst>
          </p:cNvPr>
          <p:cNvSpPr txBox="1">
            <a:spLocks/>
          </p:cNvSpPr>
          <p:nvPr/>
        </p:nvSpPr>
        <p:spPr>
          <a:xfrm>
            <a:off x="6134218" y="2724080"/>
            <a:ext cx="3414455" cy="95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800"/>
              <a:t>DATA PREPROCESSING</a:t>
            </a:r>
          </a:p>
        </p:txBody>
      </p:sp>
      <p:sp>
        <p:nvSpPr>
          <p:cNvPr id="3" name="Google Shape;1733;p44">
            <a:extLst>
              <a:ext uri="{FF2B5EF4-FFF2-40B4-BE49-F238E27FC236}">
                <a16:creationId xmlns:a16="http://schemas.microsoft.com/office/drawing/2014/main" id="{2E86CF69-7DC0-5A0C-26F7-9B66FFA92D9A}"/>
              </a:ext>
            </a:extLst>
          </p:cNvPr>
          <p:cNvSpPr txBox="1">
            <a:spLocks/>
          </p:cNvSpPr>
          <p:nvPr/>
        </p:nvSpPr>
        <p:spPr>
          <a:xfrm>
            <a:off x="951000" y="98499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CA" sz="3600" u="sng"/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CCA2D2-B4EA-6581-C239-3D2E8F4ABC76}"/>
              </a:ext>
            </a:extLst>
          </p:cNvPr>
          <p:cNvSpPr/>
          <p:nvPr/>
        </p:nvSpPr>
        <p:spPr>
          <a:xfrm>
            <a:off x="3613655" y="2655305"/>
            <a:ext cx="1833747" cy="615415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" pitchFamily="2" charset="0"/>
                <a:ea typeface="+mn-ea"/>
                <a:cs typeface="+mn-cs"/>
              </a:rPr>
              <a:t>Logistic Regression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ABC17E6-B5DC-C74B-BF81-85ECF12A81CA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7010880" y="4211958"/>
            <a:ext cx="1312206" cy="16137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268702-1913-0A0B-263F-2658FCA5E12E}"/>
              </a:ext>
            </a:extLst>
          </p:cNvPr>
          <p:cNvSpPr/>
          <p:nvPr/>
        </p:nvSpPr>
        <p:spPr>
          <a:xfrm>
            <a:off x="5943254" y="3747295"/>
            <a:ext cx="1833747" cy="615415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" pitchFamily="2" charset="0"/>
                <a:ea typeface="+mn-ea"/>
                <a:cs typeface="+mn-cs"/>
              </a:rPr>
              <a:t>KNN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2D64E7-BE64-8D83-229A-C394D901CB73}"/>
              </a:ext>
            </a:extLst>
          </p:cNvPr>
          <p:cNvSpPr/>
          <p:nvPr/>
        </p:nvSpPr>
        <p:spPr>
          <a:xfrm>
            <a:off x="8473838" y="5367208"/>
            <a:ext cx="1833747" cy="615415"/>
          </a:xfrm>
          <a:prstGeom prst="roundRect">
            <a:avLst/>
          </a:prstGeom>
          <a:solidFill>
            <a:srgbClr val="E7E6E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" pitchFamily="2" charset="0"/>
                <a:ea typeface="+mn-ea"/>
                <a:cs typeface="+mn-cs"/>
              </a:rPr>
              <a:t>Neural 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AF696E-5123-5A93-AFEB-AC6F8CBB68C5}"/>
              </a:ext>
            </a:extLst>
          </p:cNvPr>
          <p:cNvSpPr/>
          <p:nvPr/>
        </p:nvSpPr>
        <p:spPr>
          <a:xfrm>
            <a:off x="292126" y="1296157"/>
            <a:ext cx="4614101" cy="615415"/>
          </a:xfrm>
          <a:prstGeom prst="roundRect">
            <a:avLst/>
          </a:prstGeom>
          <a:solidFill>
            <a:srgbClr val="FEF2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Work Sans" pitchFamily="2" charset="0"/>
                <a:cs typeface="Arial"/>
              </a:rPr>
              <a:t>Model Selection</a:t>
            </a:r>
            <a:endParaRPr lang="en-US">
              <a:solidFill>
                <a:schemeClr val="tx1"/>
              </a:solidFill>
              <a:latin typeface="Work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48D38-FEFE-C806-B3A9-ADD9987F407D}"/>
              </a:ext>
            </a:extLst>
          </p:cNvPr>
          <p:cNvSpPr txBox="1"/>
          <p:nvPr/>
        </p:nvSpPr>
        <p:spPr>
          <a:xfrm>
            <a:off x="4916825" y="1400148"/>
            <a:ext cx="388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Work Sans" pitchFamily="2" charset="0"/>
                <a:cs typeface="Calibri" panose="020F0502020204030204" pitchFamily="34" charset="0"/>
              </a:rPr>
              <a:t>= Specificity, Accuracy </a:t>
            </a:r>
            <a:endParaRPr lang="en-CA" sz="180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53A7F-2501-A9DE-868B-98C2B2AB5736}"/>
              </a:ext>
            </a:extLst>
          </p:cNvPr>
          <p:cNvSpPr/>
          <p:nvPr/>
        </p:nvSpPr>
        <p:spPr>
          <a:xfrm>
            <a:off x="3380880" y="2515330"/>
            <a:ext cx="3886606" cy="913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C8F13C-7EA2-F7AD-2036-EF0AC74333D0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4844750" y="2956498"/>
            <a:ext cx="784283" cy="14127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6ED1F5-68CD-4CA1-9B58-B7C1C1D5ED16}"/>
              </a:ext>
            </a:extLst>
          </p:cNvPr>
          <p:cNvCxnSpPr>
            <a:cxnSpLocks/>
            <a:stCxn id="7" idx="2"/>
            <a:endCxn id="3" idx="1"/>
          </p:cNvCxnSpPr>
          <p:nvPr/>
        </p:nvCxnSpPr>
        <p:spPr>
          <a:xfrm rot="16200000" flipH="1">
            <a:off x="2580696" y="1930053"/>
            <a:ext cx="1051441" cy="10144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789226-D6A5-5A9A-C25A-57CC218EC329}"/>
              </a:ext>
            </a:extLst>
          </p:cNvPr>
          <p:cNvSpPr txBox="1"/>
          <p:nvPr/>
        </p:nvSpPr>
        <p:spPr>
          <a:xfrm>
            <a:off x="5412904" y="2763225"/>
            <a:ext cx="185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Work Sans" pitchFamily="2" charset="0"/>
                <a:cs typeface="Calibri" panose="020F0502020204030204" pitchFamily="34" charset="0"/>
              </a:rPr>
              <a:t>= 83.7%, 77.8%</a:t>
            </a:r>
            <a:endParaRPr lang="en-CA" sz="180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04D488-EBD7-31BE-7DC8-867401EB420F}"/>
              </a:ext>
            </a:extLst>
          </p:cNvPr>
          <p:cNvSpPr txBox="1"/>
          <p:nvPr/>
        </p:nvSpPr>
        <p:spPr>
          <a:xfrm>
            <a:off x="7777001" y="3880551"/>
            <a:ext cx="175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Work Sans" pitchFamily="2" charset="0"/>
                <a:cs typeface="Calibri" panose="020F0502020204030204" pitchFamily="34" charset="0"/>
              </a:rPr>
              <a:t>= 91%, 72.1%</a:t>
            </a:r>
            <a:endParaRPr lang="en-CA" sz="180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E7F57-2D65-5F10-896A-DB0CF79760D2}"/>
              </a:ext>
            </a:extLst>
          </p:cNvPr>
          <p:cNvSpPr txBox="1"/>
          <p:nvPr/>
        </p:nvSpPr>
        <p:spPr>
          <a:xfrm>
            <a:off x="10307585" y="5490249"/>
            <a:ext cx="388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Work Sans" pitchFamily="2" charset="0"/>
                <a:cs typeface="Calibri" panose="020F0502020204030204" pitchFamily="34" charset="0"/>
              </a:rPr>
              <a:t>= 78%, 73%</a:t>
            </a:r>
            <a:endParaRPr lang="en-CA" sz="18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26" name="Google Shape;1733;p44">
            <a:extLst>
              <a:ext uri="{FF2B5EF4-FFF2-40B4-BE49-F238E27FC236}">
                <a16:creationId xmlns:a16="http://schemas.microsoft.com/office/drawing/2014/main" id="{1688299B-BEC0-374D-7263-F1DD85F4BC07}"/>
              </a:ext>
            </a:extLst>
          </p:cNvPr>
          <p:cNvSpPr txBox="1">
            <a:spLocks/>
          </p:cNvSpPr>
          <p:nvPr/>
        </p:nvSpPr>
        <p:spPr>
          <a:xfrm>
            <a:off x="951000" y="98499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US" sz="3600" u="sng"/>
              <a:t>Model Selection</a:t>
            </a:r>
            <a:endParaRPr lang="en-CA" sz="3600" u="sng"/>
          </a:p>
        </p:txBody>
      </p:sp>
    </p:spTree>
    <p:extLst>
      <p:ext uri="{BB962C8B-B14F-4D97-AF65-F5344CB8AC3E}">
        <p14:creationId xmlns:p14="http://schemas.microsoft.com/office/powerpoint/2010/main" val="21347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8601-13EF-3D6D-C851-2B93970B0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For Listening!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63EF5-9C61-0E34-B38A-D52EC572D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9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3"/>
          <p:cNvSpPr txBox="1">
            <a:spLocks noGrp="1"/>
          </p:cNvSpPr>
          <p:nvPr>
            <p:ph type="title"/>
          </p:nvPr>
        </p:nvSpPr>
        <p:spPr>
          <a:xfrm>
            <a:off x="5505216" y="3178933"/>
            <a:ext cx="5320800" cy="22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650"/>
              <a:t>Problem Formulation</a:t>
            </a:r>
          </a:p>
        </p:txBody>
      </p:sp>
      <p:sp>
        <p:nvSpPr>
          <p:cNvPr id="1393" name="Google Shape;1393;p33"/>
          <p:cNvSpPr txBox="1">
            <a:spLocks noGrp="1"/>
          </p:cNvSpPr>
          <p:nvPr>
            <p:ph type="title" idx="2"/>
          </p:nvPr>
        </p:nvSpPr>
        <p:spPr>
          <a:xfrm>
            <a:off x="7254616" y="1817067"/>
            <a:ext cx="18220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5"/>
          <p:cNvSpPr txBox="1">
            <a:spLocks noGrp="1"/>
          </p:cNvSpPr>
          <p:nvPr>
            <p:ph type="subTitle" idx="4"/>
          </p:nvPr>
        </p:nvSpPr>
        <p:spPr>
          <a:xfrm>
            <a:off x="0" y="2198450"/>
            <a:ext cx="3074000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Economic Stress</a:t>
            </a:r>
            <a:endParaRPr/>
          </a:p>
        </p:txBody>
      </p:sp>
      <p:sp>
        <p:nvSpPr>
          <p:cNvPr id="1428" name="Google Shape;1428;p35"/>
          <p:cNvSpPr txBox="1">
            <a:spLocks noGrp="1"/>
          </p:cNvSpPr>
          <p:nvPr>
            <p:ph type="subTitle" idx="5"/>
          </p:nvPr>
        </p:nvSpPr>
        <p:spPr>
          <a:xfrm>
            <a:off x="8420524" y="1925350"/>
            <a:ext cx="3074000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Interest Rates</a:t>
            </a:r>
            <a:endParaRPr/>
          </a:p>
        </p:txBody>
      </p:sp>
      <p:sp>
        <p:nvSpPr>
          <p:cNvPr id="1432" name="Google Shape;1432;p35"/>
          <p:cNvSpPr txBox="1">
            <a:spLocks noGrp="1"/>
          </p:cNvSpPr>
          <p:nvPr>
            <p:ph type="subTitle" idx="6"/>
          </p:nvPr>
        </p:nvSpPr>
        <p:spPr>
          <a:xfrm>
            <a:off x="4836854" y="1036332"/>
            <a:ext cx="2008509" cy="76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/>
              <a:t>PCLs</a:t>
            </a:r>
            <a:endParaRPr/>
          </a:p>
        </p:txBody>
      </p:sp>
      <p:grpSp>
        <p:nvGrpSpPr>
          <p:cNvPr id="2" name="Google Shape;5949;p61">
            <a:extLst>
              <a:ext uri="{FF2B5EF4-FFF2-40B4-BE49-F238E27FC236}">
                <a16:creationId xmlns:a16="http://schemas.microsoft.com/office/drawing/2014/main" id="{0943F16F-5856-541A-BC0C-A02B45B5556C}"/>
              </a:ext>
            </a:extLst>
          </p:cNvPr>
          <p:cNvGrpSpPr/>
          <p:nvPr/>
        </p:nvGrpSpPr>
        <p:grpSpPr>
          <a:xfrm>
            <a:off x="1595779" y="1197779"/>
            <a:ext cx="1135626" cy="827302"/>
            <a:chOff x="6232002" y="1435048"/>
            <a:chExt cx="488225" cy="481852"/>
          </a:xfrm>
          <a:solidFill>
            <a:schemeClr val="tx1"/>
          </a:solidFill>
        </p:grpSpPr>
        <p:sp>
          <p:nvSpPr>
            <p:cNvPr id="3" name="Google Shape;5950;p61">
              <a:extLst>
                <a:ext uri="{FF2B5EF4-FFF2-40B4-BE49-F238E27FC236}">
                  <a16:creationId xmlns:a16="http://schemas.microsoft.com/office/drawing/2014/main" id="{9874CB74-4002-E147-0476-A677D72DF972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" name="Google Shape;5951;p61">
              <a:extLst>
                <a:ext uri="{FF2B5EF4-FFF2-40B4-BE49-F238E27FC236}">
                  <a16:creationId xmlns:a16="http://schemas.microsoft.com/office/drawing/2014/main" id="{6B8B92FF-3131-2A16-A6EA-7A72B42917F0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" name="Google Shape;5952;p61">
              <a:extLst>
                <a:ext uri="{FF2B5EF4-FFF2-40B4-BE49-F238E27FC236}">
                  <a16:creationId xmlns:a16="http://schemas.microsoft.com/office/drawing/2014/main" id="{881D60B7-6E5F-E863-24B4-C36FA8A7BDD0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Google Shape;5953;p61">
              <a:extLst>
                <a:ext uri="{FF2B5EF4-FFF2-40B4-BE49-F238E27FC236}">
                  <a16:creationId xmlns:a16="http://schemas.microsoft.com/office/drawing/2014/main" id="{5980FA38-C02E-3467-9175-BFE482EB53B6}"/>
                </a:ext>
              </a:extLst>
            </p:cNvPr>
            <p:cNvSpPr/>
            <p:nvPr/>
          </p:nvSpPr>
          <p:spPr>
            <a:xfrm>
              <a:off x="6232002" y="1435048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FFFF00"/>
                </a:solidFill>
              </a:endParaRPr>
            </a:p>
          </p:txBody>
        </p:sp>
        <p:sp>
          <p:nvSpPr>
            <p:cNvPr id="7" name="Google Shape;5954;p61">
              <a:extLst>
                <a:ext uri="{FF2B5EF4-FFF2-40B4-BE49-F238E27FC236}">
                  <a16:creationId xmlns:a16="http://schemas.microsoft.com/office/drawing/2014/main" id="{93DE7130-85DF-49CF-6B88-88F67BA59C44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Google Shape;1674;p42">
            <a:extLst>
              <a:ext uri="{FF2B5EF4-FFF2-40B4-BE49-F238E27FC236}">
                <a16:creationId xmlns:a16="http://schemas.microsoft.com/office/drawing/2014/main" id="{524CF6F5-6205-A422-9CEE-7A0A93B7920F}"/>
              </a:ext>
            </a:extLst>
          </p:cNvPr>
          <p:cNvSpPr/>
          <p:nvPr/>
        </p:nvSpPr>
        <p:spPr>
          <a:xfrm rot="248336">
            <a:off x="4859363" y="253072"/>
            <a:ext cx="755791" cy="651056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435D74"/>
              </a:solidFill>
            </a:endParaRPr>
          </a:p>
        </p:txBody>
      </p:sp>
      <p:sp>
        <p:nvSpPr>
          <p:cNvPr id="19" name="Google Shape;1761;p45">
            <a:extLst>
              <a:ext uri="{FF2B5EF4-FFF2-40B4-BE49-F238E27FC236}">
                <a16:creationId xmlns:a16="http://schemas.microsoft.com/office/drawing/2014/main" id="{C8C0BFB7-572C-26A8-0390-F51D22C6C1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7472" y="3027795"/>
            <a:ext cx="54014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CA" u="sng"/>
              <a:t>Problem</a:t>
            </a:r>
          </a:p>
        </p:txBody>
      </p:sp>
      <p:sp>
        <p:nvSpPr>
          <p:cNvPr id="20" name="Google Shape;1470;p38">
            <a:extLst>
              <a:ext uri="{FF2B5EF4-FFF2-40B4-BE49-F238E27FC236}">
                <a16:creationId xmlns:a16="http://schemas.microsoft.com/office/drawing/2014/main" id="{915D46FA-891F-7A99-C349-645B8333B5C7}"/>
              </a:ext>
            </a:extLst>
          </p:cNvPr>
          <p:cNvSpPr txBox="1">
            <a:spLocks/>
          </p:cNvSpPr>
          <p:nvPr/>
        </p:nvSpPr>
        <p:spPr>
          <a:xfrm>
            <a:off x="5585098" y="3916813"/>
            <a:ext cx="6029793" cy="185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l"/>
            <a:r>
              <a:rPr lang="en-CA" sz="1400"/>
              <a:t>How can big banks remain profitable from their loans while </a:t>
            </a:r>
          </a:p>
          <a:p>
            <a:pPr marL="0" indent="0" algn="l"/>
            <a:r>
              <a:rPr lang="en-CA" sz="1400"/>
              <a:t>minimizing default rates and credit losses?</a:t>
            </a:r>
          </a:p>
          <a:p>
            <a:pPr marL="0" indent="0" algn="l"/>
            <a:endParaRPr lang="en-CA" sz="1400"/>
          </a:p>
          <a:p>
            <a:pPr marL="0" indent="0" algn="l"/>
            <a:r>
              <a:rPr lang="en-CA" sz="1400"/>
              <a:t>A bank will lose more money giving out a loan that ends in default than not giving a loan.</a:t>
            </a:r>
          </a:p>
        </p:txBody>
      </p: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D80AEDEA-3D82-D2D0-5F53-653B813B1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88" y="0"/>
            <a:ext cx="4199137" cy="1857527"/>
          </a:xfrm>
          <a:prstGeom prst="rect">
            <a:avLst/>
          </a:prstGeom>
        </p:spPr>
      </p:pic>
      <p:sp>
        <p:nvSpPr>
          <p:cNvPr id="23" name="Google Shape;1303;p29">
            <a:extLst>
              <a:ext uri="{FF2B5EF4-FFF2-40B4-BE49-F238E27FC236}">
                <a16:creationId xmlns:a16="http://schemas.microsoft.com/office/drawing/2014/main" id="{BC4FB8DB-66CE-9962-47A2-07244D61D5AB}"/>
              </a:ext>
            </a:extLst>
          </p:cNvPr>
          <p:cNvSpPr txBox="1">
            <a:spLocks/>
          </p:cNvSpPr>
          <p:nvPr/>
        </p:nvSpPr>
        <p:spPr>
          <a:xfrm>
            <a:off x="5497472" y="264850"/>
            <a:ext cx="1197055" cy="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pPr>
              <a:spcAft>
                <a:spcPts val="267"/>
              </a:spcAft>
            </a:pPr>
            <a:r>
              <a:rPr lang="en-CA"/>
              <a:t>2.5B</a:t>
            </a:r>
          </a:p>
        </p:txBody>
      </p:sp>
      <p:sp>
        <p:nvSpPr>
          <p:cNvPr id="24" name="Google Shape;1428;p35">
            <a:extLst>
              <a:ext uri="{FF2B5EF4-FFF2-40B4-BE49-F238E27FC236}">
                <a16:creationId xmlns:a16="http://schemas.microsoft.com/office/drawing/2014/main" id="{C0E53F45-CAC0-4421-169B-3110B9D2C5E7}"/>
              </a:ext>
            </a:extLst>
          </p:cNvPr>
          <p:cNvSpPr txBox="1">
            <a:spLocks/>
          </p:cNvSpPr>
          <p:nvPr/>
        </p:nvSpPr>
        <p:spPr>
          <a:xfrm>
            <a:off x="7295388" y="0"/>
            <a:ext cx="4199136" cy="18575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endParaRPr lang="en-CA"/>
          </a:p>
        </p:txBody>
      </p:sp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D6F0367F-5ACF-E244-59CA-B46B3953E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7098"/>
            <a:ext cx="5093354" cy="3124196"/>
          </a:xfrm>
          <a:prstGeom prst="rect">
            <a:avLst/>
          </a:prstGeom>
        </p:spPr>
      </p:pic>
      <p:sp>
        <p:nvSpPr>
          <p:cNvPr id="27" name="Google Shape;1679;p43">
            <a:extLst>
              <a:ext uri="{FF2B5EF4-FFF2-40B4-BE49-F238E27FC236}">
                <a16:creationId xmlns:a16="http://schemas.microsoft.com/office/drawing/2014/main" id="{A25EB650-2979-5FC4-DEAB-47B006EAA758}"/>
              </a:ext>
            </a:extLst>
          </p:cNvPr>
          <p:cNvSpPr txBox="1">
            <a:spLocks/>
          </p:cNvSpPr>
          <p:nvPr/>
        </p:nvSpPr>
        <p:spPr>
          <a:xfrm>
            <a:off x="65329" y="152386"/>
            <a:ext cx="4485738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CA" u="sng"/>
              <a:t>Indicators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2"/>
          <p:cNvSpPr txBox="1">
            <a:spLocks noGrp="1"/>
          </p:cNvSpPr>
          <p:nvPr>
            <p:ph type="title"/>
          </p:nvPr>
        </p:nvSpPr>
        <p:spPr>
          <a:xfrm>
            <a:off x="1470275" y="-42606"/>
            <a:ext cx="5726400" cy="63215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u="sng" dirty="0"/>
              <a:t>Data Summary</a:t>
            </a:r>
          </a:p>
        </p:txBody>
      </p:sp>
      <p:grpSp>
        <p:nvGrpSpPr>
          <p:cNvPr id="1363" name="Google Shape;1363;p32"/>
          <p:cNvGrpSpPr/>
          <p:nvPr/>
        </p:nvGrpSpPr>
        <p:grpSpPr>
          <a:xfrm>
            <a:off x="6910768" y="5867918"/>
            <a:ext cx="5281233" cy="707300"/>
            <a:chOff x="1807775" y="2360800"/>
            <a:chExt cx="3960925" cy="530475"/>
          </a:xfrm>
        </p:grpSpPr>
        <p:sp>
          <p:nvSpPr>
            <p:cNvPr id="1364" name="Google Shape;1364;p32"/>
            <p:cNvSpPr/>
            <p:nvPr/>
          </p:nvSpPr>
          <p:spPr>
            <a:xfrm>
              <a:off x="1807775" y="2360800"/>
              <a:ext cx="157700" cy="151800"/>
            </a:xfrm>
            <a:custGeom>
              <a:avLst/>
              <a:gdLst/>
              <a:ahLst/>
              <a:cxnLst/>
              <a:rect l="l" t="t" r="r" b="b"/>
              <a:pathLst>
                <a:path w="6308" h="6072" extrusionOk="0">
                  <a:moveTo>
                    <a:pt x="4858" y="1"/>
                  </a:moveTo>
                  <a:lnTo>
                    <a:pt x="1" y="4672"/>
                  </a:lnTo>
                  <a:lnTo>
                    <a:pt x="1" y="6072"/>
                  </a:lnTo>
                  <a:lnTo>
                    <a:pt x="63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1807775" y="2360800"/>
              <a:ext cx="375300" cy="359350"/>
            </a:xfrm>
            <a:custGeom>
              <a:avLst/>
              <a:gdLst/>
              <a:ahLst/>
              <a:cxnLst/>
              <a:rect l="l" t="t" r="r" b="b"/>
              <a:pathLst>
                <a:path w="15012" h="14374" extrusionOk="0">
                  <a:moveTo>
                    <a:pt x="13568" y="1"/>
                  </a:moveTo>
                  <a:lnTo>
                    <a:pt x="1" y="12979"/>
                  </a:lnTo>
                  <a:lnTo>
                    <a:pt x="1" y="14373"/>
                  </a:lnTo>
                  <a:lnTo>
                    <a:pt x="15011" y="19"/>
                  </a:lnTo>
                  <a:lnTo>
                    <a:pt x="149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1807775" y="2360800"/>
              <a:ext cx="566575" cy="530475"/>
            </a:xfrm>
            <a:custGeom>
              <a:avLst/>
              <a:gdLst/>
              <a:ahLst/>
              <a:cxnLst/>
              <a:rect l="l" t="t" r="r" b="b"/>
              <a:pathLst>
                <a:path w="22663" h="21219" extrusionOk="0">
                  <a:moveTo>
                    <a:pt x="21212" y="1"/>
                  </a:moveTo>
                  <a:lnTo>
                    <a:pt x="1" y="20401"/>
                  </a:lnTo>
                  <a:lnTo>
                    <a:pt x="1" y="21219"/>
                  </a:lnTo>
                  <a:lnTo>
                    <a:pt x="602" y="21219"/>
                  </a:lnTo>
                  <a:lnTo>
                    <a:pt x="226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19584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21527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232475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25189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269102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28852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6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3057300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32515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3423575" y="2360800"/>
              <a:ext cx="590875" cy="530475"/>
            </a:xfrm>
            <a:custGeom>
              <a:avLst/>
              <a:gdLst/>
              <a:ahLst/>
              <a:cxnLst/>
              <a:rect l="l" t="t" r="r" b="b"/>
              <a:pathLst>
                <a:path w="23635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34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36178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378985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398407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6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415612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435035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4522400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4716625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4888675" y="2360800"/>
              <a:ext cx="590725" cy="530475"/>
            </a:xfrm>
            <a:custGeom>
              <a:avLst/>
              <a:gdLst/>
              <a:ahLst/>
              <a:cxnLst/>
              <a:rect l="l" t="t" r="r" b="b"/>
              <a:pathLst>
                <a:path w="23629" h="21219" extrusionOk="0">
                  <a:moveTo>
                    <a:pt x="22191" y="1"/>
                  </a:moveTo>
                  <a:lnTo>
                    <a:pt x="1" y="21219"/>
                  </a:lnTo>
                  <a:lnTo>
                    <a:pt x="1456" y="21219"/>
                  </a:lnTo>
                  <a:lnTo>
                    <a:pt x="23628" y="19"/>
                  </a:lnTo>
                  <a:lnTo>
                    <a:pt x="236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5082900" y="2360800"/>
              <a:ext cx="587925" cy="530475"/>
            </a:xfrm>
            <a:custGeom>
              <a:avLst/>
              <a:gdLst/>
              <a:ahLst/>
              <a:cxnLst/>
              <a:rect l="l" t="t" r="r" b="b"/>
              <a:pathLst>
                <a:path w="23517" h="21219" extrusionOk="0">
                  <a:moveTo>
                    <a:pt x="22060" y="1"/>
                  </a:moveTo>
                  <a:lnTo>
                    <a:pt x="0" y="21219"/>
                  </a:lnTo>
                  <a:lnTo>
                    <a:pt x="1450" y="21219"/>
                  </a:lnTo>
                  <a:lnTo>
                    <a:pt x="23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5254950" y="2400150"/>
              <a:ext cx="513750" cy="491125"/>
            </a:xfrm>
            <a:custGeom>
              <a:avLst/>
              <a:gdLst/>
              <a:ahLst/>
              <a:cxnLst/>
              <a:rect l="l" t="t" r="r" b="b"/>
              <a:pathLst>
                <a:path w="20550" h="19645" extrusionOk="0">
                  <a:moveTo>
                    <a:pt x="20549" y="0"/>
                  </a:moveTo>
                  <a:lnTo>
                    <a:pt x="1" y="19645"/>
                  </a:lnTo>
                  <a:lnTo>
                    <a:pt x="1456" y="19645"/>
                  </a:lnTo>
                  <a:lnTo>
                    <a:pt x="20549" y="1388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5449175" y="2583975"/>
              <a:ext cx="319525" cy="307300"/>
            </a:xfrm>
            <a:custGeom>
              <a:avLst/>
              <a:gdLst/>
              <a:ahLst/>
              <a:cxnLst/>
              <a:rect l="l" t="t" r="r" b="b"/>
              <a:pathLst>
                <a:path w="12781" h="12292" extrusionOk="0">
                  <a:moveTo>
                    <a:pt x="12780" y="1"/>
                  </a:moveTo>
                  <a:lnTo>
                    <a:pt x="0" y="12292"/>
                  </a:lnTo>
                  <a:lnTo>
                    <a:pt x="1450" y="12292"/>
                  </a:lnTo>
                  <a:lnTo>
                    <a:pt x="12780" y="1401"/>
                  </a:lnTo>
                  <a:lnTo>
                    <a:pt x="127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5621225" y="2750325"/>
              <a:ext cx="147475" cy="140950"/>
            </a:xfrm>
            <a:custGeom>
              <a:avLst/>
              <a:gdLst/>
              <a:ahLst/>
              <a:cxnLst/>
              <a:rect l="l" t="t" r="r" b="b"/>
              <a:pathLst>
                <a:path w="5899" h="5638" extrusionOk="0">
                  <a:moveTo>
                    <a:pt x="5898" y="0"/>
                  </a:moveTo>
                  <a:lnTo>
                    <a:pt x="1" y="5638"/>
                  </a:lnTo>
                  <a:lnTo>
                    <a:pt x="1456" y="5638"/>
                  </a:lnTo>
                  <a:lnTo>
                    <a:pt x="5898" y="1394"/>
                  </a:lnTo>
                  <a:lnTo>
                    <a:pt x="5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4655C-7812-227C-E428-A58510E3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9510"/>
            <a:ext cx="4762564" cy="28964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8F2F805-7C70-7D47-8463-8CB6DC79F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817" y="5026359"/>
            <a:ext cx="5743811" cy="1429048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D3B56E14-33A3-8F7A-0382-E4FE9938D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97" y="134758"/>
            <a:ext cx="5782845" cy="4897433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D2A2C7E-2951-B038-2DD6-D8EBB3761403}"/>
              </a:ext>
            </a:extLst>
          </p:cNvPr>
          <p:cNvSpPr txBox="1">
            <a:spLocks/>
          </p:cNvSpPr>
          <p:nvPr/>
        </p:nvSpPr>
        <p:spPr>
          <a:xfrm>
            <a:off x="-154380" y="517357"/>
            <a:ext cx="4172928" cy="61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495300" indent="-342900" algn="l">
              <a:buFont typeface="Arial" panose="020B0604020202020204" pitchFamily="34" charset="0"/>
              <a:buChar char="•"/>
            </a:pPr>
            <a:r>
              <a:rPr lang="en-CA" sz="1800"/>
              <a:t>25 Numerical, 6 Categorical</a:t>
            </a:r>
          </a:p>
          <a:p>
            <a:pPr marL="495300" indent="-342900" algn="l">
              <a:buFont typeface="Arial" panose="020B0604020202020204" pitchFamily="34" charset="0"/>
              <a:buChar char="•"/>
            </a:pPr>
            <a:r>
              <a:rPr lang="en-CA" sz="1800"/>
              <a:t>Loan Status (Binary)</a:t>
            </a:r>
          </a:p>
        </p:txBody>
      </p:sp>
      <p:pic>
        <p:nvPicPr>
          <p:cNvPr id="16" name="Picture 15" descr="Chart, bar chart, histogram&#10;&#10;Description automatically generated">
            <a:extLst>
              <a:ext uri="{FF2B5EF4-FFF2-40B4-BE49-F238E27FC236}">
                <a16:creationId xmlns:a16="http://schemas.microsoft.com/office/drawing/2014/main" id="{47DF1688-9615-1E29-FA17-64CD05C48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9" y="4065413"/>
            <a:ext cx="6029392" cy="27925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3"/>
          <p:cNvSpPr txBox="1">
            <a:spLocks noGrp="1"/>
          </p:cNvSpPr>
          <p:nvPr>
            <p:ph type="title"/>
          </p:nvPr>
        </p:nvSpPr>
        <p:spPr>
          <a:xfrm>
            <a:off x="4399145" y="2939467"/>
            <a:ext cx="7668865" cy="22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650"/>
              <a:t>DATA PREPROCESSING</a:t>
            </a:r>
          </a:p>
        </p:txBody>
      </p:sp>
      <p:sp>
        <p:nvSpPr>
          <p:cNvPr id="1393" name="Google Shape;1393;p33"/>
          <p:cNvSpPr txBox="1">
            <a:spLocks noGrp="1"/>
          </p:cNvSpPr>
          <p:nvPr>
            <p:ph type="title" idx="2"/>
          </p:nvPr>
        </p:nvSpPr>
        <p:spPr>
          <a:xfrm>
            <a:off x="7254616" y="1817067"/>
            <a:ext cx="18220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77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904E0C-0D11-CB20-7E43-38B616E78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67" y="2209800"/>
            <a:ext cx="3421600" cy="18954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CA" sz="2800"/>
              <a:t>ID</a:t>
            </a:r>
          </a:p>
          <a:p>
            <a:r>
              <a:rPr lang="en-CA" sz="2800"/>
              <a:t>Batch Enrolled</a:t>
            </a:r>
          </a:p>
          <a:p>
            <a:r>
              <a:rPr lang="en-CA" sz="2800"/>
              <a:t>Loan Title</a:t>
            </a:r>
          </a:p>
          <a:p>
            <a:r>
              <a:rPr lang="en-CA" sz="2800"/>
              <a:t>Payment Plan</a:t>
            </a:r>
          </a:p>
        </p:txBody>
      </p:sp>
      <p:sp>
        <p:nvSpPr>
          <p:cNvPr id="7" name="Google Shape;1733;p44">
            <a:extLst>
              <a:ext uri="{FF2B5EF4-FFF2-40B4-BE49-F238E27FC236}">
                <a16:creationId xmlns:a16="http://schemas.microsoft.com/office/drawing/2014/main" id="{00646B87-84A0-FD64-AF55-949092D419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000" y="98499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0"/>
            <a:r>
              <a:rPr lang="en" sz="3600" u="sng"/>
              <a:t>CATEGORY SELECTION</a:t>
            </a:r>
            <a:endParaRPr sz="3600" u="sn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47F79-15A8-1D4B-1800-49986DB0B4EB}"/>
              </a:ext>
            </a:extLst>
          </p:cNvPr>
          <p:cNvSpPr txBox="1"/>
          <p:nvPr/>
        </p:nvSpPr>
        <p:spPr>
          <a:xfrm>
            <a:off x="241266" y="1519324"/>
            <a:ext cx="106743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Syncopate"/>
              </a:rPr>
              <a:t>COLUMNS EXCLUDED</a:t>
            </a:r>
            <a:endParaRPr lang="en-CA" sz="3200" b="1">
              <a:latin typeface="Syncopate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8AFA272-EDED-A76A-8C3A-BED627F3785E}"/>
              </a:ext>
            </a:extLst>
          </p:cNvPr>
          <p:cNvSpPr txBox="1">
            <a:spLocks/>
          </p:cNvSpPr>
          <p:nvPr/>
        </p:nvSpPr>
        <p:spPr>
          <a:xfrm>
            <a:off x="3813140" y="2209800"/>
            <a:ext cx="7102510" cy="1895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CA" sz="2800"/>
              <a:t>Provided no value for analysis</a:t>
            </a:r>
          </a:p>
          <a:p>
            <a:r>
              <a:rPr lang="en-CA" sz="2800"/>
              <a:t>Provided no value for analysis</a:t>
            </a:r>
          </a:p>
          <a:p>
            <a:r>
              <a:rPr lang="en-CA" sz="2800"/>
              <a:t>Too many Categories to dummy code</a:t>
            </a:r>
          </a:p>
          <a:p>
            <a:r>
              <a:rPr lang="en-CA" sz="2800"/>
              <a:t>Only one class</a:t>
            </a:r>
          </a:p>
          <a:p>
            <a:endParaRPr lang="en-CA" sz="2800"/>
          </a:p>
        </p:txBody>
      </p:sp>
      <p:grpSp>
        <p:nvGrpSpPr>
          <p:cNvPr id="18" name="Google Shape;5817;p61">
            <a:extLst>
              <a:ext uri="{FF2B5EF4-FFF2-40B4-BE49-F238E27FC236}">
                <a16:creationId xmlns:a16="http://schemas.microsoft.com/office/drawing/2014/main" id="{B8C5111D-2E6B-467F-C7D8-DADE7AE5BBC6}"/>
              </a:ext>
            </a:extLst>
          </p:cNvPr>
          <p:cNvGrpSpPr/>
          <p:nvPr/>
        </p:nvGrpSpPr>
        <p:grpSpPr>
          <a:xfrm>
            <a:off x="9918700" y="5045109"/>
            <a:ext cx="1090983" cy="1241306"/>
            <a:chOff x="2707500" y="249400"/>
            <a:chExt cx="423475" cy="481825"/>
          </a:xfrm>
          <a:solidFill>
            <a:srgbClr val="201E1E"/>
          </a:solidFill>
        </p:grpSpPr>
        <p:sp>
          <p:nvSpPr>
            <p:cNvPr id="19" name="Google Shape;5818;p61">
              <a:extLst>
                <a:ext uri="{FF2B5EF4-FFF2-40B4-BE49-F238E27FC236}">
                  <a16:creationId xmlns:a16="http://schemas.microsoft.com/office/drawing/2014/main" id="{232CEE5A-AC8B-B253-AA5E-70629C2D5FC4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435D74"/>
                </a:solidFill>
              </a:endParaRPr>
            </a:p>
          </p:txBody>
        </p:sp>
        <p:sp>
          <p:nvSpPr>
            <p:cNvPr id="20" name="Google Shape;5819;p61">
              <a:extLst>
                <a:ext uri="{FF2B5EF4-FFF2-40B4-BE49-F238E27FC236}">
                  <a16:creationId xmlns:a16="http://schemas.microsoft.com/office/drawing/2014/main" id="{14183356-E882-68F1-A77F-B45E02137064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64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Rectangle 2131">
            <a:extLst>
              <a:ext uri="{FF2B5EF4-FFF2-40B4-BE49-F238E27FC236}">
                <a16:creationId xmlns:a16="http://schemas.microsoft.com/office/drawing/2014/main" id="{080326A8-1267-B554-FE42-7827713AF4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94910" y="6094328"/>
            <a:ext cx="2596088" cy="680706"/>
          </a:xfrm>
          <a:prstGeom prst="rect">
            <a:avLst/>
          </a:prstGeom>
          <a:solidFill>
            <a:srgbClr val="FEF2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86" name="Rectangle 1985">
            <a:extLst>
              <a:ext uri="{FF2B5EF4-FFF2-40B4-BE49-F238E27FC236}">
                <a16:creationId xmlns:a16="http://schemas.microsoft.com/office/drawing/2014/main" id="{25396A00-2A1A-97F0-3DCA-FA21ED9394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84036" y="6122040"/>
            <a:ext cx="1624868" cy="680706"/>
          </a:xfrm>
          <a:prstGeom prst="rect">
            <a:avLst/>
          </a:prstGeom>
          <a:solidFill>
            <a:srgbClr val="FEF2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3" name="Google Shape;1733;p44"/>
          <p:cNvSpPr txBox="1">
            <a:spLocks noGrp="1"/>
          </p:cNvSpPr>
          <p:nvPr>
            <p:ph type="title"/>
          </p:nvPr>
        </p:nvSpPr>
        <p:spPr>
          <a:xfrm>
            <a:off x="951000" y="98499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0"/>
            <a:r>
              <a:rPr lang="en" sz="3600" u="sng"/>
              <a:t>DUMMY CODING</a:t>
            </a:r>
            <a:endParaRPr sz="3600" u="sng"/>
          </a:p>
        </p:txBody>
      </p:sp>
      <p:sp>
        <p:nvSpPr>
          <p:cNvPr id="1734" name="Google Shape;1734;p44"/>
          <p:cNvSpPr txBox="1"/>
          <p:nvPr/>
        </p:nvSpPr>
        <p:spPr>
          <a:xfrm>
            <a:off x="127110" y="3481451"/>
            <a:ext cx="1920490" cy="70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CATEGORICAL VARIABLES</a:t>
            </a:r>
            <a:endParaRPr sz="16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35" name="Google Shape;1735;p44"/>
          <p:cNvSpPr txBox="1"/>
          <p:nvPr/>
        </p:nvSpPr>
        <p:spPr>
          <a:xfrm>
            <a:off x="2655237" y="1075270"/>
            <a:ext cx="1486412" cy="5829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CA" sz="20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Application Type</a:t>
            </a:r>
            <a:endParaRPr lang="en-CA" sz="2000">
              <a:solidFill>
                <a:srgbClr val="19191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36" name="Google Shape;1736;p44"/>
          <p:cNvSpPr txBox="1"/>
          <p:nvPr/>
        </p:nvSpPr>
        <p:spPr>
          <a:xfrm>
            <a:off x="2660087" y="2338908"/>
            <a:ext cx="1682192" cy="544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GRADE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739" name="Google Shape;1739;p44"/>
          <p:cNvSpPr txBox="1"/>
          <p:nvPr/>
        </p:nvSpPr>
        <p:spPr>
          <a:xfrm>
            <a:off x="5905343" y="1421958"/>
            <a:ext cx="1660973" cy="514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JOINT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740" name="Google Shape;1740;p44"/>
          <p:cNvSpPr txBox="1"/>
          <p:nvPr/>
        </p:nvSpPr>
        <p:spPr>
          <a:xfrm>
            <a:off x="5905344" y="806409"/>
            <a:ext cx="1660973" cy="5203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INDIVIDUAL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cxnSp>
        <p:nvCxnSpPr>
          <p:cNvPr id="1746" name="Google Shape;1746;p44"/>
          <p:cNvCxnSpPr>
            <a:cxnSpLocks/>
            <a:stCxn id="1734" idx="3"/>
            <a:endCxn id="1735" idx="1"/>
          </p:cNvCxnSpPr>
          <p:nvPr/>
        </p:nvCxnSpPr>
        <p:spPr>
          <a:xfrm flipV="1">
            <a:off x="2047600" y="1366732"/>
            <a:ext cx="607637" cy="24649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7" name="Google Shape;1747;p44"/>
          <p:cNvCxnSpPr>
            <a:cxnSpLocks/>
            <a:stCxn id="1734" idx="3"/>
            <a:endCxn id="1736" idx="1"/>
          </p:cNvCxnSpPr>
          <p:nvPr/>
        </p:nvCxnSpPr>
        <p:spPr>
          <a:xfrm flipV="1">
            <a:off x="2047600" y="2611039"/>
            <a:ext cx="612487" cy="12206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8" name="Google Shape;1748;p44"/>
          <p:cNvCxnSpPr>
            <a:cxnSpLocks/>
            <a:stCxn id="1735" idx="3"/>
            <a:endCxn id="1740" idx="1"/>
          </p:cNvCxnSpPr>
          <p:nvPr/>
        </p:nvCxnSpPr>
        <p:spPr>
          <a:xfrm flipV="1">
            <a:off x="4141649" y="1066590"/>
            <a:ext cx="1763695" cy="3001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44"/>
          <p:cNvCxnSpPr>
            <a:cxnSpLocks/>
            <a:stCxn id="1735" idx="3"/>
            <a:endCxn id="1739" idx="1"/>
          </p:cNvCxnSpPr>
          <p:nvPr/>
        </p:nvCxnSpPr>
        <p:spPr>
          <a:xfrm>
            <a:off x="4141649" y="1366732"/>
            <a:ext cx="1763694" cy="3122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1" name="Google Shape;1736;p44">
            <a:extLst>
              <a:ext uri="{FF2B5EF4-FFF2-40B4-BE49-F238E27FC236}">
                <a16:creationId xmlns:a16="http://schemas.microsoft.com/office/drawing/2014/main" id="{0D58A186-3EA0-63E6-C32B-56D158DC742D}"/>
              </a:ext>
            </a:extLst>
          </p:cNvPr>
          <p:cNvSpPr txBox="1"/>
          <p:nvPr/>
        </p:nvSpPr>
        <p:spPr>
          <a:xfrm>
            <a:off x="2655237" y="5358733"/>
            <a:ext cx="1689409" cy="5294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SUB-GRADE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010" name="Google Shape;1736;p44">
            <a:extLst>
              <a:ext uri="{FF2B5EF4-FFF2-40B4-BE49-F238E27FC236}">
                <a16:creationId xmlns:a16="http://schemas.microsoft.com/office/drawing/2014/main" id="{495E9053-A2C3-1910-A0D3-C1697AFD32DD}"/>
              </a:ext>
            </a:extLst>
          </p:cNvPr>
          <p:cNvSpPr txBox="1"/>
          <p:nvPr/>
        </p:nvSpPr>
        <p:spPr>
          <a:xfrm>
            <a:off x="2658827" y="3141428"/>
            <a:ext cx="1689409" cy="544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EMPLOYMENT DURATION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cxnSp>
        <p:nvCxnSpPr>
          <p:cNvPr id="2011" name="Google Shape;1750;p44">
            <a:extLst>
              <a:ext uri="{FF2B5EF4-FFF2-40B4-BE49-F238E27FC236}">
                <a16:creationId xmlns:a16="http://schemas.microsoft.com/office/drawing/2014/main" id="{321C387A-68A1-4583-A9EF-F5FEC3BB58A8}"/>
              </a:ext>
            </a:extLst>
          </p:cNvPr>
          <p:cNvCxnSpPr>
            <a:cxnSpLocks/>
            <a:stCxn id="2010" idx="3"/>
            <a:endCxn id="2012" idx="1"/>
          </p:cNvCxnSpPr>
          <p:nvPr/>
        </p:nvCxnSpPr>
        <p:spPr>
          <a:xfrm flipV="1">
            <a:off x="4348236" y="3031295"/>
            <a:ext cx="861199" cy="3822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2" name="Google Shape;1738;p44">
            <a:extLst>
              <a:ext uri="{FF2B5EF4-FFF2-40B4-BE49-F238E27FC236}">
                <a16:creationId xmlns:a16="http://schemas.microsoft.com/office/drawing/2014/main" id="{D736494D-9325-8FEE-5A92-6136FE486734}"/>
              </a:ext>
            </a:extLst>
          </p:cNvPr>
          <p:cNvSpPr txBox="1"/>
          <p:nvPr/>
        </p:nvSpPr>
        <p:spPr>
          <a:xfrm>
            <a:off x="5209435" y="2866222"/>
            <a:ext cx="1281563" cy="3301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MORTGAGE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016" name="Google Shape;1738;p44">
            <a:extLst>
              <a:ext uri="{FF2B5EF4-FFF2-40B4-BE49-F238E27FC236}">
                <a16:creationId xmlns:a16="http://schemas.microsoft.com/office/drawing/2014/main" id="{D280C337-199D-727F-7625-5D529AB92F23}"/>
              </a:ext>
            </a:extLst>
          </p:cNvPr>
          <p:cNvSpPr txBox="1"/>
          <p:nvPr/>
        </p:nvSpPr>
        <p:spPr>
          <a:xfrm>
            <a:off x="5201784" y="3269853"/>
            <a:ext cx="1296864" cy="3282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RENT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017" name="Google Shape;1738;p44">
            <a:extLst>
              <a:ext uri="{FF2B5EF4-FFF2-40B4-BE49-F238E27FC236}">
                <a16:creationId xmlns:a16="http://schemas.microsoft.com/office/drawing/2014/main" id="{CA94EBD2-8B0C-5A94-513C-306723368389}"/>
              </a:ext>
            </a:extLst>
          </p:cNvPr>
          <p:cNvSpPr txBox="1"/>
          <p:nvPr/>
        </p:nvSpPr>
        <p:spPr>
          <a:xfrm>
            <a:off x="5209435" y="3677621"/>
            <a:ext cx="1296864" cy="3080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OWN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033" name="Google Shape;1736;p44">
            <a:extLst>
              <a:ext uri="{FF2B5EF4-FFF2-40B4-BE49-F238E27FC236}">
                <a16:creationId xmlns:a16="http://schemas.microsoft.com/office/drawing/2014/main" id="{DAAF5036-9482-1611-4E34-E1F9DE113DF1}"/>
              </a:ext>
            </a:extLst>
          </p:cNvPr>
          <p:cNvSpPr txBox="1"/>
          <p:nvPr/>
        </p:nvSpPr>
        <p:spPr>
          <a:xfrm>
            <a:off x="2652829" y="4589278"/>
            <a:ext cx="1689409" cy="5294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VERIFICATION STATUS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034" name="Google Shape;1738;p44">
            <a:extLst>
              <a:ext uri="{FF2B5EF4-FFF2-40B4-BE49-F238E27FC236}">
                <a16:creationId xmlns:a16="http://schemas.microsoft.com/office/drawing/2014/main" id="{04C820FF-2CA1-74A1-3E2A-9D157E7F059D}"/>
              </a:ext>
            </a:extLst>
          </p:cNvPr>
          <p:cNvSpPr txBox="1"/>
          <p:nvPr/>
        </p:nvSpPr>
        <p:spPr>
          <a:xfrm>
            <a:off x="4955095" y="4293885"/>
            <a:ext cx="1905939" cy="3301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NOT VERIFIED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035" name="Google Shape;1738;p44">
            <a:extLst>
              <a:ext uri="{FF2B5EF4-FFF2-40B4-BE49-F238E27FC236}">
                <a16:creationId xmlns:a16="http://schemas.microsoft.com/office/drawing/2014/main" id="{02FCE49C-E28E-7E46-39E1-175FF1A99CEE}"/>
              </a:ext>
            </a:extLst>
          </p:cNvPr>
          <p:cNvSpPr txBox="1"/>
          <p:nvPr/>
        </p:nvSpPr>
        <p:spPr>
          <a:xfrm>
            <a:off x="4955095" y="4694102"/>
            <a:ext cx="1906794" cy="3282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SOURCE VERIFIED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036" name="Google Shape;1738;p44">
            <a:extLst>
              <a:ext uri="{FF2B5EF4-FFF2-40B4-BE49-F238E27FC236}">
                <a16:creationId xmlns:a16="http://schemas.microsoft.com/office/drawing/2014/main" id="{7BDC7E84-336A-6C33-BE66-CDCFC99442D3}"/>
              </a:ext>
            </a:extLst>
          </p:cNvPr>
          <p:cNvSpPr txBox="1"/>
          <p:nvPr/>
        </p:nvSpPr>
        <p:spPr>
          <a:xfrm>
            <a:off x="4951947" y="5100454"/>
            <a:ext cx="1906793" cy="3080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VERIFIED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044" name="Google Shape;1736;p44">
            <a:extLst>
              <a:ext uri="{FF2B5EF4-FFF2-40B4-BE49-F238E27FC236}">
                <a16:creationId xmlns:a16="http://schemas.microsoft.com/office/drawing/2014/main" id="{4F5E360A-A377-6B12-4E80-4407CFA9C7B3}"/>
              </a:ext>
            </a:extLst>
          </p:cNvPr>
          <p:cNvSpPr txBox="1"/>
          <p:nvPr/>
        </p:nvSpPr>
        <p:spPr>
          <a:xfrm>
            <a:off x="2655237" y="5980787"/>
            <a:ext cx="1686192" cy="5246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CA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Initial List Status</a:t>
            </a:r>
          </a:p>
        </p:txBody>
      </p: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CAE5055A-2E5A-9950-DCD3-D20F4B30A0A5}"/>
              </a:ext>
            </a:extLst>
          </p:cNvPr>
          <p:cNvGrpSpPr/>
          <p:nvPr/>
        </p:nvGrpSpPr>
        <p:grpSpPr>
          <a:xfrm>
            <a:off x="4342279" y="2171225"/>
            <a:ext cx="3689204" cy="2811092"/>
            <a:chOff x="5389986" y="2722270"/>
            <a:chExt cx="4397239" cy="2633536"/>
          </a:xfrm>
        </p:grpSpPr>
        <p:sp>
          <p:nvSpPr>
            <p:cNvPr id="1812" name="Google Shape;1738;p44">
              <a:extLst>
                <a:ext uri="{FF2B5EF4-FFF2-40B4-BE49-F238E27FC236}">
                  <a16:creationId xmlns:a16="http://schemas.microsoft.com/office/drawing/2014/main" id="{D8A93CA0-2233-EB98-4031-9B48BCB91314}"/>
                </a:ext>
              </a:extLst>
            </p:cNvPr>
            <p:cNvSpPr txBox="1"/>
            <p:nvPr/>
          </p:nvSpPr>
          <p:spPr>
            <a:xfrm>
              <a:off x="9441173" y="5025661"/>
              <a:ext cx="337458" cy="33014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rPr>
                <a:t>G</a:t>
              </a:r>
              <a:endParaRPr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grpSp>
          <p:nvGrpSpPr>
            <p:cNvPr id="2160" name="Group 2159">
              <a:extLst>
                <a:ext uri="{FF2B5EF4-FFF2-40B4-BE49-F238E27FC236}">
                  <a16:creationId xmlns:a16="http://schemas.microsoft.com/office/drawing/2014/main" id="{765B5374-1A37-CB16-D9DD-1B801ADA76F7}"/>
                </a:ext>
              </a:extLst>
            </p:cNvPr>
            <p:cNvGrpSpPr/>
            <p:nvPr/>
          </p:nvGrpSpPr>
          <p:grpSpPr>
            <a:xfrm>
              <a:off x="5389986" y="2722270"/>
              <a:ext cx="4397239" cy="2228653"/>
              <a:chOff x="5389986" y="2722270"/>
              <a:chExt cx="4397239" cy="2228653"/>
            </a:xfrm>
          </p:grpSpPr>
          <p:sp>
            <p:nvSpPr>
              <p:cNvPr id="1738" name="Google Shape;1738;p44"/>
              <p:cNvSpPr txBox="1"/>
              <p:nvPr/>
            </p:nvSpPr>
            <p:spPr>
              <a:xfrm>
                <a:off x="9449767" y="2722270"/>
                <a:ext cx="337458" cy="3301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600" b="1">
                    <a:solidFill>
                      <a:srgbClr val="191919"/>
                    </a:solidFill>
                    <a:latin typeface="Syncopate"/>
                    <a:ea typeface="Syncopate"/>
                    <a:cs typeface="Syncopate"/>
                    <a:sym typeface="Syncopate"/>
                  </a:rPr>
                  <a:t>A</a:t>
                </a:r>
                <a:endParaRPr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endParaRPr>
              </a:p>
            </p:txBody>
          </p:sp>
          <p:sp>
            <p:nvSpPr>
              <p:cNvPr id="1794" name="Google Shape;1738;p44">
                <a:extLst>
                  <a:ext uri="{FF2B5EF4-FFF2-40B4-BE49-F238E27FC236}">
                    <a16:creationId xmlns:a16="http://schemas.microsoft.com/office/drawing/2014/main" id="{EEFECC17-AE13-B24C-6685-497364766A82}"/>
                  </a:ext>
                </a:extLst>
              </p:cNvPr>
              <p:cNvSpPr txBox="1"/>
              <p:nvPr/>
            </p:nvSpPr>
            <p:spPr>
              <a:xfrm>
                <a:off x="9441213" y="3097095"/>
                <a:ext cx="337458" cy="33014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600" b="1">
                    <a:solidFill>
                      <a:srgbClr val="191919"/>
                    </a:solidFill>
                    <a:latin typeface="Syncopate"/>
                    <a:ea typeface="Syncopate"/>
                    <a:cs typeface="Syncopate"/>
                    <a:sym typeface="Syncopate"/>
                  </a:rPr>
                  <a:t>B</a:t>
                </a:r>
                <a:endParaRPr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endParaRPr>
              </a:p>
            </p:txBody>
          </p:sp>
          <p:sp>
            <p:nvSpPr>
              <p:cNvPr id="1799" name="Google Shape;1738;p44">
                <a:extLst>
                  <a:ext uri="{FF2B5EF4-FFF2-40B4-BE49-F238E27FC236}">
                    <a16:creationId xmlns:a16="http://schemas.microsoft.com/office/drawing/2014/main" id="{662A4591-77E3-9DE1-8558-11A7B5CEDD02}"/>
                  </a:ext>
                </a:extLst>
              </p:cNvPr>
              <p:cNvSpPr txBox="1"/>
              <p:nvPr/>
            </p:nvSpPr>
            <p:spPr>
              <a:xfrm>
                <a:off x="9441173" y="3466362"/>
                <a:ext cx="337458" cy="33014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600" b="1">
                    <a:solidFill>
                      <a:srgbClr val="191919"/>
                    </a:solidFill>
                    <a:latin typeface="Syncopate"/>
                    <a:ea typeface="Syncopate"/>
                    <a:cs typeface="Syncopate"/>
                    <a:sym typeface="Syncopate"/>
                  </a:rPr>
                  <a:t>C</a:t>
                </a:r>
                <a:endParaRPr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endParaRPr>
              </a:p>
            </p:txBody>
          </p:sp>
          <p:sp>
            <p:nvSpPr>
              <p:cNvPr id="1802" name="Google Shape;1738;p44">
                <a:extLst>
                  <a:ext uri="{FF2B5EF4-FFF2-40B4-BE49-F238E27FC236}">
                    <a16:creationId xmlns:a16="http://schemas.microsoft.com/office/drawing/2014/main" id="{37FA3347-FEB8-5861-AF5D-D7E86A8A1A80}"/>
                  </a:ext>
                </a:extLst>
              </p:cNvPr>
              <p:cNvSpPr txBox="1"/>
              <p:nvPr/>
            </p:nvSpPr>
            <p:spPr>
              <a:xfrm>
                <a:off x="9441186" y="3858080"/>
                <a:ext cx="337458" cy="33014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600" b="1">
                    <a:solidFill>
                      <a:srgbClr val="191919"/>
                    </a:solidFill>
                    <a:latin typeface="Syncopate"/>
                    <a:ea typeface="Syncopate"/>
                    <a:cs typeface="Syncopate"/>
                    <a:sym typeface="Syncopate"/>
                  </a:rPr>
                  <a:t>D</a:t>
                </a:r>
                <a:endParaRPr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endParaRPr>
              </a:p>
            </p:txBody>
          </p:sp>
          <p:sp>
            <p:nvSpPr>
              <p:cNvPr id="1807" name="Google Shape;1738;p44">
                <a:extLst>
                  <a:ext uri="{FF2B5EF4-FFF2-40B4-BE49-F238E27FC236}">
                    <a16:creationId xmlns:a16="http://schemas.microsoft.com/office/drawing/2014/main" id="{F8F47935-082D-25A4-C241-303706B93A90}"/>
                  </a:ext>
                </a:extLst>
              </p:cNvPr>
              <p:cNvSpPr txBox="1"/>
              <p:nvPr/>
            </p:nvSpPr>
            <p:spPr>
              <a:xfrm>
                <a:off x="9441213" y="4241114"/>
                <a:ext cx="337458" cy="33014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600" b="1">
                    <a:solidFill>
                      <a:srgbClr val="191919"/>
                    </a:solidFill>
                    <a:latin typeface="Syncopate"/>
                    <a:ea typeface="Syncopate"/>
                    <a:cs typeface="Syncopate"/>
                    <a:sym typeface="Syncopate"/>
                  </a:rPr>
                  <a:t>E</a:t>
                </a:r>
                <a:endParaRPr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endParaRPr>
              </a:p>
            </p:txBody>
          </p:sp>
          <p:sp>
            <p:nvSpPr>
              <p:cNvPr id="1810" name="Google Shape;1738;p44">
                <a:extLst>
                  <a:ext uri="{FF2B5EF4-FFF2-40B4-BE49-F238E27FC236}">
                    <a16:creationId xmlns:a16="http://schemas.microsoft.com/office/drawing/2014/main" id="{B0CEBEC8-C5C5-4303-A1A1-AAEBEB9F4775}"/>
                  </a:ext>
                </a:extLst>
              </p:cNvPr>
              <p:cNvSpPr txBox="1"/>
              <p:nvPr/>
            </p:nvSpPr>
            <p:spPr>
              <a:xfrm>
                <a:off x="9441212" y="4620778"/>
                <a:ext cx="337458" cy="33014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600" b="1">
                    <a:solidFill>
                      <a:srgbClr val="191919"/>
                    </a:solidFill>
                    <a:latin typeface="Syncopate"/>
                    <a:ea typeface="Syncopate"/>
                    <a:cs typeface="Syncopate"/>
                    <a:sym typeface="Syncopate"/>
                  </a:rPr>
                  <a:t>F</a:t>
                </a:r>
                <a:endParaRPr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endParaRPr>
              </a:p>
            </p:txBody>
          </p:sp>
          <p:grpSp>
            <p:nvGrpSpPr>
              <p:cNvPr id="2159" name="Group 2158">
                <a:extLst>
                  <a:ext uri="{FF2B5EF4-FFF2-40B4-BE49-F238E27FC236}">
                    <a16:creationId xmlns:a16="http://schemas.microsoft.com/office/drawing/2014/main" id="{8CF892F9-8D3E-5E6F-69D6-C841EAA17BD5}"/>
                  </a:ext>
                </a:extLst>
              </p:cNvPr>
              <p:cNvGrpSpPr/>
              <p:nvPr/>
            </p:nvGrpSpPr>
            <p:grpSpPr>
              <a:xfrm>
                <a:off x="5389986" y="2887343"/>
                <a:ext cx="4059781" cy="1898508"/>
                <a:chOff x="5389986" y="2887343"/>
                <a:chExt cx="4059781" cy="1898508"/>
              </a:xfrm>
            </p:grpSpPr>
            <p:cxnSp>
              <p:nvCxnSpPr>
                <p:cNvPr id="1750" name="Google Shape;1750;p44"/>
                <p:cNvCxnSpPr>
                  <a:cxnSpLocks/>
                  <a:stCxn id="1736" idx="3"/>
                  <a:endCxn id="1738" idx="1"/>
                </p:cNvCxnSpPr>
                <p:nvPr/>
              </p:nvCxnSpPr>
              <p:spPr>
                <a:xfrm flipV="1">
                  <a:off x="5389989" y="2887343"/>
                  <a:ext cx="4059778" cy="246962"/>
                </a:xfrm>
                <a:prstGeom prst="bentConnector3">
                  <a:avLst>
                    <a:gd name="adj1" fmla="val 8669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8" name="Google Shape;1750;p44">
                  <a:extLst>
                    <a:ext uri="{FF2B5EF4-FFF2-40B4-BE49-F238E27FC236}">
                      <a16:creationId xmlns:a16="http://schemas.microsoft.com/office/drawing/2014/main" id="{23ECACE3-73EA-F522-7DEB-A1EE40835D98}"/>
                    </a:ext>
                  </a:extLst>
                </p:cNvPr>
                <p:cNvCxnSpPr>
                  <a:cxnSpLocks/>
                  <a:stCxn id="1736" idx="3"/>
                  <a:endCxn id="1799" idx="1"/>
                </p:cNvCxnSpPr>
                <p:nvPr/>
              </p:nvCxnSpPr>
              <p:spPr>
                <a:xfrm>
                  <a:off x="5389988" y="3134305"/>
                  <a:ext cx="4051185" cy="497130"/>
                </a:xfrm>
                <a:prstGeom prst="bentConnector3">
                  <a:avLst>
                    <a:gd name="adj1" fmla="val 8699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6" name="Google Shape;1750;p44">
                  <a:extLst>
                    <a:ext uri="{FF2B5EF4-FFF2-40B4-BE49-F238E27FC236}">
                      <a16:creationId xmlns:a16="http://schemas.microsoft.com/office/drawing/2014/main" id="{DF69BAFE-E1A2-C8C6-1A47-99E3FDD90A04}"/>
                    </a:ext>
                  </a:extLst>
                </p:cNvPr>
                <p:cNvCxnSpPr>
                  <a:cxnSpLocks/>
                  <a:stCxn id="1736" idx="3"/>
                  <a:endCxn id="1807" idx="1"/>
                </p:cNvCxnSpPr>
                <p:nvPr/>
              </p:nvCxnSpPr>
              <p:spPr>
                <a:xfrm>
                  <a:off x="5389986" y="3134305"/>
                  <a:ext cx="4051227" cy="1271883"/>
                </a:xfrm>
                <a:prstGeom prst="bentConnector3">
                  <a:avLst>
                    <a:gd name="adj1" fmla="val 869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6" name="Google Shape;1750;p44">
                  <a:extLst>
                    <a:ext uri="{FF2B5EF4-FFF2-40B4-BE49-F238E27FC236}">
                      <a16:creationId xmlns:a16="http://schemas.microsoft.com/office/drawing/2014/main" id="{98F788D4-C32D-508D-A360-975CCD43F097}"/>
                    </a:ext>
                  </a:extLst>
                </p:cNvPr>
                <p:cNvCxnSpPr>
                  <a:cxnSpLocks/>
                  <a:stCxn id="1736" idx="3"/>
                  <a:endCxn id="1810" idx="1"/>
                </p:cNvCxnSpPr>
                <p:nvPr/>
              </p:nvCxnSpPr>
              <p:spPr>
                <a:xfrm>
                  <a:off x="5389986" y="3134305"/>
                  <a:ext cx="4051225" cy="1651546"/>
                </a:xfrm>
                <a:prstGeom prst="bentConnector3">
                  <a:avLst>
                    <a:gd name="adj1" fmla="val 869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161" name="Google Shape;1750;p44">
              <a:extLst>
                <a:ext uri="{FF2B5EF4-FFF2-40B4-BE49-F238E27FC236}">
                  <a16:creationId xmlns:a16="http://schemas.microsoft.com/office/drawing/2014/main" id="{4FFF4668-9395-ED9F-2F67-1851BBC56D00}"/>
                </a:ext>
              </a:extLst>
            </p:cNvPr>
            <p:cNvCxnSpPr>
              <a:cxnSpLocks/>
              <a:stCxn id="1736" idx="3"/>
              <a:endCxn id="1812" idx="1"/>
            </p:cNvCxnSpPr>
            <p:nvPr/>
          </p:nvCxnSpPr>
          <p:spPr>
            <a:xfrm>
              <a:off x="5389986" y="3134304"/>
              <a:ext cx="4051187" cy="2056429"/>
            </a:xfrm>
            <a:prstGeom prst="bentConnector3">
              <a:avLst>
                <a:gd name="adj1" fmla="val 869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192" name="Google Shape;1750;p44">
            <a:extLst>
              <a:ext uri="{FF2B5EF4-FFF2-40B4-BE49-F238E27FC236}">
                <a16:creationId xmlns:a16="http://schemas.microsoft.com/office/drawing/2014/main" id="{78AD5324-6DF1-4AEB-1EB1-7D14F5AD0B6F}"/>
              </a:ext>
            </a:extLst>
          </p:cNvPr>
          <p:cNvCxnSpPr>
            <a:cxnSpLocks/>
            <a:stCxn id="2010" idx="3"/>
            <a:endCxn id="2017" idx="1"/>
          </p:cNvCxnSpPr>
          <p:nvPr/>
        </p:nvCxnSpPr>
        <p:spPr>
          <a:xfrm>
            <a:off x="4348236" y="3413559"/>
            <a:ext cx="861199" cy="4180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0" name="Google Shape;1750;p44">
            <a:extLst>
              <a:ext uri="{FF2B5EF4-FFF2-40B4-BE49-F238E27FC236}">
                <a16:creationId xmlns:a16="http://schemas.microsoft.com/office/drawing/2014/main" id="{5E79636E-29D1-FB30-44A1-9A0E67177AB8}"/>
              </a:ext>
            </a:extLst>
          </p:cNvPr>
          <p:cNvCxnSpPr>
            <a:cxnSpLocks/>
            <a:stCxn id="2033" idx="3"/>
            <a:endCxn id="2035" idx="1"/>
          </p:cNvCxnSpPr>
          <p:nvPr/>
        </p:nvCxnSpPr>
        <p:spPr>
          <a:xfrm>
            <a:off x="4342238" y="4853995"/>
            <a:ext cx="612857" cy="42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3" name="Google Shape;1750;p44">
            <a:extLst>
              <a:ext uri="{FF2B5EF4-FFF2-40B4-BE49-F238E27FC236}">
                <a16:creationId xmlns:a16="http://schemas.microsoft.com/office/drawing/2014/main" id="{CA7A6DB0-CFC2-C82C-656D-78EBA1788B17}"/>
              </a:ext>
            </a:extLst>
          </p:cNvPr>
          <p:cNvCxnSpPr>
            <a:cxnSpLocks/>
            <a:stCxn id="2033" idx="3"/>
            <a:endCxn id="2036" idx="1"/>
          </p:cNvCxnSpPr>
          <p:nvPr/>
        </p:nvCxnSpPr>
        <p:spPr>
          <a:xfrm>
            <a:off x="4342238" y="4853995"/>
            <a:ext cx="609709" cy="4004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6" name="Google Shape;1750;p44">
            <a:extLst>
              <a:ext uri="{FF2B5EF4-FFF2-40B4-BE49-F238E27FC236}">
                <a16:creationId xmlns:a16="http://schemas.microsoft.com/office/drawing/2014/main" id="{A59D15A0-CC95-FFE6-1EE5-15E6B2D1D6EB}"/>
              </a:ext>
            </a:extLst>
          </p:cNvPr>
          <p:cNvCxnSpPr>
            <a:cxnSpLocks/>
            <a:stCxn id="2033" idx="3"/>
            <a:endCxn id="2034" idx="1"/>
          </p:cNvCxnSpPr>
          <p:nvPr/>
        </p:nvCxnSpPr>
        <p:spPr>
          <a:xfrm flipV="1">
            <a:off x="4342238" y="4458958"/>
            <a:ext cx="612857" cy="3950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9" name="Google Shape;1738;p44">
            <a:extLst>
              <a:ext uri="{FF2B5EF4-FFF2-40B4-BE49-F238E27FC236}">
                <a16:creationId xmlns:a16="http://schemas.microsoft.com/office/drawing/2014/main" id="{00C3B309-FE74-76AB-00F0-95972B13F30D}"/>
              </a:ext>
            </a:extLst>
          </p:cNvPr>
          <p:cNvSpPr txBox="1"/>
          <p:nvPr/>
        </p:nvSpPr>
        <p:spPr>
          <a:xfrm>
            <a:off x="4951947" y="5881027"/>
            <a:ext cx="351056" cy="3524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W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210" name="Google Shape;1738;p44">
            <a:extLst>
              <a:ext uri="{FF2B5EF4-FFF2-40B4-BE49-F238E27FC236}">
                <a16:creationId xmlns:a16="http://schemas.microsoft.com/office/drawing/2014/main" id="{AD2B0F24-4ED6-29B1-5860-1BB1F2FC5B0D}"/>
              </a:ext>
            </a:extLst>
          </p:cNvPr>
          <p:cNvSpPr txBox="1"/>
          <p:nvPr/>
        </p:nvSpPr>
        <p:spPr>
          <a:xfrm>
            <a:off x="4951947" y="6286186"/>
            <a:ext cx="351056" cy="35240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F</a:t>
            </a:r>
            <a:endParaRPr sz="1600" b="1">
              <a:solidFill>
                <a:srgbClr val="191919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cxnSp>
        <p:nvCxnSpPr>
          <p:cNvPr id="2211" name="Google Shape;1750;p44">
            <a:extLst>
              <a:ext uri="{FF2B5EF4-FFF2-40B4-BE49-F238E27FC236}">
                <a16:creationId xmlns:a16="http://schemas.microsoft.com/office/drawing/2014/main" id="{00F9BFB8-F632-6792-0BF6-0EF164043968}"/>
              </a:ext>
            </a:extLst>
          </p:cNvPr>
          <p:cNvCxnSpPr>
            <a:cxnSpLocks/>
            <a:stCxn id="2044" idx="3"/>
            <a:endCxn id="2209" idx="1"/>
          </p:cNvCxnSpPr>
          <p:nvPr/>
        </p:nvCxnSpPr>
        <p:spPr>
          <a:xfrm flipV="1">
            <a:off x="4341429" y="6057229"/>
            <a:ext cx="610518" cy="1858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4" name="Google Shape;1750;p44">
            <a:extLst>
              <a:ext uri="{FF2B5EF4-FFF2-40B4-BE49-F238E27FC236}">
                <a16:creationId xmlns:a16="http://schemas.microsoft.com/office/drawing/2014/main" id="{10B33354-3A81-AE3E-FBAA-9C64B2F11664}"/>
              </a:ext>
            </a:extLst>
          </p:cNvPr>
          <p:cNvCxnSpPr>
            <a:cxnSpLocks/>
            <a:stCxn id="2044" idx="3"/>
            <a:endCxn id="2210" idx="1"/>
          </p:cNvCxnSpPr>
          <p:nvPr/>
        </p:nvCxnSpPr>
        <p:spPr>
          <a:xfrm>
            <a:off x="4341429" y="6243105"/>
            <a:ext cx="610518" cy="2192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8" name="Group 2437">
            <a:extLst>
              <a:ext uri="{FF2B5EF4-FFF2-40B4-BE49-F238E27FC236}">
                <a16:creationId xmlns:a16="http://schemas.microsoft.com/office/drawing/2014/main" id="{7C157C5E-2217-F1E9-0769-7B7549C28AC0}"/>
              </a:ext>
            </a:extLst>
          </p:cNvPr>
          <p:cNvGrpSpPr/>
          <p:nvPr/>
        </p:nvGrpSpPr>
        <p:grpSpPr>
          <a:xfrm>
            <a:off x="4344646" y="2176833"/>
            <a:ext cx="5714291" cy="3446617"/>
            <a:chOff x="4344646" y="2176833"/>
            <a:chExt cx="5714291" cy="3446617"/>
          </a:xfrm>
        </p:grpSpPr>
        <p:sp>
          <p:nvSpPr>
            <p:cNvPr id="1932" name="Google Shape;1738;p44">
              <a:extLst>
                <a:ext uri="{FF2B5EF4-FFF2-40B4-BE49-F238E27FC236}">
                  <a16:creationId xmlns:a16="http://schemas.microsoft.com/office/drawing/2014/main" id="{91D77563-2D8E-309A-13E8-DD5265759901}"/>
                </a:ext>
              </a:extLst>
            </p:cNvPr>
            <p:cNvSpPr txBox="1"/>
            <p:nvPr/>
          </p:nvSpPr>
          <p:spPr>
            <a:xfrm>
              <a:off x="9254275" y="2176833"/>
              <a:ext cx="795730" cy="3575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rPr>
                <a:t>A 1- 5</a:t>
              </a:r>
              <a:endParaRPr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cxnSp>
          <p:nvCxnSpPr>
            <p:cNvPr id="1935" name="Google Shape;1750;p44">
              <a:extLst>
                <a:ext uri="{FF2B5EF4-FFF2-40B4-BE49-F238E27FC236}">
                  <a16:creationId xmlns:a16="http://schemas.microsoft.com/office/drawing/2014/main" id="{11B02123-2839-001F-60C9-0877570C4FF3}"/>
                </a:ext>
              </a:extLst>
            </p:cNvPr>
            <p:cNvCxnSpPr>
              <a:cxnSpLocks/>
              <a:stCxn id="1931" idx="3"/>
              <a:endCxn id="1936" idx="1"/>
            </p:cNvCxnSpPr>
            <p:nvPr/>
          </p:nvCxnSpPr>
          <p:spPr>
            <a:xfrm flipV="1">
              <a:off x="4344646" y="2741780"/>
              <a:ext cx="4902824" cy="2881670"/>
            </a:xfrm>
            <a:prstGeom prst="bentConnector3">
              <a:avLst>
                <a:gd name="adj1" fmla="val 8652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36" name="Google Shape;1738;p44">
              <a:extLst>
                <a:ext uri="{FF2B5EF4-FFF2-40B4-BE49-F238E27FC236}">
                  <a16:creationId xmlns:a16="http://schemas.microsoft.com/office/drawing/2014/main" id="{E710D9A9-0676-745E-94A2-9D16C18612CE}"/>
                </a:ext>
              </a:extLst>
            </p:cNvPr>
            <p:cNvSpPr txBox="1"/>
            <p:nvPr/>
          </p:nvSpPr>
          <p:spPr>
            <a:xfrm>
              <a:off x="9247470" y="2565578"/>
              <a:ext cx="811467" cy="35240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rPr>
                <a:t>B 1-5</a:t>
              </a:r>
              <a:endParaRPr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sp>
          <p:nvSpPr>
            <p:cNvPr id="1938" name="Google Shape;1738;p44">
              <a:extLst>
                <a:ext uri="{FF2B5EF4-FFF2-40B4-BE49-F238E27FC236}">
                  <a16:creationId xmlns:a16="http://schemas.microsoft.com/office/drawing/2014/main" id="{773A8B67-62FA-6086-80AC-D9C4AC802807}"/>
                </a:ext>
              </a:extLst>
            </p:cNvPr>
            <p:cNvSpPr txBox="1"/>
            <p:nvPr/>
          </p:nvSpPr>
          <p:spPr>
            <a:xfrm>
              <a:off x="9254316" y="2965484"/>
              <a:ext cx="795689" cy="35240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rPr>
                <a:t>C 1-5</a:t>
              </a:r>
              <a:endParaRPr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sp>
          <p:nvSpPr>
            <p:cNvPr id="1940" name="Google Shape;1738;p44">
              <a:extLst>
                <a:ext uri="{FF2B5EF4-FFF2-40B4-BE49-F238E27FC236}">
                  <a16:creationId xmlns:a16="http://schemas.microsoft.com/office/drawing/2014/main" id="{99877589-75DF-B332-1D1A-A4D27E7EBBAE}"/>
                </a:ext>
              </a:extLst>
            </p:cNvPr>
            <p:cNvSpPr txBox="1"/>
            <p:nvPr/>
          </p:nvSpPr>
          <p:spPr>
            <a:xfrm>
              <a:off x="9254275" y="3385474"/>
              <a:ext cx="795689" cy="35054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rPr>
                <a:t>D 1-5</a:t>
              </a:r>
              <a:endParaRPr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cxnSp>
          <p:nvCxnSpPr>
            <p:cNvPr id="1941" name="Google Shape;1750;p44">
              <a:extLst>
                <a:ext uri="{FF2B5EF4-FFF2-40B4-BE49-F238E27FC236}">
                  <a16:creationId xmlns:a16="http://schemas.microsoft.com/office/drawing/2014/main" id="{398CA4B9-698A-535B-942D-88D3CD1D716D}"/>
                </a:ext>
              </a:extLst>
            </p:cNvPr>
            <p:cNvCxnSpPr>
              <a:cxnSpLocks/>
              <a:stCxn id="1931" idx="3"/>
              <a:endCxn id="1942" idx="1"/>
            </p:cNvCxnSpPr>
            <p:nvPr/>
          </p:nvCxnSpPr>
          <p:spPr>
            <a:xfrm flipV="1">
              <a:off x="4344646" y="3968020"/>
              <a:ext cx="4909710" cy="1655430"/>
            </a:xfrm>
            <a:prstGeom prst="bentConnector3">
              <a:avLst>
                <a:gd name="adj1" fmla="val 8634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2" name="Google Shape;1738;p44">
              <a:extLst>
                <a:ext uri="{FF2B5EF4-FFF2-40B4-BE49-F238E27FC236}">
                  <a16:creationId xmlns:a16="http://schemas.microsoft.com/office/drawing/2014/main" id="{E038943F-8140-DEEB-BF74-04F79462735E}"/>
                </a:ext>
              </a:extLst>
            </p:cNvPr>
            <p:cNvSpPr txBox="1"/>
            <p:nvPr/>
          </p:nvSpPr>
          <p:spPr>
            <a:xfrm>
              <a:off x="9254356" y="3792749"/>
              <a:ext cx="804581" cy="35054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rPr>
                <a:t>E 1-5</a:t>
              </a:r>
              <a:endParaRPr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cxnSp>
          <p:nvCxnSpPr>
            <p:cNvPr id="1943" name="Google Shape;1750;p44">
              <a:extLst>
                <a:ext uri="{FF2B5EF4-FFF2-40B4-BE49-F238E27FC236}">
                  <a16:creationId xmlns:a16="http://schemas.microsoft.com/office/drawing/2014/main" id="{2A557C57-EE5E-5A01-6C90-8BEBC7DC3B66}"/>
                </a:ext>
              </a:extLst>
            </p:cNvPr>
            <p:cNvCxnSpPr>
              <a:cxnSpLocks/>
              <a:stCxn id="1931" idx="3"/>
              <a:endCxn id="1944" idx="1"/>
            </p:cNvCxnSpPr>
            <p:nvPr/>
          </p:nvCxnSpPr>
          <p:spPr>
            <a:xfrm flipV="1">
              <a:off x="4344646" y="4376542"/>
              <a:ext cx="4905117" cy="1246908"/>
            </a:xfrm>
            <a:prstGeom prst="bentConnector3">
              <a:avLst>
                <a:gd name="adj1" fmla="val 864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4" name="Google Shape;1738;p44">
              <a:extLst>
                <a:ext uri="{FF2B5EF4-FFF2-40B4-BE49-F238E27FC236}">
                  <a16:creationId xmlns:a16="http://schemas.microsoft.com/office/drawing/2014/main" id="{D409E373-8DF1-3C6F-103F-5066C40CDF4E}"/>
                </a:ext>
              </a:extLst>
            </p:cNvPr>
            <p:cNvSpPr txBox="1"/>
            <p:nvPr/>
          </p:nvSpPr>
          <p:spPr>
            <a:xfrm>
              <a:off x="9249763" y="4201271"/>
              <a:ext cx="803338" cy="35054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rPr>
                <a:t>F 1-5</a:t>
              </a:r>
              <a:endParaRPr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sp>
          <p:nvSpPr>
            <p:cNvPr id="1945" name="Google Shape;1738;p44">
              <a:extLst>
                <a:ext uri="{FF2B5EF4-FFF2-40B4-BE49-F238E27FC236}">
                  <a16:creationId xmlns:a16="http://schemas.microsoft.com/office/drawing/2014/main" id="{2F8D6B17-3D93-A226-FE94-215E209A5025}"/>
                </a:ext>
              </a:extLst>
            </p:cNvPr>
            <p:cNvSpPr txBox="1"/>
            <p:nvPr/>
          </p:nvSpPr>
          <p:spPr>
            <a:xfrm>
              <a:off x="9245170" y="4634470"/>
              <a:ext cx="803338" cy="34784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191919"/>
                  </a:solidFill>
                  <a:latin typeface="Syncopate"/>
                  <a:ea typeface="Syncopate"/>
                  <a:cs typeface="Syncopate"/>
                  <a:sym typeface="Syncopate"/>
                </a:rPr>
                <a:t>G 1-5</a:t>
              </a:r>
              <a:endParaRPr sz="16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endParaRPr>
            </a:p>
          </p:txBody>
        </p:sp>
        <p:cxnSp>
          <p:nvCxnSpPr>
            <p:cNvPr id="2270" name="Google Shape;1750;p44">
              <a:extLst>
                <a:ext uri="{FF2B5EF4-FFF2-40B4-BE49-F238E27FC236}">
                  <a16:creationId xmlns:a16="http://schemas.microsoft.com/office/drawing/2014/main" id="{4B7E3B1E-C971-0D34-0FBA-7FFE0C2405F3}"/>
                </a:ext>
              </a:extLst>
            </p:cNvPr>
            <p:cNvCxnSpPr>
              <a:cxnSpLocks/>
              <a:stCxn id="1931" idx="3"/>
              <a:endCxn id="1945" idx="1"/>
            </p:cNvCxnSpPr>
            <p:nvPr/>
          </p:nvCxnSpPr>
          <p:spPr>
            <a:xfrm flipV="1">
              <a:off x="4344646" y="4808394"/>
              <a:ext cx="4900524" cy="815056"/>
            </a:xfrm>
            <a:prstGeom prst="bentConnector3">
              <a:avLst>
                <a:gd name="adj1" fmla="val 8667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5" name="Google Shape;1750;p44">
              <a:extLst>
                <a:ext uri="{FF2B5EF4-FFF2-40B4-BE49-F238E27FC236}">
                  <a16:creationId xmlns:a16="http://schemas.microsoft.com/office/drawing/2014/main" id="{6D0999EB-4F2E-CA8C-4C84-2907149E6CB6}"/>
                </a:ext>
              </a:extLst>
            </p:cNvPr>
            <p:cNvCxnSpPr>
              <a:cxnSpLocks/>
              <a:stCxn id="1931" idx="3"/>
              <a:endCxn id="1940" idx="1"/>
            </p:cNvCxnSpPr>
            <p:nvPr/>
          </p:nvCxnSpPr>
          <p:spPr>
            <a:xfrm flipV="1">
              <a:off x="4344646" y="3560745"/>
              <a:ext cx="4909629" cy="2062705"/>
            </a:xfrm>
            <a:prstGeom prst="bentConnector3">
              <a:avLst>
                <a:gd name="adj1" fmla="val 8631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9" name="Google Shape;1750;p44">
              <a:extLst>
                <a:ext uri="{FF2B5EF4-FFF2-40B4-BE49-F238E27FC236}">
                  <a16:creationId xmlns:a16="http://schemas.microsoft.com/office/drawing/2014/main" id="{0EE4544D-F769-9371-4449-DE1010060054}"/>
                </a:ext>
              </a:extLst>
            </p:cNvPr>
            <p:cNvCxnSpPr>
              <a:cxnSpLocks/>
              <a:stCxn id="1931" idx="3"/>
              <a:endCxn id="1938" idx="1"/>
            </p:cNvCxnSpPr>
            <p:nvPr/>
          </p:nvCxnSpPr>
          <p:spPr>
            <a:xfrm flipV="1">
              <a:off x="4344646" y="3141686"/>
              <a:ext cx="4909670" cy="2481764"/>
            </a:xfrm>
            <a:prstGeom prst="bentConnector3">
              <a:avLst>
                <a:gd name="adj1" fmla="val 8647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8" name="Google Shape;1750;p44">
              <a:extLst>
                <a:ext uri="{FF2B5EF4-FFF2-40B4-BE49-F238E27FC236}">
                  <a16:creationId xmlns:a16="http://schemas.microsoft.com/office/drawing/2014/main" id="{C64E820B-F01E-8BD2-7625-1F5FD8E8A160}"/>
                </a:ext>
              </a:extLst>
            </p:cNvPr>
            <p:cNvCxnSpPr>
              <a:cxnSpLocks/>
              <a:stCxn id="1931" idx="3"/>
              <a:endCxn id="1932" idx="1"/>
            </p:cNvCxnSpPr>
            <p:nvPr/>
          </p:nvCxnSpPr>
          <p:spPr>
            <a:xfrm flipV="1">
              <a:off x="4344646" y="2355612"/>
              <a:ext cx="4909629" cy="3267838"/>
            </a:xfrm>
            <a:prstGeom prst="bentConnector3">
              <a:avLst>
                <a:gd name="adj1" fmla="val 8640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93" name="Google Shape;1750;p44">
            <a:extLst>
              <a:ext uri="{FF2B5EF4-FFF2-40B4-BE49-F238E27FC236}">
                <a16:creationId xmlns:a16="http://schemas.microsoft.com/office/drawing/2014/main" id="{0C92797E-5533-FB7B-9927-91A0595D671F}"/>
              </a:ext>
            </a:extLst>
          </p:cNvPr>
          <p:cNvCxnSpPr>
            <a:cxnSpLocks/>
            <a:stCxn id="1736" idx="3"/>
            <a:endCxn id="1802" idx="1"/>
          </p:cNvCxnSpPr>
          <p:nvPr/>
        </p:nvCxnSpPr>
        <p:spPr>
          <a:xfrm>
            <a:off x="4342279" y="2611039"/>
            <a:ext cx="3398882" cy="948775"/>
          </a:xfrm>
          <a:prstGeom prst="bentConnector3">
            <a:avLst>
              <a:gd name="adj1" fmla="val 869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8" name="Google Shape;1750;p44">
            <a:extLst>
              <a:ext uri="{FF2B5EF4-FFF2-40B4-BE49-F238E27FC236}">
                <a16:creationId xmlns:a16="http://schemas.microsoft.com/office/drawing/2014/main" id="{BB293FA0-57B7-5D14-B4D8-DBFB6BA97D52}"/>
              </a:ext>
            </a:extLst>
          </p:cNvPr>
          <p:cNvCxnSpPr>
            <a:cxnSpLocks/>
            <a:stCxn id="1736" idx="3"/>
            <a:endCxn id="1794" idx="1"/>
          </p:cNvCxnSpPr>
          <p:nvPr/>
        </p:nvCxnSpPr>
        <p:spPr>
          <a:xfrm>
            <a:off x="4342279" y="2611039"/>
            <a:ext cx="3398903" cy="136484"/>
          </a:xfrm>
          <a:prstGeom prst="bentConnector3">
            <a:avLst>
              <a:gd name="adj1" fmla="val 8699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0" name="Google Shape;1750;p44">
            <a:extLst>
              <a:ext uri="{FF2B5EF4-FFF2-40B4-BE49-F238E27FC236}">
                <a16:creationId xmlns:a16="http://schemas.microsoft.com/office/drawing/2014/main" id="{D4C0E809-B8A7-8062-604C-21771C50A426}"/>
              </a:ext>
            </a:extLst>
          </p:cNvPr>
          <p:cNvCxnSpPr>
            <a:cxnSpLocks/>
            <a:stCxn id="2010" idx="3"/>
            <a:endCxn id="2016" idx="1"/>
          </p:cNvCxnSpPr>
          <p:nvPr/>
        </p:nvCxnSpPr>
        <p:spPr>
          <a:xfrm>
            <a:off x="4348236" y="3413559"/>
            <a:ext cx="853548" cy="204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5" name="Google Shape;1747;p44">
            <a:extLst>
              <a:ext uri="{FF2B5EF4-FFF2-40B4-BE49-F238E27FC236}">
                <a16:creationId xmlns:a16="http://schemas.microsoft.com/office/drawing/2014/main" id="{06E163B6-95DF-80B4-634D-8FB2441CD8F3}"/>
              </a:ext>
            </a:extLst>
          </p:cNvPr>
          <p:cNvCxnSpPr>
            <a:cxnSpLocks/>
            <a:stCxn id="1734" idx="3"/>
            <a:endCxn id="2033" idx="1"/>
          </p:cNvCxnSpPr>
          <p:nvPr/>
        </p:nvCxnSpPr>
        <p:spPr>
          <a:xfrm>
            <a:off x="2047600" y="3831651"/>
            <a:ext cx="605229" cy="10223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8" name="Google Shape;1747;p44">
            <a:extLst>
              <a:ext uri="{FF2B5EF4-FFF2-40B4-BE49-F238E27FC236}">
                <a16:creationId xmlns:a16="http://schemas.microsoft.com/office/drawing/2014/main" id="{1F523CC8-B3B0-B817-3968-D12914D0E36E}"/>
              </a:ext>
            </a:extLst>
          </p:cNvPr>
          <p:cNvCxnSpPr>
            <a:cxnSpLocks/>
            <a:stCxn id="1734" idx="3"/>
            <a:endCxn id="1931" idx="1"/>
          </p:cNvCxnSpPr>
          <p:nvPr/>
        </p:nvCxnSpPr>
        <p:spPr>
          <a:xfrm>
            <a:off x="2047600" y="3831651"/>
            <a:ext cx="607637" cy="17917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1" name="Google Shape;1747;p44">
            <a:extLst>
              <a:ext uri="{FF2B5EF4-FFF2-40B4-BE49-F238E27FC236}">
                <a16:creationId xmlns:a16="http://schemas.microsoft.com/office/drawing/2014/main" id="{D82FC494-6CE7-D1E9-28AD-D8E12440289F}"/>
              </a:ext>
            </a:extLst>
          </p:cNvPr>
          <p:cNvCxnSpPr>
            <a:cxnSpLocks/>
            <a:stCxn id="1734" idx="3"/>
            <a:endCxn id="2044" idx="1"/>
          </p:cNvCxnSpPr>
          <p:nvPr/>
        </p:nvCxnSpPr>
        <p:spPr>
          <a:xfrm>
            <a:off x="2047600" y="3831651"/>
            <a:ext cx="607637" cy="24114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6" name="Google Shape;1747;p44">
            <a:extLst>
              <a:ext uri="{FF2B5EF4-FFF2-40B4-BE49-F238E27FC236}">
                <a16:creationId xmlns:a16="http://schemas.microsoft.com/office/drawing/2014/main" id="{3ADD53DD-3B49-1F54-2D29-60BF8B4EB585}"/>
              </a:ext>
            </a:extLst>
          </p:cNvPr>
          <p:cNvCxnSpPr>
            <a:cxnSpLocks/>
            <a:stCxn id="1734" idx="3"/>
            <a:endCxn id="2010" idx="1"/>
          </p:cNvCxnSpPr>
          <p:nvPr/>
        </p:nvCxnSpPr>
        <p:spPr>
          <a:xfrm flipV="1">
            <a:off x="2047600" y="3413559"/>
            <a:ext cx="611227" cy="4180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9" name="Rectangle 2538">
            <a:extLst>
              <a:ext uri="{FF2B5EF4-FFF2-40B4-BE49-F238E27FC236}">
                <a16:creationId xmlns:a16="http://schemas.microsoft.com/office/drawing/2014/main" id="{22A6838A-AB3B-71DB-E516-51E1AD8C9EB2}"/>
              </a:ext>
            </a:extLst>
          </p:cNvPr>
          <p:cNvSpPr/>
          <p:nvPr/>
        </p:nvSpPr>
        <p:spPr>
          <a:xfrm>
            <a:off x="9561938" y="6048240"/>
            <a:ext cx="419100" cy="3873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42" name="TextBox 2541">
            <a:extLst>
              <a:ext uri="{FF2B5EF4-FFF2-40B4-BE49-F238E27FC236}">
                <a16:creationId xmlns:a16="http://schemas.microsoft.com/office/drawing/2014/main" id="{5DDE362C-B433-1724-F629-4AD3D444610A}"/>
              </a:ext>
            </a:extLst>
          </p:cNvPr>
          <p:cNvSpPr txBox="1"/>
          <p:nvPr/>
        </p:nvSpPr>
        <p:spPr>
          <a:xfrm>
            <a:off x="9771488" y="6003334"/>
            <a:ext cx="738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=</a:t>
            </a:r>
            <a:endParaRPr lang="en-CA" sz="2400" b="1"/>
          </a:p>
        </p:txBody>
      </p:sp>
      <p:sp>
        <p:nvSpPr>
          <p:cNvPr id="2544" name="TextBox 2543">
            <a:extLst>
              <a:ext uri="{FF2B5EF4-FFF2-40B4-BE49-F238E27FC236}">
                <a16:creationId xmlns:a16="http://schemas.microsoft.com/office/drawing/2014/main" id="{E0B7DAC5-06CC-1AC3-E19E-877A8AFB3835}"/>
              </a:ext>
            </a:extLst>
          </p:cNvPr>
          <p:cNvSpPr txBox="1"/>
          <p:nvPr/>
        </p:nvSpPr>
        <p:spPr>
          <a:xfrm>
            <a:off x="10190588" y="5971821"/>
            <a:ext cx="210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>
                <a:solidFill>
                  <a:srgbClr val="191919"/>
                </a:solidFill>
                <a:latin typeface="Syncopate"/>
                <a:ea typeface="Syncopate"/>
                <a:cs typeface="Syncopate"/>
                <a:sym typeface="Syncopate"/>
              </a:rPr>
              <a:t>REMOVED TO AVOID MULTICOLLINEARITY</a:t>
            </a:r>
          </a:p>
        </p:txBody>
      </p:sp>
      <p:sp>
        <p:nvSpPr>
          <p:cNvPr id="2545" name="Rectangle 2544">
            <a:extLst>
              <a:ext uri="{FF2B5EF4-FFF2-40B4-BE49-F238E27FC236}">
                <a16:creationId xmlns:a16="http://schemas.microsoft.com/office/drawing/2014/main" id="{3F568CD9-FD82-89F1-DD6A-46666DAB7B2D}"/>
              </a:ext>
            </a:extLst>
          </p:cNvPr>
          <p:cNvSpPr/>
          <p:nvPr/>
        </p:nvSpPr>
        <p:spPr>
          <a:xfrm>
            <a:off x="9367853" y="5695557"/>
            <a:ext cx="2657681" cy="107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957C2AFD-5E63-51C5-971C-A1B7D006E9D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88600" y="1505880"/>
            <a:ext cx="3216959" cy="657273"/>
          </a:xfrm>
        </p:spPr>
        <p:txBody>
          <a:bodyPr/>
          <a:lstStyle/>
          <a:p>
            <a:r>
              <a:rPr lang="en-US"/>
              <a:t>What is PCA?</a:t>
            </a:r>
            <a:endParaRPr lang="en-CA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7A0DC97-1231-941D-1BD3-80DC1465B19E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029785" y="1505880"/>
            <a:ext cx="3216959" cy="657273"/>
          </a:xfrm>
        </p:spPr>
        <p:txBody>
          <a:bodyPr/>
          <a:lstStyle/>
          <a:p>
            <a:r>
              <a:rPr lang="en-US"/>
              <a:t>Purpose of PCA?</a:t>
            </a:r>
            <a:endParaRPr lang="en-CA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72B05A8-5576-F1D4-F496-18FA69BD658B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88601" y="3719880"/>
            <a:ext cx="6658144" cy="657273"/>
          </a:xfrm>
        </p:spPr>
        <p:txBody>
          <a:bodyPr/>
          <a:lstStyle/>
          <a:p>
            <a:r>
              <a:rPr lang="en-US"/>
              <a:t>Our PCA</a:t>
            </a:r>
            <a:endParaRPr lang="en-CA"/>
          </a:p>
        </p:txBody>
      </p:sp>
      <p:sp>
        <p:nvSpPr>
          <p:cNvPr id="11" name="Google Shape;1733;p44">
            <a:extLst>
              <a:ext uri="{FF2B5EF4-FFF2-40B4-BE49-F238E27FC236}">
                <a16:creationId xmlns:a16="http://schemas.microsoft.com/office/drawing/2014/main" id="{2FFCA550-3526-29A7-222B-B628A911D596}"/>
              </a:ext>
            </a:extLst>
          </p:cNvPr>
          <p:cNvSpPr txBox="1">
            <a:spLocks/>
          </p:cNvSpPr>
          <p:nvPr/>
        </p:nvSpPr>
        <p:spPr>
          <a:xfrm>
            <a:off x="951000" y="98499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n-CA" sz="3600" u="sng"/>
              <a:t>Principal Component Analysis (PCA)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D2FD5F2-AC2B-794D-7C78-A5C81559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79" y="1277372"/>
            <a:ext cx="4198470" cy="46510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38FAE6-B4CD-6630-7C93-9D2C4988D7F5}"/>
              </a:ext>
            </a:extLst>
          </p:cNvPr>
          <p:cNvSpPr/>
          <p:nvPr/>
        </p:nvSpPr>
        <p:spPr>
          <a:xfrm>
            <a:off x="8478416" y="3290961"/>
            <a:ext cx="167951" cy="2214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72667-99A9-AB9B-0756-7E330E94D510}"/>
              </a:ext>
            </a:extLst>
          </p:cNvPr>
          <p:cNvSpPr txBox="1"/>
          <p:nvPr/>
        </p:nvSpPr>
        <p:spPr>
          <a:xfrm>
            <a:off x="588600" y="2234414"/>
            <a:ext cx="3216959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Work Sans" pitchFamily="2" charset="0"/>
              </a:rPr>
              <a:t>Reduces the number of variables while retaining the maximum amount of information</a:t>
            </a:r>
          </a:p>
          <a:p>
            <a:pPr algn="ctr"/>
            <a:endParaRPr lang="en-CA">
              <a:latin typeface="Work Sans" pitchFamily="2" charset="0"/>
            </a:endParaRPr>
          </a:p>
          <a:p>
            <a:pPr algn="ctr"/>
            <a:endParaRPr lang="en-CA">
              <a:latin typeface="Work Sans" pitchFamily="2" charset="0"/>
            </a:endParaRPr>
          </a:p>
          <a:p>
            <a:pPr algn="ctr"/>
            <a:endParaRPr lang="en-CA">
              <a:latin typeface="Work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E0A22-4A03-5700-15C7-CF12C3EC0F0D}"/>
              </a:ext>
            </a:extLst>
          </p:cNvPr>
          <p:cNvSpPr txBox="1"/>
          <p:nvPr/>
        </p:nvSpPr>
        <p:spPr>
          <a:xfrm>
            <a:off x="4028758" y="2234413"/>
            <a:ext cx="3216959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Work Sans" pitchFamily="2" charset="0"/>
              </a:rPr>
              <a:t>Simplify complex datasets and identify patterns and relationships among variables, resulting in improved model performance</a:t>
            </a:r>
          </a:p>
          <a:p>
            <a:pPr algn="ctr"/>
            <a:endParaRPr lang="en-US">
              <a:latin typeface="Work Sans" pitchFamily="2" charset="0"/>
            </a:endParaRPr>
          </a:p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4AA49-F5F9-529B-F8BC-286743C99A1A}"/>
              </a:ext>
            </a:extLst>
          </p:cNvPr>
          <p:cNvSpPr txBox="1"/>
          <p:nvPr/>
        </p:nvSpPr>
        <p:spPr>
          <a:xfrm>
            <a:off x="588600" y="4448514"/>
            <a:ext cx="6683459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Work Sans" pitchFamily="2" charset="0"/>
              </a:rPr>
              <a:t>After conducting our PCA analysis, we decided to keep 12 PCs as they explain a majority of the variation</a:t>
            </a:r>
          </a:p>
          <a:p>
            <a:pPr algn="ctr"/>
            <a:endParaRPr lang="en-US">
              <a:latin typeface="Work Sans" pitchFamily="2" charset="0"/>
            </a:endParaRPr>
          </a:p>
          <a:p>
            <a:pPr algn="ctr"/>
            <a:endParaRPr lang="en-US">
              <a:latin typeface="Work Sans" pitchFamily="2" charset="0"/>
            </a:endParaRPr>
          </a:p>
          <a:p>
            <a:pPr algn="ctr"/>
            <a:endParaRPr lang="en-US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18526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Fees Pitch Deck by Slidesgo">
  <a:themeElements>
    <a:clrScheme name="Simple Light">
      <a:dk1>
        <a:srgbClr val="191919"/>
      </a:dk1>
      <a:lt1>
        <a:srgbClr val="FEF2F3"/>
      </a:lt1>
      <a:dk2>
        <a:srgbClr val="D9D9D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Professional Fees Pitch Deck by Slidesgo</Template>
  <TotalTime>0</TotalTime>
  <Words>651</Words>
  <Application>Microsoft Macintosh PowerPoint</Application>
  <PresentationFormat>Widescreen</PresentationFormat>
  <Paragraphs>188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Anaheim</vt:lpstr>
      <vt:lpstr>Arial</vt:lpstr>
      <vt:lpstr>Arial,Sans-Serif</vt:lpstr>
      <vt:lpstr>Bebas Neue</vt:lpstr>
      <vt:lpstr>Calibri</vt:lpstr>
      <vt:lpstr>Nunito Light</vt:lpstr>
      <vt:lpstr>Proxima Nova</vt:lpstr>
      <vt:lpstr>Proxima Nova Semibold</vt:lpstr>
      <vt:lpstr>PT Sans</vt:lpstr>
      <vt:lpstr>Syncopate</vt:lpstr>
      <vt:lpstr>Work Sans</vt:lpstr>
      <vt:lpstr>Professional Fees Pitch Deck by Slidesgo</vt:lpstr>
      <vt:lpstr>Slidesgo Final Pages</vt:lpstr>
      <vt:lpstr>PREDICTING LOAN DEFAULTS</vt:lpstr>
      <vt:lpstr>01</vt:lpstr>
      <vt:lpstr>Problem Formulation</vt:lpstr>
      <vt:lpstr>Problem</vt:lpstr>
      <vt:lpstr>Data Summary</vt:lpstr>
      <vt:lpstr>DATA PREPROCESSING</vt:lpstr>
      <vt:lpstr>CATEGORY SELECTION</vt:lpstr>
      <vt:lpstr>DUMMY CODING</vt:lpstr>
      <vt:lpstr>PowerPoint Presentation</vt:lpstr>
      <vt:lpstr>What is the Class Imbalance Problem? Sampling Methods:</vt:lpstr>
      <vt:lpstr>PowerPoint Presentation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Discussion/Recommendation</vt:lpstr>
      <vt:lpstr>What could we do different?</vt:lpstr>
      <vt:lpstr>PowerPoint 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Rayff McMahon</cp:lastModifiedBy>
  <cp:revision>1</cp:revision>
  <dcterms:created xsi:type="dcterms:W3CDTF">2023-04-05T18:53:11Z</dcterms:created>
  <dcterms:modified xsi:type="dcterms:W3CDTF">2023-04-12T19:56:04Z</dcterms:modified>
</cp:coreProperties>
</file>