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59" r:id="rId4"/>
    <p:sldId id="260" r:id="rId5"/>
    <p:sldId id="263" r:id="rId6"/>
    <p:sldId id="264" r:id="rId7"/>
    <p:sldId id="265" r:id="rId8"/>
    <p:sldId id="266" r:id="rId9"/>
    <p:sldId id="267" r:id="rId10"/>
    <p:sldId id="268"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510F32B-E17B-4B8C-8D55-535E5A73CCF9}" type="datetimeFigureOut">
              <a:rPr lang="en-IN" smtClean="0"/>
              <a:t>16-01-2022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250665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10F32B-E17B-4B8C-8D55-535E5A73CCF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297947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10F32B-E17B-4B8C-8D55-535E5A73CCF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142577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10F32B-E17B-4B8C-8D55-535E5A73CCF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E3068-431C-48DB-BB2D-7B3A52AA291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9958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10F32B-E17B-4B8C-8D55-535E5A73CCF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42693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10F32B-E17B-4B8C-8D55-535E5A73CCF9}" type="datetimeFigureOut">
              <a:rPr lang="en-IN" smtClean="0"/>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1770279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10F32B-E17B-4B8C-8D55-535E5A73CCF9}" type="datetimeFigureOut">
              <a:rPr lang="en-IN" smtClean="0"/>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377230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0F32B-E17B-4B8C-8D55-535E5A73CCF9}"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65826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0F32B-E17B-4B8C-8D55-535E5A73CCF9}"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15457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0F32B-E17B-4B8C-8D55-535E5A73CCF9}"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175116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10F32B-E17B-4B8C-8D55-535E5A73CCF9}"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42918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10F32B-E17B-4B8C-8D55-535E5A73CCF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98778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10F32B-E17B-4B8C-8D55-535E5A73CCF9}" type="datetimeFigureOut">
              <a:rPr lang="en-IN" smtClean="0"/>
              <a:t>16-01-2022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3120707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10F32B-E17B-4B8C-8D55-535E5A73CCF9}" type="datetimeFigureOut">
              <a:rPr lang="en-IN" smtClean="0"/>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40109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0F32B-E17B-4B8C-8D55-535E5A73CCF9}" type="datetimeFigureOut">
              <a:rPr lang="en-IN" smtClean="0"/>
              <a:t>16-01-2022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18213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10F32B-E17B-4B8C-8D55-535E5A73CCF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31566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10F32B-E17B-4B8C-8D55-535E5A73CCF9}"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E3068-431C-48DB-BB2D-7B3A52AA2910}" type="slidenum">
              <a:rPr lang="en-IN" smtClean="0"/>
              <a:t>‹#›</a:t>
            </a:fld>
            <a:endParaRPr lang="en-IN"/>
          </a:p>
        </p:txBody>
      </p:sp>
    </p:spTree>
    <p:extLst>
      <p:ext uri="{BB962C8B-B14F-4D97-AF65-F5344CB8AC3E}">
        <p14:creationId xmlns:p14="http://schemas.microsoft.com/office/powerpoint/2010/main" val="119106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10F32B-E17B-4B8C-8D55-535E5A73CCF9}" type="datetimeFigureOut">
              <a:rPr lang="en-IN" smtClean="0"/>
              <a:t>16-01-2022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0E3068-431C-48DB-BB2D-7B3A52AA2910}" type="slidenum">
              <a:rPr lang="en-IN" smtClean="0"/>
              <a:t>‹#›</a:t>
            </a:fld>
            <a:endParaRPr lang="en-IN"/>
          </a:p>
        </p:txBody>
      </p:sp>
    </p:spTree>
    <p:extLst>
      <p:ext uri="{BB962C8B-B14F-4D97-AF65-F5344CB8AC3E}">
        <p14:creationId xmlns:p14="http://schemas.microsoft.com/office/powerpoint/2010/main" val="32913236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D3B4-6718-4B82-9D08-47DBDC68AFBE}"/>
              </a:ext>
            </a:extLst>
          </p:cNvPr>
          <p:cNvSpPr>
            <a:spLocks noGrp="1"/>
          </p:cNvSpPr>
          <p:nvPr>
            <p:ph type="title"/>
          </p:nvPr>
        </p:nvSpPr>
        <p:spPr>
          <a:xfrm>
            <a:off x="1141413" y="618517"/>
            <a:ext cx="9905998" cy="2810481"/>
          </a:xfrm>
        </p:spPr>
        <p:txBody>
          <a:bodyPr>
            <a:normAutofit/>
          </a:bodyPr>
          <a:lstStyle/>
          <a:p>
            <a:pPr algn="ctr"/>
            <a:r>
              <a:rPr lang="en-IN" sz="4800" dirty="0">
                <a:solidFill>
                  <a:schemeClr val="bg1"/>
                </a:solidFill>
                <a:latin typeface="Times New Roman" panose="02020603050405020304" pitchFamily="18" charset="0"/>
                <a:cs typeface="Times New Roman" panose="02020603050405020304" pitchFamily="18" charset="0"/>
              </a:rPr>
              <a:t>PPS MINI PROJECT</a:t>
            </a:r>
            <a:br>
              <a:rPr lang="en-IN" dirty="0">
                <a:solidFill>
                  <a:schemeClr val="bg1"/>
                </a:solidFill>
                <a:latin typeface="Times New Roman" panose="02020603050405020304" pitchFamily="18" charset="0"/>
                <a:cs typeface="Times New Roman" panose="02020603050405020304" pitchFamily="18" charset="0"/>
              </a:rPr>
            </a:br>
            <a:br>
              <a:rPr lang="en-IN" dirty="0">
                <a:solidFill>
                  <a:schemeClr val="bg1"/>
                </a:solidFill>
                <a:latin typeface="Times New Roman" panose="02020603050405020304" pitchFamily="18" charset="0"/>
                <a:cs typeface="Times New Roman" panose="02020603050405020304" pitchFamily="18" charset="0"/>
              </a:rPr>
            </a:br>
            <a:r>
              <a:rPr lang="en-IN" sz="3600" dirty="0">
                <a:solidFill>
                  <a:schemeClr val="bg1"/>
                </a:solidFill>
                <a:latin typeface="Times New Roman" panose="02020603050405020304" pitchFamily="18" charset="0"/>
                <a:cs typeface="Times New Roman" panose="02020603050405020304" pitchFamily="18" charset="0"/>
              </a:rPr>
              <a:t>PHONE BOOK MANAGEMENT SYSTEM </a:t>
            </a:r>
            <a:endParaRPr lang="en-IN" dirty="0"/>
          </a:p>
        </p:txBody>
      </p:sp>
      <p:sp>
        <p:nvSpPr>
          <p:cNvPr id="3" name="Content Placeholder 2">
            <a:extLst>
              <a:ext uri="{FF2B5EF4-FFF2-40B4-BE49-F238E27FC236}">
                <a16:creationId xmlns:a16="http://schemas.microsoft.com/office/drawing/2014/main" id="{BD7302AF-1925-47D9-83D8-B2DB80DE9402}"/>
              </a:ext>
            </a:extLst>
          </p:cNvPr>
          <p:cNvSpPr>
            <a:spLocks noGrp="1"/>
          </p:cNvSpPr>
          <p:nvPr>
            <p:ph idx="1"/>
          </p:nvPr>
        </p:nvSpPr>
        <p:spPr>
          <a:xfrm>
            <a:off x="1141412" y="4094922"/>
            <a:ext cx="9905999" cy="1696278"/>
          </a:xfrm>
        </p:spPr>
        <p:txBody>
          <a:bodyPr/>
          <a:lstStyle/>
          <a:p>
            <a:pPr marL="0" indent="0" algn="ctr">
              <a:buNone/>
            </a:pPr>
            <a:r>
              <a:rPr lang="en-IN" dirty="0">
                <a:solidFill>
                  <a:schemeClr val="bg1"/>
                </a:solidFill>
                <a:latin typeface="Times New Roman" panose="02020603050405020304" pitchFamily="18" charset="0"/>
                <a:cs typeface="Times New Roman" panose="02020603050405020304" pitchFamily="18" charset="0"/>
              </a:rPr>
              <a:t>RUPSA GHOSH, MUKESH KUMAR, MAHODHATHY KANNAN</a:t>
            </a:r>
          </a:p>
          <a:p>
            <a:pPr marL="0" indent="0">
              <a:buNone/>
            </a:pPr>
            <a:endParaRPr lang="en-IN" dirty="0"/>
          </a:p>
        </p:txBody>
      </p:sp>
    </p:spTree>
    <p:extLst>
      <p:ext uri="{BB962C8B-B14F-4D97-AF65-F5344CB8AC3E}">
        <p14:creationId xmlns:p14="http://schemas.microsoft.com/office/powerpoint/2010/main" val="69993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AF5EA5-804C-4E00-B12E-40B5E713E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635" y="720725"/>
            <a:ext cx="3956050" cy="5492750"/>
          </a:xfrm>
          <a:prstGeom prst="rect">
            <a:avLst/>
          </a:prstGeom>
        </p:spPr>
      </p:pic>
      <p:pic>
        <p:nvPicPr>
          <p:cNvPr id="5" name="Picture 4">
            <a:extLst>
              <a:ext uri="{FF2B5EF4-FFF2-40B4-BE49-F238E27FC236}">
                <a16:creationId xmlns:a16="http://schemas.microsoft.com/office/drawing/2014/main" id="{96EACBE5-4E05-4194-9D5D-043BD7FC6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115" y="758825"/>
            <a:ext cx="3143250" cy="5416550"/>
          </a:xfrm>
          <a:prstGeom prst="rect">
            <a:avLst/>
          </a:prstGeom>
        </p:spPr>
      </p:pic>
    </p:spTree>
    <p:extLst>
      <p:ext uri="{BB962C8B-B14F-4D97-AF65-F5344CB8AC3E}">
        <p14:creationId xmlns:p14="http://schemas.microsoft.com/office/powerpoint/2010/main" val="185478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29F2-0AF2-4C6A-9EFB-55E1D14D7C03}"/>
              </a:ext>
            </a:extLst>
          </p:cNvPr>
          <p:cNvSpPr>
            <a:spLocks noGrp="1"/>
          </p:cNvSpPr>
          <p:nvPr>
            <p:ph type="title"/>
          </p:nvPr>
        </p:nvSpPr>
        <p:spPr>
          <a:xfrm>
            <a:off x="1141413" y="119270"/>
            <a:ext cx="9905998" cy="834887"/>
          </a:xfrm>
        </p:spPr>
        <p:txBody>
          <a:bodyPr/>
          <a:lstStyle/>
          <a:p>
            <a:r>
              <a:rPr lang="en-US" dirty="0">
                <a:solidFill>
                  <a:schemeClr val="bg1"/>
                </a:solidFill>
                <a:latin typeface="Times New Roman" panose="02020603050405020304" pitchFamily="18" charset="0"/>
                <a:cs typeface="Times New Roman" panose="02020603050405020304" pitchFamily="18" charset="0"/>
              </a:rPr>
              <a:t>Output</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9B4008D4-A8B8-4802-8E6A-20AA203517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349" y="1537390"/>
            <a:ext cx="5349203" cy="2416758"/>
          </a:xfrm>
        </p:spPr>
      </p:pic>
      <p:pic>
        <p:nvPicPr>
          <p:cNvPr id="13" name="Picture 12">
            <a:extLst>
              <a:ext uri="{FF2B5EF4-FFF2-40B4-BE49-F238E27FC236}">
                <a16:creationId xmlns:a16="http://schemas.microsoft.com/office/drawing/2014/main" id="{89D2F2F4-F851-4D6A-AF5C-7D496B965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083" y="1537390"/>
            <a:ext cx="5361568" cy="2416757"/>
          </a:xfrm>
          <a:prstGeom prst="rect">
            <a:avLst/>
          </a:prstGeom>
        </p:spPr>
      </p:pic>
      <p:pic>
        <p:nvPicPr>
          <p:cNvPr id="15" name="Picture 14">
            <a:extLst>
              <a:ext uri="{FF2B5EF4-FFF2-40B4-BE49-F238E27FC236}">
                <a16:creationId xmlns:a16="http://schemas.microsoft.com/office/drawing/2014/main" id="{56B27DF2-F0EC-4917-A9B8-DD7BAF10A0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349" y="4196767"/>
            <a:ext cx="5393392" cy="2416757"/>
          </a:xfrm>
          <a:prstGeom prst="rect">
            <a:avLst/>
          </a:prstGeom>
        </p:spPr>
      </p:pic>
    </p:spTree>
    <p:extLst>
      <p:ext uri="{BB962C8B-B14F-4D97-AF65-F5344CB8AC3E}">
        <p14:creationId xmlns:p14="http://schemas.microsoft.com/office/powerpoint/2010/main" val="292043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5B59-E184-4253-931B-AB4F9A281BD8}"/>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Split up of work</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120607-3C3A-409F-B5B8-D4064B1D2D49}"/>
              </a:ext>
            </a:extLst>
          </p:cNvPr>
          <p:cNvSpPr>
            <a:spLocks noGrp="1"/>
          </p:cNvSpPr>
          <p:nvPr>
            <p:ph idx="1"/>
          </p:nvPr>
        </p:nvSpPr>
        <p:spPr/>
        <p:txBody>
          <a:bodyPr>
            <a:normAutofit/>
          </a:bodyPr>
          <a:lstStyle/>
          <a:p>
            <a:r>
              <a:rPr lang="en-IN" sz="2400" dirty="0">
                <a:solidFill>
                  <a:schemeClr val="bg1"/>
                </a:solidFill>
                <a:latin typeface="Times New Roman" panose="02020603050405020304" pitchFamily="18" charset="0"/>
                <a:cs typeface="Times New Roman" panose="02020603050405020304" pitchFamily="18" charset="0"/>
              </a:rPr>
              <a:t>RUPSA GHOSH (RA2111037010058) – Coding and debugging</a:t>
            </a:r>
          </a:p>
          <a:p>
            <a:r>
              <a:rPr lang="en-IN" sz="2400" dirty="0">
                <a:solidFill>
                  <a:schemeClr val="bg1"/>
                </a:solidFill>
                <a:latin typeface="Times New Roman" panose="02020603050405020304" pitchFamily="18" charset="0"/>
                <a:cs typeface="Times New Roman" panose="02020603050405020304" pitchFamily="18" charset="0"/>
              </a:rPr>
              <a:t>MUKESH KUMAR (RA2111037010080) – Coding and debugging</a:t>
            </a:r>
          </a:p>
          <a:p>
            <a:r>
              <a:rPr lang="en-IN" sz="2400" dirty="0">
                <a:solidFill>
                  <a:schemeClr val="bg1"/>
                </a:solidFill>
                <a:latin typeface="Times New Roman" panose="02020603050405020304" pitchFamily="18" charset="0"/>
                <a:cs typeface="Times New Roman" panose="02020603050405020304" pitchFamily="18" charset="0"/>
              </a:rPr>
              <a:t>MAHODHATHY KANNAN (RA2111037010054) – Presentation preparation</a:t>
            </a:r>
          </a:p>
        </p:txBody>
      </p:sp>
    </p:spTree>
    <p:extLst>
      <p:ext uri="{BB962C8B-B14F-4D97-AF65-F5344CB8AC3E}">
        <p14:creationId xmlns:p14="http://schemas.microsoft.com/office/powerpoint/2010/main" val="53763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E6AE-D992-4F27-9FD7-3A79CF5C1CDE}"/>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Introduction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55CCB4-A613-4F96-B5CC-BC1DCABE96EF}"/>
              </a:ext>
            </a:extLst>
          </p:cNvPr>
          <p:cNvSpPr>
            <a:spLocks noGrp="1"/>
          </p:cNvSpPr>
          <p:nvPr>
            <p:ph idx="1"/>
          </p:nvPr>
        </p:nvSpPr>
        <p:spPr>
          <a:xfrm>
            <a:off x="1141412" y="1749287"/>
            <a:ext cx="9905999" cy="4041914"/>
          </a:xfrm>
        </p:spPr>
        <p:txBody>
          <a:bodyPr>
            <a:noAutofit/>
          </a:bodyPr>
          <a:lstStyle/>
          <a:p>
            <a:pPr marL="0" indent="0">
              <a:lnSpc>
                <a:spcPct val="160000"/>
              </a:lnSpc>
              <a:buNone/>
            </a:pPr>
            <a:r>
              <a:rPr lang="en-US" sz="1800" b="0" i="0" dirty="0">
                <a:solidFill>
                  <a:srgbClr val="24292F"/>
                </a:solidFill>
                <a:effectLst/>
                <a:latin typeface="Times New Roman" panose="02020603050405020304" pitchFamily="18" charset="0"/>
                <a:cs typeface="Times New Roman" panose="02020603050405020304" pitchFamily="18" charset="0"/>
              </a:rPr>
              <a:t>A Phone Book Management System in C is a console application without graphics. This simple mini project in C creates an external file to store the user's data permanently to perform file handling operations. File handling and data structure concepts has been extensively used for almost all functions in this mini project. Adding new records, listing them, search for contacts saved, and modify them and updating, and deleting the phonebook record are the basic function which make up the main menu of this phonebook. Personal information such as name, phone number, address, father’s name, mother’s name, gender, email are asked while adding a record into the phonebook. These records can then be listed, searched, modified for and removing. Many functions have been used in this project. These functions are easy to understand as their name only signifies their respective operations.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2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2455DF-E658-4535-8C90-BAF63B67F3AF}"/>
              </a:ext>
            </a:extLst>
          </p:cNvPr>
          <p:cNvSpPr>
            <a:spLocks noGrp="1"/>
          </p:cNvSpPr>
          <p:nvPr>
            <p:ph type="title"/>
          </p:nvPr>
        </p:nvSpPr>
        <p:spPr>
          <a:xfrm>
            <a:off x="838200" y="0"/>
            <a:ext cx="10515600" cy="1003851"/>
          </a:xfrm>
        </p:spPr>
        <p:txBody>
          <a:bodyPr/>
          <a:lstStyle/>
          <a:p>
            <a:r>
              <a:rPr lang="en-US" dirty="0">
                <a:solidFill>
                  <a:schemeClr val="bg1"/>
                </a:solidFill>
                <a:latin typeface="Times New Roman" panose="02020603050405020304" pitchFamily="18" charset="0"/>
                <a:cs typeface="Times New Roman" panose="02020603050405020304" pitchFamily="18" charset="0"/>
              </a:rPr>
              <a:t>Modules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8CD1733-3C9B-4F51-9952-C24CB435FFF3}"/>
              </a:ext>
            </a:extLst>
          </p:cNvPr>
          <p:cNvSpPr>
            <a:spLocks noGrp="1"/>
          </p:cNvSpPr>
          <p:nvPr>
            <p:ph idx="1"/>
          </p:nvPr>
        </p:nvSpPr>
        <p:spPr>
          <a:xfrm>
            <a:off x="838200" y="884583"/>
            <a:ext cx="10515600" cy="5466522"/>
          </a:xfrm>
        </p:spPr>
        <p:txBody>
          <a:bodyPr>
            <a:normAutofit fontScale="47500" lnSpcReduction="20000"/>
          </a:bodyPr>
          <a:lstStyle/>
          <a:p>
            <a:pPr marL="0" indent="0">
              <a:lnSpc>
                <a:spcPct val="120000"/>
              </a:lnSpc>
              <a:spcAft>
                <a:spcPts val="750"/>
              </a:spcAft>
              <a:buNone/>
            </a:pPr>
            <a:r>
              <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software architecture consists of the following modules: Pre-processor commands, Functions, Variables, Statements &amp; Expressions.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750"/>
              </a:spcAft>
              <a:buNone/>
            </a:pPr>
            <a:r>
              <a:rPr lang="en-IN" sz="3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- 1 (header files):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750"/>
              </a:spcAft>
              <a:buFont typeface="Symbol" panose="05050102010706020507" pitchFamily="18" charset="2"/>
              <a:buChar char=""/>
            </a:pPr>
            <a:r>
              <a:rPr lang="en-IN" sz="32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#include&lt;stdio.h&gt;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750"/>
              </a:spcAft>
              <a:buFont typeface="Symbol" panose="05050102010706020507" pitchFamily="18" charset="2"/>
              <a:buChar char=""/>
            </a:pPr>
            <a:r>
              <a:rPr lang="en-IN" sz="32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#include&lt;string.h&gt;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750"/>
              </a:spcAft>
              <a:buFont typeface="Symbol" panose="05050102010706020507" pitchFamily="18" charset="2"/>
              <a:buChar char=""/>
            </a:pPr>
            <a:r>
              <a:rPr lang="en-IN" sz="32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#include&lt;stdlib.h&gt;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750"/>
              </a:spcAft>
              <a:buNone/>
            </a:pPr>
            <a:r>
              <a:rPr lang="en-IN" sz="3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- 2 (declaring functions):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750"/>
              </a:spcAft>
              <a:buNone/>
            </a:pP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function displays the user to select their choice of operations.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750"/>
              </a:spcAft>
              <a:buNone/>
            </a:pPr>
            <a:r>
              <a:rPr lang="en-IN" sz="3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- 3 (main function):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750"/>
              </a:spcAft>
              <a:buNone/>
            </a:pP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function declared in a class named phone book in a program.</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750"/>
              </a:spcAft>
              <a:buNone/>
            </a:pPr>
            <a:r>
              <a:rPr lang="en-IN" sz="32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- 4 (adding menu):</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Aft>
                <a:spcPts val="750"/>
              </a:spcAft>
              <a:buNone/>
            </a:pP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module is used for inputting menu details.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2900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F799-81CA-4208-8343-ABD7093E481E}"/>
              </a:ext>
            </a:extLst>
          </p:cNvPr>
          <p:cNvSpPr>
            <a:spLocks noGrp="1"/>
          </p:cNvSpPr>
          <p:nvPr>
            <p:ph type="title"/>
          </p:nvPr>
        </p:nvSpPr>
        <p:spPr>
          <a:xfrm>
            <a:off x="1141413" y="618518"/>
            <a:ext cx="9905998" cy="673569"/>
          </a:xfrm>
        </p:spPr>
        <p:txBody>
          <a:bodyPr/>
          <a:lstStyle/>
          <a:p>
            <a:r>
              <a:rPr lang="en-US" dirty="0">
                <a:solidFill>
                  <a:schemeClr val="bg1"/>
                </a:solidFill>
                <a:latin typeface="Times New Roman" panose="02020603050405020304" pitchFamily="18" charset="0"/>
                <a:cs typeface="Times New Roman" panose="02020603050405020304" pitchFamily="18" charset="0"/>
              </a:rPr>
              <a:t>Source Code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C7800EA-E80C-4D78-97C3-F415193F07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764" y="1292087"/>
            <a:ext cx="2419350" cy="5378450"/>
          </a:xfrm>
        </p:spPr>
      </p:pic>
      <p:pic>
        <p:nvPicPr>
          <p:cNvPr id="9" name="Picture 8">
            <a:extLst>
              <a:ext uri="{FF2B5EF4-FFF2-40B4-BE49-F238E27FC236}">
                <a16:creationId xmlns:a16="http://schemas.microsoft.com/office/drawing/2014/main" id="{C688EF94-5D45-4D18-B931-13F92B9E6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799" y="1292087"/>
            <a:ext cx="5924550" cy="5492750"/>
          </a:xfrm>
          <a:prstGeom prst="rect">
            <a:avLst/>
          </a:prstGeom>
        </p:spPr>
      </p:pic>
    </p:spTree>
    <p:extLst>
      <p:ext uri="{BB962C8B-B14F-4D97-AF65-F5344CB8AC3E}">
        <p14:creationId xmlns:p14="http://schemas.microsoft.com/office/powerpoint/2010/main" val="332162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5F4D85-3B7A-497F-ABC2-0D2563EBF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399" y="676275"/>
            <a:ext cx="3663950" cy="5505450"/>
          </a:xfrm>
          <a:prstGeom prst="rect">
            <a:avLst/>
          </a:prstGeom>
        </p:spPr>
      </p:pic>
      <p:pic>
        <p:nvPicPr>
          <p:cNvPr id="5" name="Picture 4">
            <a:extLst>
              <a:ext uri="{FF2B5EF4-FFF2-40B4-BE49-F238E27FC236}">
                <a16:creationId xmlns:a16="http://schemas.microsoft.com/office/drawing/2014/main" id="{9AA45BD8-20DF-43D3-8FDB-C11970E40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653" y="676275"/>
            <a:ext cx="3575050" cy="5492750"/>
          </a:xfrm>
          <a:prstGeom prst="rect">
            <a:avLst/>
          </a:prstGeom>
        </p:spPr>
      </p:pic>
    </p:spTree>
    <p:extLst>
      <p:ext uri="{BB962C8B-B14F-4D97-AF65-F5344CB8AC3E}">
        <p14:creationId xmlns:p14="http://schemas.microsoft.com/office/powerpoint/2010/main" val="189058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816748-F069-4E8F-B21F-B59FDAA47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824" y="887964"/>
            <a:ext cx="10557782" cy="5082071"/>
          </a:xfrm>
          <a:prstGeom prst="rect">
            <a:avLst/>
          </a:prstGeom>
        </p:spPr>
      </p:pic>
    </p:spTree>
    <p:extLst>
      <p:ext uri="{BB962C8B-B14F-4D97-AF65-F5344CB8AC3E}">
        <p14:creationId xmlns:p14="http://schemas.microsoft.com/office/powerpoint/2010/main" val="242203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BEF1DE-EA28-4B77-9488-6BACDD141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31" y="831608"/>
            <a:ext cx="10791937" cy="5194783"/>
          </a:xfrm>
          <a:prstGeom prst="rect">
            <a:avLst/>
          </a:prstGeom>
        </p:spPr>
      </p:pic>
    </p:spTree>
    <p:extLst>
      <p:ext uri="{BB962C8B-B14F-4D97-AF65-F5344CB8AC3E}">
        <p14:creationId xmlns:p14="http://schemas.microsoft.com/office/powerpoint/2010/main" val="52978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4C1B3-F0CF-4709-9C11-AC433529A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450" y="676275"/>
            <a:ext cx="4654550" cy="5505450"/>
          </a:xfrm>
          <a:prstGeom prst="rect">
            <a:avLst/>
          </a:prstGeom>
        </p:spPr>
      </p:pic>
      <p:pic>
        <p:nvPicPr>
          <p:cNvPr id="5" name="Picture 4">
            <a:extLst>
              <a:ext uri="{FF2B5EF4-FFF2-40B4-BE49-F238E27FC236}">
                <a16:creationId xmlns:a16="http://schemas.microsoft.com/office/drawing/2014/main" id="{803992E1-FE9C-4D50-9A09-16F64E5C1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500" y="688975"/>
            <a:ext cx="4591050" cy="5492750"/>
          </a:xfrm>
          <a:prstGeom prst="rect">
            <a:avLst/>
          </a:prstGeom>
        </p:spPr>
      </p:pic>
    </p:spTree>
    <p:extLst>
      <p:ext uri="{BB962C8B-B14F-4D97-AF65-F5344CB8AC3E}">
        <p14:creationId xmlns:p14="http://schemas.microsoft.com/office/powerpoint/2010/main" val="191265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AD493B-D197-40CB-AF24-BC38614F5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850" y="682625"/>
            <a:ext cx="4756150" cy="5492750"/>
          </a:xfrm>
          <a:prstGeom prst="rect">
            <a:avLst/>
          </a:prstGeom>
        </p:spPr>
      </p:pic>
      <p:pic>
        <p:nvPicPr>
          <p:cNvPr id="5" name="Picture 4">
            <a:extLst>
              <a:ext uri="{FF2B5EF4-FFF2-40B4-BE49-F238E27FC236}">
                <a16:creationId xmlns:a16="http://schemas.microsoft.com/office/drawing/2014/main" id="{36A61DC6-67A3-4045-81F0-2C99707BC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018" y="682625"/>
            <a:ext cx="4006850" cy="5492750"/>
          </a:xfrm>
          <a:prstGeom prst="rect">
            <a:avLst/>
          </a:prstGeom>
        </p:spPr>
      </p:pic>
    </p:spTree>
    <p:extLst>
      <p:ext uri="{BB962C8B-B14F-4D97-AF65-F5344CB8AC3E}">
        <p14:creationId xmlns:p14="http://schemas.microsoft.com/office/powerpoint/2010/main" val="1190220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66</TotalTime>
  <Words>315</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Symbol</vt:lpstr>
      <vt:lpstr>Times New Roman</vt:lpstr>
      <vt:lpstr>Tw Cen MT</vt:lpstr>
      <vt:lpstr>Circuit</vt:lpstr>
      <vt:lpstr>PPS MINI PROJECT  PHONE BOOK MANAGEMENT SYSTEM </vt:lpstr>
      <vt:lpstr>Introduction</vt:lpstr>
      <vt:lpstr>Modules</vt:lpstr>
      <vt:lpstr>Source Code</vt:lpstr>
      <vt:lpstr>PowerPoint Presentation</vt:lpstr>
      <vt:lpstr>PowerPoint Presentation</vt:lpstr>
      <vt:lpstr>PowerPoint Presentation</vt:lpstr>
      <vt:lpstr>PowerPoint Presentation</vt:lpstr>
      <vt:lpstr>PowerPoint Presentation</vt:lpstr>
      <vt:lpstr>PowerPoint Presentation</vt:lpstr>
      <vt:lpstr>Output</vt:lpstr>
      <vt:lpstr>Split up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c:title>
  <dc:creator>Mukesh Kumar</dc:creator>
  <cp:lastModifiedBy>Shampa Ghosh</cp:lastModifiedBy>
  <cp:revision>2</cp:revision>
  <dcterms:created xsi:type="dcterms:W3CDTF">2022-01-16T17:48:28Z</dcterms:created>
  <dcterms:modified xsi:type="dcterms:W3CDTF">2022-01-16T19:14:10Z</dcterms:modified>
</cp:coreProperties>
</file>