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75" r:id="rId5"/>
    <p:sldId id="278" r:id="rId6"/>
    <p:sldId id="276" r:id="rId7"/>
    <p:sldId id="277" r:id="rId8"/>
    <p:sldId id="279" r:id="rId9"/>
    <p:sldId id="280" r:id="rId10"/>
    <p:sldId id="281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9DA579-9CA1-5802-09E8-0DB29250C3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FB1E2-0C44-4E5F-6ED8-7E914337E6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4E00-A294-4054-9DB5-2419DF439479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4FD7-96F4-9E0B-E593-AEF01E1A4F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FB45-CAA8-FA66-CC8E-F8869620D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7D5C-96D2-47EB-9D4D-F7647EB9E2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3644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1903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Aptos" panose="020B0004020202020204" pitchFamily="34" charset="0"/>
              </a:rPr>
              <a:t>Real-life Applications of Hypothesis Testing</a:t>
            </a:r>
            <a:endParaRPr lang="en-US" sz="29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1423E-B802-7E12-3D01-4C54F3F50B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0" r="5441"/>
          <a:stretch/>
        </p:blipFill>
        <p:spPr>
          <a:xfrm>
            <a:off x="1584960" y="1882140"/>
            <a:ext cx="5554980" cy="27937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96D23-F844-D951-3F93-7D810ED43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6C17-5F1C-4EC3-B387-B71479C1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🏭 Manufacturing: Fewer Defects, Higher Quality</a:t>
            </a:r>
            <a:br>
              <a:rPr lang="en-US" b="0" i="0" u="sng" dirty="0"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6EF7-2304-CAE7-1B6A-82487B27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02675"/>
            <a:ext cx="7688700" cy="2261100"/>
          </a:xfrm>
        </p:spPr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Scenario: 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factory tests a new assembly line technique.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H₀: Defect rate remains 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H₁: Defect rate drops below 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 Monitor output for a month → z-test.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 Reducing defects saves costs and boosts customer trust.</a:t>
            </a:r>
          </a:p>
          <a:p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F2C9-F7CF-5AFA-CD8C-39B05A44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90" y="1853850"/>
            <a:ext cx="1506570" cy="1506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429C-2C78-B0BC-BE89-7B00912A84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73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DD0D-150F-3A1E-A055-B79E0F9F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ptos" panose="020B0004020202020204" pitchFamily="34" charset="0"/>
              </a:rPr>
              <a:t>What is Hypothesis Testing?</a:t>
            </a:r>
            <a:endParaRPr lang="en-IN" sz="28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30DA-05DE-52D4-5327-F7B9CD52F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is like a detective tool for data—it helps uncover whether patterns we observe are meaningful or just random flukes. By comparing assumptions (like "this new method changes nothing") against real-world evidence, it guides decisions across healthcare, business, and even environmental conservation.</a:t>
            </a:r>
            <a:endParaRPr lang="en-IN" sz="1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E67CD-FEB0-C578-50F8-2FB77BB4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86" y="649788"/>
            <a:ext cx="2155344" cy="14290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4733-4DDC-12D8-48C4-C6D7B6221C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178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B5B2-DDFC-F276-3233-BF91395E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ptos" panose="020B0004020202020204" pitchFamily="34" charset="0"/>
              </a:rPr>
              <a:t>Hypothesis testing in different way</a:t>
            </a:r>
            <a:endParaRPr lang="en-IN" sz="28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FBA7-3BF7-F7CD-8445-95B1AE75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95500"/>
            <a:ext cx="7688700" cy="2499360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you're trying a new recipe for chocolate chip cookies. You've tweaked the ingredients, and you think they're going to be amazing. Hypothesis testing is like a structured way of figuring out if your tweaks actually made a difference.</a:t>
            </a:r>
          </a:p>
          <a:p>
            <a:pPr marL="146050" indent="0">
              <a:buNone/>
            </a:pP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start with a guess – maybe the new recipe doesn't make better cookies (this is our null hypothesis – the status quo). Then, you bake a batch and have your friends taste-test them. You collect data – how much did they like them? Hypothesis testing helps you determine if the taste-test results are strong enough to say, "Okay, the new recipe does make better cookies!" (This is accepting the alternative hypothesis).</a:t>
            </a:r>
          </a:p>
          <a:p>
            <a:pPr marL="146050" indent="0">
              <a:buNone/>
            </a:pPr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64E23-CA92-233A-7102-C3D48ACC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50" b="9387"/>
          <a:stretch/>
        </p:blipFill>
        <p:spPr>
          <a:xfrm>
            <a:off x="6774180" y="526171"/>
            <a:ext cx="1808010" cy="1493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42C1-F7E7-F585-EA88-1DD197EA29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38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AC9E-2F6E-C984-977E-D3E8C93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ptos" panose="020B0004020202020204" pitchFamily="34" charset="0"/>
              </a:rPr>
              <a:t>Key Steps in Hypothesis Testing</a:t>
            </a:r>
            <a:br>
              <a:rPr lang="en-US" sz="2800" b="0" i="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28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5E405-F870-4AB3-9E31-587AD8D82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Formulate hypotheses: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the null (H₀) and alternative (H₁) hypotheses.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significance level: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Typically, α = 0.05 or 5%.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statistical test: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 t-test, z-test, or chi-square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test statistic and p-value: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likelihood of observing the data under H₀.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conclusions: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 H₀ if p-value &lt; α, supporting H₁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3F8A4-9BD6-0986-DBC0-D51832E0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15" b="18127"/>
          <a:stretch/>
        </p:blipFill>
        <p:spPr>
          <a:xfrm>
            <a:off x="6827520" y="554552"/>
            <a:ext cx="2057400" cy="1528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6D3E1-BB17-CE42-165E-70B3047382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519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63BA-C4F7-AD8A-E350-9C1762CA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>
                <a:solidFill>
                  <a:srgbClr val="0070C0"/>
                </a:solidFill>
                <a:latin typeface="Aptos" panose="020B0004020202020204" pitchFamily="34" charset="0"/>
              </a:rPr>
              <a:t>Real-Life Applications &amp; Examples</a:t>
            </a:r>
            <a:br>
              <a:rPr lang="en-IN" sz="2800" b="0" i="0" u="sng" dirty="0">
                <a:solidFill>
                  <a:srgbClr val="0070C0"/>
                </a:solidFill>
                <a:effectLst/>
                <a:latin typeface="Aptos" panose="020B0004020202020204" pitchFamily="34" charset="0"/>
              </a:rPr>
            </a:br>
            <a:endParaRPr lang="en-IN" sz="28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2FE3-06AF-333D-A114-69F7D8FD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16479"/>
            <a:ext cx="7688700" cy="202349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is 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many areas to help understand real-life situations better and make smart decisions. It's like a tool that helps us understand things we experience every day and figure out the best choices to make.</a:t>
            </a:r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ED18A-5EE4-B14E-049C-6951D6CB0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34" b="34889"/>
          <a:stretch/>
        </p:blipFill>
        <p:spPr>
          <a:xfrm>
            <a:off x="6391731" y="581310"/>
            <a:ext cx="2665592" cy="173516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FA12A3-C108-2DBF-D55D-863E84770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91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D655-C342-3EB5-FFC6-DFB11E53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 b="1" i="0" dirty="0">
                <a:solidFill>
                  <a:srgbClr val="0070C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🏥 Healthcare: Saving Lives with Data</a:t>
            </a:r>
            <a:br>
              <a:rPr lang="en-US" sz="2300" b="1" i="0" dirty="0">
                <a:solidFill>
                  <a:srgbClr val="0070C0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IN" sz="2300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FADB-8785-42DD-C629-AD28D2FC7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Testing a new blood pressure drug vs. an existing 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H₀: New drug = Old drug (no difference).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H₁: New drug lowers blood pressure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 Clinical trial with two patient groups → t-test.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 If p &lt; 0.05, the drug could reach pharmacies, improving treatment options.</a:t>
            </a:r>
          </a:p>
          <a:p>
            <a:pPr marL="146050" indent="0">
              <a:buNone/>
            </a:pPr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4A3CA-682C-FF41-47BB-D219806A1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20" y="727189"/>
            <a:ext cx="2245042" cy="13516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15CC-7974-5D80-305F-2580EA073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93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6425-6076-742B-52D2-475180C4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🛍️ Retail: Boosting Customer Joy</a:t>
            </a:r>
            <a:br>
              <a:rPr lang="en-US" b="0" i="0" u="sng" dirty="0"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186A-E2EB-1C80-EC78-AC9A00FCB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l">
              <a:buNone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1600" b="0" i="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café introduces a new dessert and wants to know if it’s more popular.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H₀: New dessert rating = Old dessert rating.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H₁: New dessert has higher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 Survey 100 customers → paired t-test.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 If results favor H₁, the dessert stays; if not, the menu gets revised.</a:t>
            </a:r>
          </a:p>
          <a:p>
            <a:pPr marL="14605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78CD1-B9AB-CB51-3085-4D80C63B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59" t="19154" r="13153" b="11011"/>
          <a:stretch/>
        </p:blipFill>
        <p:spPr>
          <a:xfrm>
            <a:off x="5981700" y="714572"/>
            <a:ext cx="2697481" cy="14147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DF6C-74A6-6D29-B03A-6022FF2FB4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16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D05-9A0B-0517-57AE-AF8917F5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🌱 Agriculture: Growing Better Crops</a:t>
            </a:r>
            <a:br>
              <a:rPr lang="en-US" b="0" i="0" u="sng" dirty="0"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5455-9D4C-D8BE-558E-6B8B5EFC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IN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IN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A farmer tests if organic fertilizer increases wheat yield.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H₀: Fertilizer A = Fertilizer B (no yield difference).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H₁: Organic fertilizer produces more wheat.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 Split fields into test plots → ANOVA.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 Adopting better fertilizers can reduce costs and improve sustainability.</a:t>
            </a:r>
          </a:p>
          <a:p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7160C-CEA1-3B53-4236-F702D377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37" y="631507"/>
            <a:ext cx="2143125" cy="21431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3F22E7-148F-B234-E4F0-70EF7067B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4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6B81-4BC1-F577-4A8C-ACEDC68D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0070C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📈 Marketing: Smarter Ad Spending</a:t>
            </a:r>
            <a:br>
              <a:rPr lang="da-DK" b="0" i="0" u="sng" dirty="0"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9D7F-EA58-DE87-487A-95A8AA43F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l">
              <a:buNone/>
            </a:pPr>
            <a:r>
              <a:rPr lang="en-US" sz="16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A company tests if Instagram ads increase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H₀: Sales after ads = Sales before.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H₁: Sales spike post-campaign.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 Compare sales data → chi-square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 Redirecting budgets to effective platforms maximizes ROI.</a:t>
            </a:r>
          </a:p>
          <a:p>
            <a:endParaRPr lang="en-IN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AF223-2885-8AF1-D567-937BD786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528637"/>
            <a:ext cx="2343150" cy="19526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1AD45-F0F9-A499-AC87-FF4B0CDCC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231800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655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Raleway</vt:lpstr>
      <vt:lpstr>Arial</vt:lpstr>
      <vt:lpstr>Lato</vt:lpstr>
      <vt:lpstr>Aptos</vt:lpstr>
      <vt:lpstr>Streamline</vt:lpstr>
      <vt:lpstr>Real-life Applications of Hypothesis Testing</vt:lpstr>
      <vt:lpstr>What is Hypothesis Testing?</vt:lpstr>
      <vt:lpstr>Hypothesis testing in different way</vt:lpstr>
      <vt:lpstr>Key Steps in Hypothesis Testing </vt:lpstr>
      <vt:lpstr>Real-Life Applications &amp; Examples </vt:lpstr>
      <vt:lpstr>🏥 Healthcare: Saving Lives with Data </vt:lpstr>
      <vt:lpstr>🛍️ Retail: Boosting Customer Joy </vt:lpstr>
      <vt:lpstr>🌱 Agriculture: Growing Better Crops </vt:lpstr>
      <vt:lpstr>📈 Marketing: Smarter Ad Spending </vt:lpstr>
      <vt:lpstr>🏭 Manufacturing: Fewer Defects, Higher Quality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Ruptosh Chatterjee</dc:creator>
  <cp:lastModifiedBy>Ruptosh Chatterjee</cp:lastModifiedBy>
  <cp:revision>3</cp:revision>
  <dcterms:modified xsi:type="dcterms:W3CDTF">2025-01-31T15:58:34Z</dcterms:modified>
</cp:coreProperties>
</file>